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19"/>
  </p:notesMasterIdLst>
  <p:sldIdLst>
    <p:sldId id="256" r:id="rId2"/>
    <p:sldId id="266" r:id="rId3"/>
    <p:sldId id="312" r:id="rId4"/>
    <p:sldId id="313" r:id="rId5"/>
    <p:sldId id="272" r:id="rId6"/>
    <p:sldId id="277" r:id="rId7"/>
    <p:sldId id="316" r:id="rId8"/>
    <p:sldId id="319" r:id="rId9"/>
    <p:sldId id="291" r:id="rId10"/>
    <p:sldId id="317" r:id="rId11"/>
    <p:sldId id="320" r:id="rId12"/>
    <p:sldId id="321" r:id="rId13"/>
    <p:sldId id="322" r:id="rId14"/>
    <p:sldId id="283" r:id="rId15"/>
    <p:sldId id="268" r:id="rId16"/>
    <p:sldId id="279" r:id="rId17"/>
    <p:sldId id="261" r:id="rId18"/>
  </p:sldIdLst>
  <p:sldSz cx="24379238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A5"/>
    <a:srgbClr val="739AEA"/>
    <a:srgbClr val="6FC4EC"/>
    <a:srgbClr val="4D7FE4"/>
    <a:srgbClr val="FFFFFF"/>
    <a:srgbClr val="FDFDFD"/>
    <a:srgbClr val="BBC7E4"/>
    <a:srgbClr val="F9F9F9"/>
    <a:srgbClr val="4061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6" autoAdjust="0"/>
    <p:restoredTop sz="92339" autoAdjust="0"/>
  </p:normalViewPr>
  <p:slideViewPr>
    <p:cSldViewPr snapToGrid="0" snapToObjects="1">
      <p:cViewPr>
        <p:scale>
          <a:sx n="33" d="100"/>
          <a:sy n="33" d="100"/>
        </p:scale>
        <p:origin x="274" y="36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39" d="100"/>
        <a:sy n="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F1543-F426-4EA3-BC2A-0FBDED448A67}" type="datetimeFigureOut">
              <a:rPr lang="id-ID" smtClean="0"/>
              <a:t>15/07/2023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3800C-9D7F-4512-B75B-FD090F3253A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7137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Perlu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diingat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bahwa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regulasi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kepatuhan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industri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medis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bervariasi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antara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negara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wilayah. Oleh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karena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itu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QA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memahami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berlaku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pasar yang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dituju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memastikan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mengikutinya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secara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ketat</a:t>
            </a:r>
            <a:r>
              <a:rPr lang="en-ID" sz="1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800C-9D7F-4512-B75B-FD090F3253AA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8443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QA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dapat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membantu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memastikan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bahwa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perangkat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lunak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medis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memiliki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antarmuka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pengguna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intuitif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mudah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digunakan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, dan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sesuai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kebutuhan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serta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preferensi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para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profesional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medis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akan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menggunakannya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800C-9D7F-4512-B75B-FD090F3253AA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4283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QA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dapat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membantu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memastikan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bahwa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perangkat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lunak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medis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memiliki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kehandalan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tinggi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kondisi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darurat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seperti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pemadaman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listrik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atau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kegagalan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perangkat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keras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. Pengujian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darurat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cermat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simulasi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realistis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akan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memungkinkan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identifikasi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perbaikan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kelemahan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mungkin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terjadi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situasi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kritis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tersebut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800C-9D7F-4512-B75B-FD090F3253AA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1861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QA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dapat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membantu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memastikan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bahwa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perangkat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lunak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medis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memiliki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kehandalan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tinggi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kondisi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darurat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seperti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pemadaman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listrik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atau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kegagalan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perangkat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keras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. Pengujian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darurat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cermat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simulasi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realistis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akan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memungkinkan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identifikasi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perbaikan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kelemahan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mungkin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terjadi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situasi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kritis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tersebut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800C-9D7F-4512-B75B-FD090F3253AA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1953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QA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dapat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membantu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memastikan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bahwa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perangkat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lunak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medis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memiliki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kehandalan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tinggi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kondisi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darurat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seperti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pemadaman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listrik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atau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kegagalan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perangkat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keras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. Pengujian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darurat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cermat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simulasi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realistis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akan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memungkinkan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identifikasi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perbaikan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kelemahan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mungkin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terjadi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situasi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kritis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tersebut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800C-9D7F-4512-B75B-FD090F3253AA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1451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setiap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kasus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uji, QA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harus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memverifikasi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apakah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perangkat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lunak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memproses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data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benar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menghasilkan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rekomendasi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akurat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tepat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waktu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, dan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mampu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beroperasi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dengan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keandalan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tinggi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berbagai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situasi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kondisi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mungkin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terjadi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praktik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medis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800C-9D7F-4512-B75B-FD090F3253AA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9612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Melibatkan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pengguna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akhir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pengujian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perangkat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lunak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medis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sangat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penting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untuk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memastikan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bahwa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perangkat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lunak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memenuhi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kebutuhan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preferensi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mereka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serta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memberikan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manfaat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nyata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dalam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praktik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medis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Umpan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balik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dan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validasi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dari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perspektif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pengguna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akan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membantu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meningkatkan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kegunaan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keakuratan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, dan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keandalan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perangkat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lunak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secara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374151"/>
                </a:solidFill>
                <a:effectLst/>
                <a:latin typeface="Söhne"/>
              </a:rPr>
              <a:t>keseluruhan</a:t>
            </a:r>
            <a:r>
              <a:rPr lang="en-ID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800C-9D7F-4512-B75B-FD090F3253AA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7661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79238" cy="13716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73931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B4A6F3-6DF4-4A29-B798-3BA0B8CD5B98}"/>
              </a:ext>
            </a:extLst>
          </p:cNvPr>
          <p:cNvSpPr/>
          <p:nvPr userDrawn="1"/>
        </p:nvSpPr>
        <p:spPr>
          <a:xfrm rot="16200000">
            <a:off x="14116037" y="3604402"/>
            <a:ext cx="13867605" cy="66587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2DA80891-F2D5-4C82-8632-F862FE495C7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07971" y="1497728"/>
            <a:ext cx="13526815" cy="4388069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2000" baseline="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081D73E-0D05-42E4-8598-5E8D1B72C3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274565" y="6293995"/>
            <a:ext cx="8860221" cy="5766619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2000" baseline="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96A9E4E-A097-434B-B3DB-4364A81C828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251880" y="6293995"/>
            <a:ext cx="10513041" cy="5766621"/>
          </a:xfrm>
          <a:custGeom>
            <a:avLst/>
            <a:gdLst>
              <a:gd name="connsiteX0" fmla="*/ 3063518 w 10513041"/>
              <a:gd name="connsiteY0" fmla="*/ 2 h 5766621"/>
              <a:gd name="connsiteX1" fmla="*/ 10513041 w 10513041"/>
              <a:gd name="connsiteY1" fmla="*/ 2 h 5766621"/>
              <a:gd name="connsiteX2" fmla="*/ 10513041 w 10513041"/>
              <a:gd name="connsiteY2" fmla="*/ 5766621 h 5766621"/>
              <a:gd name="connsiteX3" fmla="*/ 3063518 w 10513041"/>
              <a:gd name="connsiteY3" fmla="*/ 5766621 h 5766621"/>
              <a:gd name="connsiteX4" fmla="*/ 0 w 10513041"/>
              <a:gd name="connsiteY4" fmla="*/ 0 h 5766621"/>
              <a:gd name="connsiteX5" fmla="*/ 2808696 w 10513041"/>
              <a:gd name="connsiteY5" fmla="*/ 0 h 5766621"/>
              <a:gd name="connsiteX6" fmla="*/ 2808696 w 10513041"/>
              <a:gd name="connsiteY6" fmla="*/ 5766619 h 5766621"/>
              <a:gd name="connsiteX7" fmla="*/ 0 w 10513041"/>
              <a:gd name="connsiteY7" fmla="*/ 5766619 h 5766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13041" h="5766621">
                <a:moveTo>
                  <a:pt x="3063518" y="2"/>
                </a:moveTo>
                <a:lnTo>
                  <a:pt x="10513041" y="2"/>
                </a:lnTo>
                <a:lnTo>
                  <a:pt x="10513041" y="5766621"/>
                </a:lnTo>
                <a:lnTo>
                  <a:pt x="3063518" y="5766621"/>
                </a:lnTo>
                <a:close/>
                <a:moveTo>
                  <a:pt x="0" y="0"/>
                </a:moveTo>
                <a:lnTo>
                  <a:pt x="2808696" y="0"/>
                </a:lnTo>
                <a:lnTo>
                  <a:pt x="2808696" y="5766619"/>
                </a:lnTo>
                <a:lnTo>
                  <a:pt x="0" y="576661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2000" baseline="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36774A2-4E2E-454F-BBA7-E1A568154C36}"/>
              </a:ext>
            </a:extLst>
          </p:cNvPr>
          <p:cNvSpPr/>
          <p:nvPr userDrawn="1"/>
        </p:nvSpPr>
        <p:spPr>
          <a:xfrm>
            <a:off x="-5440813" y="113695"/>
            <a:ext cx="7183049" cy="12360599"/>
          </a:xfrm>
          <a:custGeom>
            <a:avLst/>
            <a:gdLst>
              <a:gd name="connsiteX0" fmla="*/ 2566162 w 2568523"/>
              <a:gd name="connsiteY0" fmla="*/ 2742788 h 4419916"/>
              <a:gd name="connsiteX1" fmla="*/ 2405567 w 2568523"/>
              <a:gd name="connsiteY1" fmla="*/ 2703886 h 4419916"/>
              <a:gd name="connsiteX2" fmla="*/ 2405567 w 2568523"/>
              <a:gd name="connsiteY2" fmla="*/ 2703886 h 4419916"/>
              <a:gd name="connsiteX3" fmla="*/ 2405567 w 2568523"/>
              <a:gd name="connsiteY3" fmla="*/ 2703886 h 4419916"/>
              <a:gd name="connsiteX4" fmla="*/ 2405203 w 2568523"/>
              <a:gd name="connsiteY4" fmla="*/ 2703886 h 4419916"/>
              <a:gd name="connsiteX5" fmla="*/ 2211105 w 2568523"/>
              <a:gd name="connsiteY5" fmla="*/ 2674800 h 4419916"/>
              <a:gd name="connsiteX6" fmla="*/ 1999163 w 2568523"/>
              <a:gd name="connsiteY6" fmla="*/ 2636625 h 4419916"/>
              <a:gd name="connsiteX7" fmla="*/ 1820723 w 2568523"/>
              <a:gd name="connsiteY7" fmla="*/ 2463565 h 4419916"/>
              <a:gd name="connsiteX8" fmla="*/ 1815261 w 2568523"/>
              <a:gd name="connsiteY8" fmla="*/ 2461384 h 4419916"/>
              <a:gd name="connsiteX9" fmla="*/ 1552700 w 2568523"/>
              <a:gd name="connsiteY9" fmla="*/ 2471200 h 4419916"/>
              <a:gd name="connsiteX10" fmla="*/ 1552700 w 2568523"/>
              <a:gd name="connsiteY10" fmla="*/ 2471200 h 4419916"/>
              <a:gd name="connsiteX11" fmla="*/ 1552700 w 2568523"/>
              <a:gd name="connsiteY11" fmla="*/ 2471200 h 4419916"/>
              <a:gd name="connsiteX12" fmla="*/ 1547602 w 2568523"/>
              <a:gd name="connsiteY12" fmla="*/ 2473381 h 4419916"/>
              <a:gd name="connsiteX13" fmla="*/ 1547602 w 2568523"/>
              <a:gd name="connsiteY13" fmla="*/ 2473381 h 4419916"/>
              <a:gd name="connsiteX14" fmla="*/ 1547602 w 2568523"/>
              <a:gd name="connsiteY14" fmla="*/ 2473381 h 4419916"/>
              <a:gd name="connsiteX15" fmla="*/ 1455469 w 2568523"/>
              <a:gd name="connsiteY15" fmla="*/ 2569728 h 4419916"/>
              <a:gd name="connsiteX16" fmla="*/ 1412134 w 2568523"/>
              <a:gd name="connsiteY16" fmla="*/ 2526463 h 4419916"/>
              <a:gd name="connsiteX17" fmla="*/ 1407036 w 2568523"/>
              <a:gd name="connsiteY17" fmla="*/ 2524282 h 4419916"/>
              <a:gd name="connsiteX18" fmla="*/ 1348041 w 2568523"/>
              <a:gd name="connsiteY18" fmla="*/ 2524282 h 4419916"/>
              <a:gd name="connsiteX19" fmla="*/ 1313446 w 2568523"/>
              <a:gd name="connsiteY19" fmla="*/ 2472291 h 4419916"/>
              <a:gd name="connsiteX20" fmla="*/ 1341487 w 2568523"/>
              <a:gd name="connsiteY20" fmla="*/ 2393395 h 4419916"/>
              <a:gd name="connsiteX21" fmla="*/ 1341487 w 2568523"/>
              <a:gd name="connsiteY21" fmla="*/ 2388669 h 4419916"/>
              <a:gd name="connsiteX22" fmla="*/ 1341487 w 2568523"/>
              <a:gd name="connsiteY22" fmla="*/ 2388669 h 4419916"/>
              <a:gd name="connsiteX23" fmla="*/ 1341122 w 2568523"/>
              <a:gd name="connsiteY23" fmla="*/ 2387942 h 4419916"/>
              <a:gd name="connsiteX24" fmla="*/ 1341122 w 2568523"/>
              <a:gd name="connsiteY24" fmla="*/ 2387942 h 4419916"/>
              <a:gd name="connsiteX25" fmla="*/ 1337845 w 2568523"/>
              <a:gd name="connsiteY25" fmla="*/ 2384670 h 4419916"/>
              <a:gd name="connsiteX26" fmla="*/ 1337845 w 2568523"/>
              <a:gd name="connsiteY26" fmla="*/ 2384670 h 4419916"/>
              <a:gd name="connsiteX27" fmla="*/ 1337845 w 2568523"/>
              <a:gd name="connsiteY27" fmla="*/ 2384670 h 4419916"/>
              <a:gd name="connsiteX28" fmla="*/ 1337845 w 2568523"/>
              <a:gd name="connsiteY28" fmla="*/ 2384670 h 4419916"/>
              <a:gd name="connsiteX29" fmla="*/ 1337117 w 2568523"/>
              <a:gd name="connsiteY29" fmla="*/ 2384306 h 4419916"/>
              <a:gd name="connsiteX30" fmla="*/ 1337117 w 2568523"/>
              <a:gd name="connsiteY30" fmla="*/ 2384306 h 4419916"/>
              <a:gd name="connsiteX31" fmla="*/ 1337117 w 2568523"/>
              <a:gd name="connsiteY31" fmla="*/ 2384306 h 4419916"/>
              <a:gd name="connsiteX32" fmla="*/ 1337117 w 2568523"/>
              <a:gd name="connsiteY32" fmla="*/ 2384306 h 4419916"/>
              <a:gd name="connsiteX33" fmla="*/ 1336024 w 2568523"/>
              <a:gd name="connsiteY33" fmla="*/ 2383943 h 4419916"/>
              <a:gd name="connsiteX34" fmla="*/ 1204198 w 2568523"/>
              <a:gd name="connsiteY34" fmla="*/ 2361401 h 4419916"/>
              <a:gd name="connsiteX35" fmla="*/ 1278487 w 2568523"/>
              <a:gd name="connsiteY35" fmla="*/ 2190159 h 4419916"/>
              <a:gd name="connsiteX36" fmla="*/ 1278123 w 2568523"/>
              <a:gd name="connsiteY36" fmla="*/ 2183978 h 4419916"/>
              <a:gd name="connsiteX37" fmla="*/ 1273024 w 2568523"/>
              <a:gd name="connsiteY37" fmla="*/ 2180342 h 4419916"/>
              <a:gd name="connsiteX38" fmla="*/ 1195094 w 2568523"/>
              <a:gd name="connsiteY38" fmla="*/ 2165799 h 4419916"/>
              <a:gd name="connsiteX39" fmla="*/ 1194001 w 2568523"/>
              <a:gd name="connsiteY39" fmla="*/ 2165799 h 4419916"/>
              <a:gd name="connsiteX40" fmla="*/ 1193637 w 2568523"/>
              <a:gd name="connsiteY40" fmla="*/ 2165799 h 4419916"/>
              <a:gd name="connsiteX41" fmla="*/ 1193273 w 2568523"/>
              <a:gd name="connsiteY41" fmla="*/ 2165799 h 4419916"/>
              <a:gd name="connsiteX42" fmla="*/ 1190724 w 2568523"/>
              <a:gd name="connsiteY42" fmla="*/ 2166163 h 4419916"/>
              <a:gd name="connsiteX43" fmla="*/ 1190360 w 2568523"/>
              <a:gd name="connsiteY43" fmla="*/ 2166527 h 4419916"/>
              <a:gd name="connsiteX44" fmla="*/ 1188539 w 2568523"/>
              <a:gd name="connsiteY44" fmla="*/ 2167617 h 4419916"/>
              <a:gd name="connsiteX45" fmla="*/ 1188175 w 2568523"/>
              <a:gd name="connsiteY45" fmla="*/ 2167981 h 4419916"/>
              <a:gd name="connsiteX46" fmla="*/ 1187810 w 2568523"/>
              <a:gd name="connsiteY46" fmla="*/ 2168344 h 4419916"/>
              <a:gd name="connsiteX47" fmla="*/ 1155036 w 2568523"/>
              <a:gd name="connsiteY47" fmla="*/ 2210519 h 4419916"/>
              <a:gd name="connsiteX48" fmla="*/ 1096406 w 2568523"/>
              <a:gd name="connsiteY48" fmla="*/ 2237423 h 4419916"/>
              <a:gd name="connsiteX49" fmla="*/ 1027215 w 2568523"/>
              <a:gd name="connsiteY49" fmla="*/ 2207246 h 4419916"/>
              <a:gd name="connsiteX50" fmla="*/ 1054527 w 2568523"/>
              <a:gd name="connsiteY50" fmla="*/ 2083632 h 4419916"/>
              <a:gd name="connsiteX51" fmla="*/ 1173972 w 2568523"/>
              <a:gd name="connsiteY51" fmla="*/ 1945474 h 4419916"/>
              <a:gd name="connsiteX52" fmla="*/ 1248990 w 2568523"/>
              <a:gd name="connsiteY52" fmla="*/ 1912753 h 4419916"/>
              <a:gd name="connsiteX53" fmla="*/ 1351683 w 2568523"/>
              <a:gd name="connsiteY53" fmla="*/ 1903664 h 4419916"/>
              <a:gd name="connsiteX54" fmla="*/ 1351683 w 2568523"/>
              <a:gd name="connsiteY54" fmla="*/ 2080360 h 4419916"/>
              <a:gd name="connsiteX55" fmla="*/ 1356053 w 2568523"/>
              <a:gd name="connsiteY55" fmla="*/ 2086904 h 4419916"/>
              <a:gd name="connsiteX56" fmla="*/ 1364065 w 2568523"/>
              <a:gd name="connsiteY56" fmla="*/ 2085450 h 4419916"/>
              <a:gd name="connsiteX57" fmla="*/ 1454013 w 2568523"/>
              <a:gd name="connsiteY57" fmla="*/ 2002919 h 4419916"/>
              <a:gd name="connsiteX58" fmla="*/ 1456198 w 2568523"/>
              <a:gd name="connsiteY58" fmla="*/ 1997465 h 4419916"/>
              <a:gd name="connsiteX59" fmla="*/ 1456198 w 2568523"/>
              <a:gd name="connsiteY59" fmla="*/ 1888757 h 4419916"/>
              <a:gd name="connsiteX60" fmla="*/ 1529030 w 2568523"/>
              <a:gd name="connsiteY60" fmla="*/ 1808771 h 4419916"/>
              <a:gd name="connsiteX61" fmla="*/ 1529030 w 2568523"/>
              <a:gd name="connsiteY61" fmla="*/ 1808771 h 4419916"/>
              <a:gd name="connsiteX62" fmla="*/ 1529394 w 2568523"/>
              <a:gd name="connsiteY62" fmla="*/ 1808408 h 4419916"/>
              <a:gd name="connsiteX63" fmla="*/ 1679064 w 2568523"/>
              <a:gd name="connsiteY63" fmla="*/ 1649527 h 4419916"/>
              <a:gd name="connsiteX64" fmla="*/ 1794504 w 2568523"/>
              <a:gd name="connsiteY64" fmla="*/ 1601535 h 4419916"/>
              <a:gd name="connsiteX65" fmla="*/ 1798145 w 2568523"/>
              <a:gd name="connsiteY65" fmla="*/ 1597899 h 4419916"/>
              <a:gd name="connsiteX66" fmla="*/ 1849492 w 2568523"/>
              <a:gd name="connsiteY66" fmla="*/ 1490282 h 4419916"/>
              <a:gd name="connsiteX67" fmla="*/ 1966388 w 2568523"/>
              <a:gd name="connsiteY67" fmla="*/ 1490282 h 4419916"/>
              <a:gd name="connsiteX68" fmla="*/ 1973671 w 2568523"/>
              <a:gd name="connsiteY68" fmla="*/ 1483011 h 4419916"/>
              <a:gd name="connsiteX69" fmla="*/ 1973671 w 2568523"/>
              <a:gd name="connsiteY69" fmla="*/ 1281228 h 4419916"/>
              <a:gd name="connsiteX70" fmla="*/ 2140457 w 2568523"/>
              <a:gd name="connsiteY70" fmla="*/ 1272503 h 4419916"/>
              <a:gd name="connsiteX71" fmla="*/ 2096030 w 2568523"/>
              <a:gd name="connsiteY71" fmla="*/ 1388118 h 4419916"/>
              <a:gd name="connsiteX72" fmla="*/ 2096758 w 2568523"/>
              <a:gd name="connsiteY72" fmla="*/ 1394663 h 4419916"/>
              <a:gd name="connsiteX73" fmla="*/ 2155024 w 2568523"/>
              <a:gd name="connsiteY73" fmla="*/ 1487010 h 4419916"/>
              <a:gd name="connsiteX74" fmla="*/ 2160486 w 2568523"/>
              <a:gd name="connsiteY74" fmla="*/ 1490282 h 4419916"/>
              <a:gd name="connsiteX75" fmla="*/ 2166313 w 2568523"/>
              <a:gd name="connsiteY75" fmla="*/ 1488101 h 4419916"/>
              <a:gd name="connsiteX76" fmla="*/ 2215110 w 2568523"/>
              <a:gd name="connsiteY76" fmla="*/ 1439382 h 4419916"/>
              <a:gd name="connsiteX77" fmla="*/ 2215839 w 2568523"/>
              <a:gd name="connsiteY77" fmla="*/ 1429929 h 4419916"/>
              <a:gd name="connsiteX78" fmla="*/ 2178330 w 2568523"/>
              <a:gd name="connsiteY78" fmla="*/ 1378302 h 4419916"/>
              <a:gd name="connsiteX79" fmla="*/ 2173960 w 2568523"/>
              <a:gd name="connsiteY79" fmla="*/ 1310314 h 4419916"/>
              <a:gd name="connsiteX80" fmla="*/ 2215839 w 2568523"/>
              <a:gd name="connsiteY80" fmla="*/ 1259050 h 4419916"/>
              <a:gd name="connsiteX81" fmla="*/ 2215110 w 2568523"/>
              <a:gd name="connsiteY81" fmla="*/ 1248870 h 4419916"/>
              <a:gd name="connsiteX82" fmla="*/ 2143371 w 2568523"/>
              <a:gd name="connsiteY82" fmla="*/ 1187063 h 4419916"/>
              <a:gd name="connsiteX83" fmla="*/ 2105498 w 2568523"/>
              <a:gd name="connsiteY83" fmla="*/ 1092171 h 4419916"/>
              <a:gd name="connsiteX84" fmla="*/ 2086197 w 2568523"/>
              <a:gd name="connsiteY84" fmla="*/ 986008 h 4419916"/>
              <a:gd name="connsiteX85" fmla="*/ 2082556 w 2568523"/>
              <a:gd name="connsiteY85" fmla="*/ 980918 h 4419916"/>
              <a:gd name="connsiteX86" fmla="*/ 1867700 w 2568523"/>
              <a:gd name="connsiteY86" fmla="*/ 854758 h 4419916"/>
              <a:gd name="connsiteX87" fmla="*/ 1944174 w 2568523"/>
              <a:gd name="connsiteY87" fmla="*/ 786770 h 4419916"/>
              <a:gd name="connsiteX88" fmla="*/ 2124798 w 2568523"/>
              <a:gd name="connsiteY88" fmla="*/ 862757 h 4419916"/>
              <a:gd name="connsiteX89" fmla="*/ 2132082 w 2568523"/>
              <a:gd name="connsiteY89" fmla="*/ 861666 h 4419916"/>
              <a:gd name="connsiteX90" fmla="*/ 2134631 w 2568523"/>
              <a:gd name="connsiteY90" fmla="*/ 854758 h 4419916"/>
              <a:gd name="connsiteX91" fmla="*/ 2111689 w 2568523"/>
              <a:gd name="connsiteY91" fmla="*/ 717691 h 4419916"/>
              <a:gd name="connsiteX92" fmla="*/ 2210012 w 2568523"/>
              <a:gd name="connsiteY92" fmla="*/ 717691 h 4419916"/>
              <a:gd name="connsiteX93" fmla="*/ 2215839 w 2568523"/>
              <a:gd name="connsiteY93" fmla="*/ 714783 h 4419916"/>
              <a:gd name="connsiteX94" fmla="*/ 2216931 w 2568523"/>
              <a:gd name="connsiteY94" fmla="*/ 708239 h 4419916"/>
              <a:gd name="connsiteX95" fmla="*/ 2187798 w 2568523"/>
              <a:gd name="connsiteY95" fmla="*/ 625708 h 4419916"/>
              <a:gd name="connsiteX96" fmla="*/ 2186706 w 2568523"/>
              <a:gd name="connsiteY96" fmla="*/ 623526 h 4419916"/>
              <a:gd name="connsiteX97" fmla="*/ 2122613 w 2568523"/>
              <a:gd name="connsiteY97" fmla="*/ 546085 h 4419916"/>
              <a:gd name="connsiteX98" fmla="*/ 2049781 w 2568523"/>
              <a:gd name="connsiteY98" fmla="*/ 468281 h 4419916"/>
              <a:gd name="connsiteX99" fmla="*/ 2047596 w 2568523"/>
              <a:gd name="connsiteY99" fmla="*/ 466827 h 4419916"/>
              <a:gd name="connsiteX100" fmla="*/ 1894284 w 2568523"/>
              <a:gd name="connsiteY100" fmla="*/ 395203 h 4419916"/>
              <a:gd name="connsiteX101" fmla="*/ 1837111 w 2568523"/>
              <a:gd name="connsiteY101" fmla="*/ 285768 h 4419916"/>
              <a:gd name="connsiteX102" fmla="*/ 1830556 w 2568523"/>
              <a:gd name="connsiteY102" fmla="*/ 281768 h 4419916"/>
              <a:gd name="connsiteX103" fmla="*/ 1830556 w 2568523"/>
              <a:gd name="connsiteY103" fmla="*/ 281768 h 4419916"/>
              <a:gd name="connsiteX104" fmla="*/ 1824001 w 2568523"/>
              <a:gd name="connsiteY104" fmla="*/ 285768 h 4419916"/>
              <a:gd name="connsiteX105" fmla="*/ 1736602 w 2568523"/>
              <a:gd name="connsiteY105" fmla="*/ 460646 h 4419916"/>
              <a:gd name="connsiteX106" fmla="*/ 1736966 w 2568523"/>
              <a:gd name="connsiteY106" fmla="*/ 467917 h 4419916"/>
              <a:gd name="connsiteX107" fmla="*/ 1743521 w 2568523"/>
              <a:gd name="connsiteY107" fmla="*/ 471189 h 4419916"/>
              <a:gd name="connsiteX108" fmla="*/ 1862238 w 2568523"/>
              <a:gd name="connsiteY108" fmla="*/ 467190 h 4419916"/>
              <a:gd name="connsiteX109" fmla="*/ 1710746 w 2568523"/>
              <a:gd name="connsiteY109" fmla="*/ 560992 h 4419916"/>
              <a:gd name="connsiteX110" fmla="*/ 1593122 w 2568523"/>
              <a:gd name="connsiteY110" fmla="*/ 420289 h 4419916"/>
              <a:gd name="connsiteX111" fmla="*/ 1592030 w 2568523"/>
              <a:gd name="connsiteY111" fmla="*/ 419562 h 4419916"/>
              <a:gd name="connsiteX112" fmla="*/ 1591666 w 2568523"/>
              <a:gd name="connsiteY112" fmla="*/ 419199 h 4419916"/>
              <a:gd name="connsiteX113" fmla="*/ 1586567 w 2568523"/>
              <a:gd name="connsiteY113" fmla="*/ 418108 h 4419916"/>
              <a:gd name="connsiteX114" fmla="*/ 1586203 w 2568523"/>
              <a:gd name="connsiteY114" fmla="*/ 418108 h 4419916"/>
              <a:gd name="connsiteX115" fmla="*/ 1585839 w 2568523"/>
              <a:gd name="connsiteY115" fmla="*/ 418472 h 4419916"/>
              <a:gd name="connsiteX116" fmla="*/ 1584747 w 2568523"/>
              <a:gd name="connsiteY116" fmla="*/ 418835 h 4419916"/>
              <a:gd name="connsiteX117" fmla="*/ 1321822 w 2568523"/>
              <a:gd name="connsiteY117" fmla="*/ 523907 h 4419916"/>
              <a:gd name="connsiteX118" fmla="*/ 1033406 w 2568523"/>
              <a:gd name="connsiteY118" fmla="*/ 240685 h 4419916"/>
              <a:gd name="connsiteX119" fmla="*/ 1033406 w 2568523"/>
              <a:gd name="connsiteY119" fmla="*/ 240685 h 4419916"/>
              <a:gd name="connsiteX120" fmla="*/ 1033042 w 2568523"/>
              <a:gd name="connsiteY120" fmla="*/ 240321 h 4419916"/>
              <a:gd name="connsiteX121" fmla="*/ 1032677 w 2568523"/>
              <a:gd name="connsiteY121" fmla="*/ 239958 h 4419916"/>
              <a:gd name="connsiteX122" fmla="*/ 1031585 w 2568523"/>
              <a:gd name="connsiteY122" fmla="*/ 239230 h 4419916"/>
              <a:gd name="connsiteX123" fmla="*/ 1030857 w 2568523"/>
              <a:gd name="connsiteY123" fmla="*/ 238867 h 4419916"/>
              <a:gd name="connsiteX124" fmla="*/ 1030128 w 2568523"/>
              <a:gd name="connsiteY124" fmla="*/ 238503 h 4419916"/>
              <a:gd name="connsiteX125" fmla="*/ 744990 w 2568523"/>
              <a:gd name="connsiteY125" fmla="*/ 170879 h 4419916"/>
              <a:gd name="connsiteX126" fmla="*/ 551984 w 2568523"/>
              <a:gd name="connsiteY126" fmla="*/ 2181 h 4419916"/>
              <a:gd name="connsiteX127" fmla="*/ 550892 w 2568523"/>
              <a:gd name="connsiteY127" fmla="*/ 1454 h 4419916"/>
              <a:gd name="connsiteX128" fmla="*/ 549799 w 2568523"/>
              <a:gd name="connsiteY128" fmla="*/ 727 h 4419916"/>
              <a:gd name="connsiteX129" fmla="*/ 548342 w 2568523"/>
              <a:gd name="connsiteY129" fmla="*/ 364 h 4419916"/>
              <a:gd name="connsiteX130" fmla="*/ 547250 w 2568523"/>
              <a:gd name="connsiteY130" fmla="*/ 0 h 4419916"/>
              <a:gd name="connsiteX131" fmla="*/ 546886 w 2568523"/>
              <a:gd name="connsiteY131" fmla="*/ 0 h 4419916"/>
              <a:gd name="connsiteX132" fmla="*/ 240626 w 2568523"/>
              <a:gd name="connsiteY132" fmla="*/ 0 h 4419916"/>
              <a:gd name="connsiteX133" fmla="*/ 234799 w 2568523"/>
              <a:gd name="connsiteY133" fmla="*/ 3272 h 4419916"/>
              <a:gd name="connsiteX134" fmla="*/ 234071 w 2568523"/>
              <a:gd name="connsiteY134" fmla="*/ 9816 h 4419916"/>
              <a:gd name="connsiteX135" fmla="*/ 304354 w 2568523"/>
              <a:gd name="connsiteY135" fmla="*/ 201419 h 4419916"/>
              <a:gd name="connsiteX136" fmla="*/ 122273 w 2568523"/>
              <a:gd name="connsiteY136" fmla="*/ 252683 h 4419916"/>
              <a:gd name="connsiteX137" fmla="*/ 117539 w 2568523"/>
              <a:gd name="connsiteY137" fmla="*/ 256682 h 4419916"/>
              <a:gd name="connsiteX138" fmla="*/ 39609 w 2568523"/>
              <a:gd name="connsiteY138" fmla="*/ 421744 h 4419916"/>
              <a:gd name="connsiteX139" fmla="*/ 39244 w 2568523"/>
              <a:gd name="connsiteY139" fmla="*/ 423198 h 4419916"/>
              <a:gd name="connsiteX140" fmla="*/ 279 w 2568523"/>
              <a:gd name="connsiteY140" fmla="*/ 588260 h 4419916"/>
              <a:gd name="connsiteX141" fmla="*/ 2100 w 2568523"/>
              <a:gd name="connsiteY141" fmla="*/ 594804 h 4419916"/>
              <a:gd name="connsiteX142" fmla="*/ 109163 w 2568523"/>
              <a:gd name="connsiteY142" fmla="*/ 711147 h 4419916"/>
              <a:gd name="connsiteX143" fmla="*/ 110984 w 2568523"/>
              <a:gd name="connsiteY143" fmla="*/ 712601 h 4419916"/>
              <a:gd name="connsiteX144" fmla="*/ 110984 w 2568523"/>
              <a:gd name="connsiteY144" fmla="*/ 712601 h 4419916"/>
              <a:gd name="connsiteX145" fmla="*/ 110984 w 2568523"/>
              <a:gd name="connsiteY145" fmla="*/ 712601 h 4419916"/>
              <a:gd name="connsiteX146" fmla="*/ 110984 w 2568523"/>
              <a:gd name="connsiteY146" fmla="*/ 712601 h 4419916"/>
              <a:gd name="connsiteX147" fmla="*/ 112805 w 2568523"/>
              <a:gd name="connsiteY147" fmla="*/ 713329 h 4419916"/>
              <a:gd name="connsiteX148" fmla="*/ 113533 w 2568523"/>
              <a:gd name="connsiteY148" fmla="*/ 713329 h 4419916"/>
              <a:gd name="connsiteX149" fmla="*/ 114262 w 2568523"/>
              <a:gd name="connsiteY149" fmla="*/ 713329 h 4419916"/>
              <a:gd name="connsiteX150" fmla="*/ 114990 w 2568523"/>
              <a:gd name="connsiteY150" fmla="*/ 713329 h 4419916"/>
              <a:gd name="connsiteX151" fmla="*/ 115718 w 2568523"/>
              <a:gd name="connsiteY151" fmla="*/ 713329 h 4419916"/>
              <a:gd name="connsiteX152" fmla="*/ 117903 w 2568523"/>
              <a:gd name="connsiteY152" fmla="*/ 712601 h 4419916"/>
              <a:gd name="connsiteX153" fmla="*/ 117903 w 2568523"/>
              <a:gd name="connsiteY153" fmla="*/ 712601 h 4419916"/>
              <a:gd name="connsiteX154" fmla="*/ 117903 w 2568523"/>
              <a:gd name="connsiteY154" fmla="*/ 712601 h 4419916"/>
              <a:gd name="connsiteX155" fmla="*/ 117903 w 2568523"/>
              <a:gd name="connsiteY155" fmla="*/ 712601 h 4419916"/>
              <a:gd name="connsiteX156" fmla="*/ 266481 w 2568523"/>
              <a:gd name="connsiteY156" fmla="*/ 626435 h 4419916"/>
              <a:gd name="connsiteX157" fmla="*/ 422342 w 2568523"/>
              <a:gd name="connsiteY157" fmla="*/ 650067 h 4419916"/>
              <a:gd name="connsiteX158" fmla="*/ 573834 w 2568523"/>
              <a:gd name="connsiteY158" fmla="*/ 777681 h 4419916"/>
              <a:gd name="connsiteX159" fmla="*/ 583302 w 2568523"/>
              <a:gd name="connsiteY159" fmla="*/ 1017275 h 4419916"/>
              <a:gd name="connsiteX160" fmla="*/ 584759 w 2568523"/>
              <a:gd name="connsiteY160" fmla="*/ 1021638 h 4419916"/>
              <a:gd name="connsiteX161" fmla="*/ 707481 w 2568523"/>
              <a:gd name="connsiteY161" fmla="*/ 1172520 h 4419916"/>
              <a:gd name="connsiteX162" fmla="*/ 559996 w 2568523"/>
              <a:gd name="connsiteY162" fmla="*/ 1376484 h 4419916"/>
              <a:gd name="connsiteX163" fmla="*/ 487163 w 2568523"/>
              <a:gd name="connsiteY163" fmla="*/ 1473558 h 4419916"/>
              <a:gd name="connsiteX164" fmla="*/ 485707 w 2568523"/>
              <a:gd name="connsiteY164" fmla="*/ 1477921 h 4419916"/>
              <a:gd name="connsiteX165" fmla="*/ 485707 w 2568523"/>
              <a:gd name="connsiteY165" fmla="*/ 1647709 h 4419916"/>
              <a:gd name="connsiteX166" fmla="*/ 486799 w 2568523"/>
              <a:gd name="connsiteY166" fmla="*/ 1651345 h 4419916"/>
              <a:gd name="connsiteX167" fmla="*/ 582938 w 2568523"/>
              <a:gd name="connsiteY167" fmla="*/ 1809862 h 4419916"/>
              <a:gd name="connsiteX168" fmla="*/ 582938 w 2568523"/>
              <a:gd name="connsiteY168" fmla="*/ 2026188 h 4419916"/>
              <a:gd name="connsiteX169" fmla="*/ 585123 w 2568523"/>
              <a:gd name="connsiteY169" fmla="*/ 2031278 h 4419916"/>
              <a:gd name="connsiteX170" fmla="*/ 652493 w 2568523"/>
              <a:gd name="connsiteY170" fmla="*/ 2098538 h 4419916"/>
              <a:gd name="connsiteX171" fmla="*/ 700562 w 2568523"/>
              <a:gd name="connsiteY171" fmla="*/ 2175616 h 4419916"/>
              <a:gd name="connsiteX172" fmla="*/ 702747 w 2568523"/>
              <a:gd name="connsiteY172" fmla="*/ 2177797 h 4419916"/>
              <a:gd name="connsiteX173" fmla="*/ 806533 w 2568523"/>
              <a:gd name="connsiteY173" fmla="*/ 2249421 h 4419916"/>
              <a:gd name="connsiteX174" fmla="*/ 806533 w 2568523"/>
              <a:gd name="connsiteY174" fmla="*/ 2249421 h 4419916"/>
              <a:gd name="connsiteX175" fmla="*/ 829475 w 2568523"/>
              <a:gd name="connsiteY175" fmla="*/ 2265418 h 4419916"/>
              <a:gd name="connsiteX176" fmla="*/ 1003909 w 2568523"/>
              <a:gd name="connsiteY176" fmla="*/ 2371945 h 4419916"/>
              <a:gd name="connsiteX177" fmla="*/ 1085845 w 2568523"/>
              <a:gd name="connsiteY177" fmla="*/ 2453748 h 4419916"/>
              <a:gd name="connsiteX178" fmla="*/ 1092036 w 2568523"/>
              <a:gd name="connsiteY178" fmla="*/ 2455930 h 4419916"/>
              <a:gd name="connsiteX179" fmla="*/ 1253724 w 2568523"/>
              <a:gd name="connsiteY179" fmla="*/ 2429026 h 4419916"/>
              <a:gd name="connsiteX180" fmla="*/ 1239886 w 2568523"/>
              <a:gd name="connsiteY180" fmla="*/ 2459929 h 4419916"/>
              <a:gd name="connsiteX181" fmla="*/ 1191452 w 2568523"/>
              <a:gd name="connsiteY181" fmla="*/ 2532280 h 4419916"/>
              <a:gd name="connsiteX182" fmla="*/ 1192545 w 2568523"/>
              <a:gd name="connsiteY182" fmla="*/ 2541733 h 4419916"/>
              <a:gd name="connsiteX183" fmla="*/ 1309076 w 2568523"/>
              <a:gd name="connsiteY183" fmla="*/ 2653350 h 4419916"/>
              <a:gd name="connsiteX184" fmla="*/ 1314539 w 2568523"/>
              <a:gd name="connsiteY184" fmla="*/ 2655531 h 4419916"/>
              <a:gd name="connsiteX185" fmla="*/ 1319637 w 2568523"/>
              <a:gd name="connsiteY185" fmla="*/ 2652622 h 4419916"/>
              <a:gd name="connsiteX186" fmla="*/ 1352047 w 2568523"/>
              <a:gd name="connsiteY186" fmla="*/ 2610812 h 4419916"/>
              <a:gd name="connsiteX187" fmla="*/ 1445637 w 2568523"/>
              <a:gd name="connsiteY187" fmla="*/ 2589724 h 4419916"/>
              <a:gd name="connsiteX188" fmla="*/ 1424515 w 2568523"/>
              <a:gd name="connsiteY188" fmla="*/ 2709340 h 4419916"/>
              <a:gd name="connsiteX189" fmla="*/ 1356417 w 2568523"/>
              <a:gd name="connsiteY189" fmla="*/ 2966749 h 4419916"/>
              <a:gd name="connsiteX190" fmla="*/ 1356053 w 2568523"/>
              <a:gd name="connsiteY190" fmla="*/ 2969294 h 4419916"/>
              <a:gd name="connsiteX191" fmla="*/ 1356053 w 2568523"/>
              <a:gd name="connsiteY191" fmla="*/ 2969294 h 4419916"/>
              <a:gd name="connsiteX192" fmla="*/ 1356053 w 2568523"/>
              <a:gd name="connsiteY192" fmla="*/ 2970021 h 4419916"/>
              <a:gd name="connsiteX193" fmla="*/ 1356417 w 2568523"/>
              <a:gd name="connsiteY193" fmla="*/ 2971839 h 4419916"/>
              <a:gd name="connsiteX194" fmla="*/ 1453648 w 2568523"/>
              <a:gd name="connsiteY194" fmla="*/ 3190346 h 4419916"/>
              <a:gd name="connsiteX195" fmla="*/ 1454013 w 2568523"/>
              <a:gd name="connsiteY195" fmla="*/ 3190709 h 4419916"/>
              <a:gd name="connsiteX196" fmla="*/ 1454741 w 2568523"/>
              <a:gd name="connsiteY196" fmla="*/ 3191436 h 4419916"/>
              <a:gd name="connsiteX197" fmla="*/ 1455469 w 2568523"/>
              <a:gd name="connsiteY197" fmla="*/ 3192527 h 4419916"/>
              <a:gd name="connsiteX198" fmla="*/ 1455833 w 2568523"/>
              <a:gd name="connsiteY198" fmla="*/ 3192890 h 4419916"/>
              <a:gd name="connsiteX199" fmla="*/ 1456562 w 2568523"/>
              <a:gd name="connsiteY199" fmla="*/ 3193254 h 4419916"/>
              <a:gd name="connsiteX200" fmla="*/ 1456926 w 2568523"/>
              <a:gd name="connsiteY200" fmla="*/ 3193618 h 4419916"/>
              <a:gd name="connsiteX201" fmla="*/ 1633544 w 2568523"/>
              <a:gd name="connsiteY201" fmla="*/ 3303053 h 4419916"/>
              <a:gd name="connsiteX202" fmla="*/ 1638278 w 2568523"/>
              <a:gd name="connsiteY202" fmla="*/ 3547373 h 4419916"/>
              <a:gd name="connsiteX203" fmla="*/ 1672145 w 2568523"/>
              <a:gd name="connsiteY203" fmla="*/ 3838231 h 4419916"/>
              <a:gd name="connsiteX204" fmla="*/ 1657579 w 2568523"/>
              <a:gd name="connsiteY204" fmla="*/ 4206530 h 4419916"/>
              <a:gd name="connsiteX205" fmla="*/ 1657579 w 2568523"/>
              <a:gd name="connsiteY205" fmla="*/ 4206893 h 4419916"/>
              <a:gd name="connsiteX206" fmla="*/ 1657579 w 2568523"/>
              <a:gd name="connsiteY206" fmla="*/ 4207621 h 4419916"/>
              <a:gd name="connsiteX207" fmla="*/ 1657943 w 2568523"/>
              <a:gd name="connsiteY207" fmla="*/ 4209802 h 4419916"/>
              <a:gd name="connsiteX208" fmla="*/ 1657943 w 2568523"/>
              <a:gd name="connsiteY208" fmla="*/ 4209802 h 4419916"/>
              <a:gd name="connsiteX209" fmla="*/ 1659400 w 2568523"/>
              <a:gd name="connsiteY209" fmla="*/ 4211983 h 4419916"/>
              <a:gd name="connsiteX210" fmla="*/ 1659764 w 2568523"/>
              <a:gd name="connsiteY210" fmla="*/ 4212347 h 4419916"/>
              <a:gd name="connsiteX211" fmla="*/ 1829827 w 2568523"/>
              <a:gd name="connsiteY211" fmla="*/ 4377409 h 4419916"/>
              <a:gd name="connsiteX212" fmla="*/ 1829827 w 2568523"/>
              <a:gd name="connsiteY212" fmla="*/ 4377409 h 4419916"/>
              <a:gd name="connsiteX213" fmla="*/ 1830192 w 2568523"/>
              <a:gd name="connsiteY213" fmla="*/ 4377409 h 4419916"/>
              <a:gd name="connsiteX214" fmla="*/ 1832012 w 2568523"/>
              <a:gd name="connsiteY214" fmla="*/ 4378499 h 4419916"/>
              <a:gd name="connsiteX215" fmla="*/ 1832377 w 2568523"/>
              <a:gd name="connsiteY215" fmla="*/ 4378863 h 4419916"/>
              <a:gd name="connsiteX216" fmla="*/ 1832741 w 2568523"/>
              <a:gd name="connsiteY216" fmla="*/ 4378863 h 4419916"/>
              <a:gd name="connsiteX217" fmla="*/ 1833105 w 2568523"/>
              <a:gd name="connsiteY217" fmla="*/ 4379226 h 4419916"/>
              <a:gd name="connsiteX218" fmla="*/ 2037400 w 2568523"/>
              <a:gd name="connsiteY218" fmla="*/ 4427945 h 4419916"/>
              <a:gd name="connsiteX219" fmla="*/ 2039220 w 2568523"/>
              <a:gd name="connsiteY219" fmla="*/ 4428309 h 4419916"/>
              <a:gd name="connsiteX220" fmla="*/ 2045775 w 2568523"/>
              <a:gd name="connsiteY220" fmla="*/ 4424309 h 4419916"/>
              <a:gd name="connsiteX221" fmla="*/ 2043954 w 2568523"/>
              <a:gd name="connsiteY221" fmla="*/ 4415584 h 4419916"/>
              <a:gd name="connsiteX222" fmla="*/ 1878625 w 2568523"/>
              <a:gd name="connsiteY222" fmla="*/ 4278881 h 4419916"/>
              <a:gd name="connsiteX223" fmla="*/ 1948180 w 2568523"/>
              <a:gd name="connsiteY223" fmla="*/ 4162901 h 4419916"/>
              <a:gd name="connsiteX224" fmla="*/ 1947816 w 2568523"/>
              <a:gd name="connsiteY224" fmla="*/ 4154902 h 4419916"/>
              <a:gd name="connsiteX225" fmla="*/ 1891735 w 2568523"/>
              <a:gd name="connsiteY225" fmla="*/ 4080370 h 4419916"/>
              <a:gd name="connsiteX226" fmla="*/ 1943446 w 2568523"/>
              <a:gd name="connsiteY226" fmla="*/ 3920762 h 4419916"/>
              <a:gd name="connsiteX227" fmla="*/ 2083648 w 2568523"/>
              <a:gd name="connsiteY227" fmla="*/ 3789149 h 4419916"/>
              <a:gd name="connsiteX228" fmla="*/ 2234411 w 2568523"/>
              <a:gd name="connsiteY228" fmla="*/ 3628813 h 4419916"/>
              <a:gd name="connsiteX229" fmla="*/ 2234411 w 2568523"/>
              <a:gd name="connsiteY229" fmla="*/ 3628813 h 4419916"/>
              <a:gd name="connsiteX230" fmla="*/ 2235503 w 2568523"/>
              <a:gd name="connsiteY230" fmla="*/ 3626996 h 4419916"/>
              <a:gd name="connsiteX231" fmla="*/ 2235503 w 2568523"/>
              <a:gd name="connsiteY231" fmla="*/ 3626632 h 4419916"/>
              <a:gd name="connsiteX232" fmla="*/ 2235868 w 2568523"/>
              <a:gd name="connsiteY232" fmla="*/ 3624814 h 4419916"/>
              <a:gd name="connsiteX233" fmla="*/ 2235868 w 2568523"/>
              <a:gd name="connsiteY233" fmla="*/ 3624087 h 4419916"/>
              <a:gd name="connsiteX234" fmla="*/ 2235868 w 2568523"/>
              <a:gd name="connsiteY234" fmla="*/ 3624087 h 4419916"/>
              <a:gd name="connsiteX235" fmla="*/ 2240602 w 2568523"/>
              <a:gd name="connsiteY235" fmla="*/ 3464115 h 4419916"/>
              <a:gd name="connsiteX236" fmla="*/ 2406295 w 2568523"/>
              <a:gd name="connsiteY236" fmla="*/ 3402672 h 4419916"/>
              <a:gd name="connsiteX237" fmla="*/ 2406660 w 2568523"/>
              <a:gd name="connsiteY237" fmla="*/ 3402308 h 4419916"/>
              <a:gd name="connsiteX238" fmla="*/ 2407024 w 2568523"/>
              <a:gd name="connsiteY238" fmla="*/ 3401944 h 4419916"/>
              <a:gd name="connsiteX239" fmla="*/ 2409209 w 2568523"/>
              <a:gd name="connsiteY239" fmla="*/ 3400127 h 4419916"/>
              <a:gd name="connsiteX240" fmla="*/ 2409209 w 2568523"/>
              <a:gd name="connsiteY240" fmla="*/ 3400127 h 4419916"/>
              <a:gd name="connsiteX241" fmla="*/ 2409209 w 2568523"/>
              <a:gd name="connsiteY241" fmla="*/ 3399763 h 4419916"/>
              <a:gd name="connsiteX242" fmla="*/ 2410301 w 2568523"/>
              <a:gd name="connsiteY242" fmla="*/ 3397582 h 4419916"/>
              <a:gd name="connsiteX243" fmla="*/ 2410301 w 2568523"/>
              <a:gd name="connsiteY243" fmla="*/ 3397218 h 4419916"/>
              <a:gd name="connsiteX244" fmla="*/ 2410301 w 2568523"/>
              <a:gd name="connsiteY244" fmla="*/ 3397218 h 4419916"/>
              <a:gd name="connsiteX245" fmla="*/ 2468203 w 2568523"/>
              <a:gd name="connsiteY245" fmla="*/ 3122721 h 4419916"/>
              <a:gd name="connsiteX246" fmla="*/ 2568711 w 2568523"/>
              <a:gd name="connsiteY246" fmla="*/ 3027102 h 4419916"/>
              <a:gd name="connsiteX247" fmla="*/ 2569076 w 2568523"/>
              <a:gd name="connsiteY247" fmla="*/ 3026738 h 4419916"/>
              <a:gd name="connsiteX248" fmla="*/ 2569804 w 2568523"/>
              <a:gd name="connsiteY248" fmla="*/ 3025284 h 4419916"/>
              <a:gd name="connsiteX249" fmla="*/ 2570532 w 2568523"/>
              <a:gd name="connsiteY249" fmla="*/ 3024193 h 4419916"/>
              <a:gd name="connsiteX250" fmla="*/ 2570896 w 2568523"/>
              <a:gd name="connsiteY250" fmla="*/ 3022739 h 4419916"/>
              <a:gd name="connsiteX251" fmla="*/ 2571261 w 2568523"/>
              <a:gd name="connsiteY251" fmla="*/ 3021648 h 4419916"/>
              <a:gd name="connsiteX252" fmla="*/ 2571261 w 2568523"/>
              <a:gd name="connsiteY252" fmla="*/ 2749696 h 4419916"/>
              <a:gd name="connsiteX253" fmla="*/ 2566162 w 2568523"/>
              <a:gd name="connsiteY253" fmla="*/ 2742788 h 4419916"/>
              <a:gd name="connsiteX254" fmla="*/ 1200556 w 2568523"/>
              <a:gd name="connsiteY254" fmla="*/ 2331225 h 4419916"/>
              <a:gd name="connsiteX255" fmla="*/ 1200556 w 2568523"/>
              <a:gd name="connsiteY255" fmla="*/ 2181069 h 4419916"/>
              <a:gd name="connsiteX256" fmla="*/ 1260643 w 2568523"/>
              <a:gd name="connsiteY256" fmla="*/ 2192340 h 4419916"/>
              <a:gd name="connsiteX257" fmla="*/ 1200556 w 2568523"/>
              <a:gd name="connsiteY257" fmla="*/ 2331225 h 4419916"/>
              <a:gd name="connsiteX258" fmla="*/ 1042146 w 2568523"/>
              <a:gd name="connsiteY258" fmla="*/ 2075270 h 4419916"/>
              <a:gd name="connsiteX259" fmla="*/ 1040689 w 2568523"/>
              <a:gd name="connsiteY259" fmla="*/ 2078542 h 4419916"/>
              <a:gd name="connsiteX260" fmla="*/ 1012649 w 2568523"/>
              <a:gd name="connsiteY260" fmla="*/ 2204701 h 4419916"/>
              <a:gd name="connsiteX261" fmla="*/ 821464 w 2568523"/>
              <a:gd name="connsiteY261" fmla="*/ 2234878 h 4419916"/>
              <a:gd name="connsiteX262" fmla="*/ 940180 w 2568523"/>
              <a:gd name="connsiteY262" fmla="*/ 1818951 h 4419916"/>
              <a:gd name="connsiteX263" fmla="*/ 1157585 w 2568523"/>
              <a:gd name="connsiteY263" fmla="*/ 1941112 h 4419916"/>
              <a:gd name="connsiteX264" fmla="*/ 1042146 w 2568523"/>
              <a:gd name="connsiteY264" fmla="*/ 2075270 h 4419916"/>
              <a:gd name="connsiteX265" fmla="*/ 636105 w 2568523"/>
              <a:gd name="connsiteY265" fmla="*/ 248320 h 4419916"/>
              <a:gd name="connsiteX266" fmla="*/ 267938 w 2568523"/>
              <a:gd name="connsiteY266" fmla="*/ 427197 h 4419916"/>
              <a:gd name="connsiteX267" fmla="*/ 318921 w 2568523"/>
              <a:gd name="connsiteY267" fmla="*/ 214144 h 4419916"/>
              <a:gd name="connsiteX268" fmla="*/ 636105 w 2568523"/>
              <a:gd name="connsiteY268" fmla="*/ 248320 h 4419916"/>
              <a:gd name="connsiteX269" fmla="*/ 652857 w 2568523"/>
              <a:gd name="connsiteY269" fmla="*/ 256682 h 4419916"/>
              <a:gd name="connsiteX270" fmla="*/ 575655 w 2568523"/>
              <a:gd name="connsiteY270" fmla="*/ 758775 h 4419916"/>
              <a:gd name="connsiteX271" fmla="*/ 269395 w 2568523"/>
              <a:gd name="connsiteY271" fmla="*/ 442831 h 4419916"/>
              <a:gd name="connsiteX272" fmla="*/ 652857 w 2568523"/>
              <a:gd name="connsiteY272" fmla="*/ 256682 h 4419916"/>
              <a:gd name="connsiteX273" fmla="*/ 1805064 w 2568523"/>
              <a:gd name="connsiteY273" fmla="*/ 519181 h 4419916"/>
              <a:gd name="connsiteX274" fmla="*/ 1846579 w 2568523"/>
              <a:gd name="connsiteY274" fmla="*/ 571535 h 4419916"/>
              <a:gd name="connsiteX275" fmla="*/ 1808706 w 2568523"/>
              <a:gd name="connsiteY275" fmla="*/ 659156 h 4419916"/>
              <a:gd name="connsiteX276" fmla="*/ 1720579 w 2568523"/>
              <a:gd name="connsiteY276" fmla="*/ 571899 h 4419916"/>
              <a:gd name="connsiteX277" fmla="*/ 1805064 w 2568523"/>
              <a:gd name="connsiteY277" fmla="*/ 519181 h 4419916"/>
              <a:gd name="connsiteX278" fmla="*/ 1242070 w 2568523"/>
              <a:gd name="connsiteY278" fmla="*/ 1899664 h 4419916"/>
              <a:gd name="connsiteX279" fmla="*/ 1169602 w 2568523"/>
              <a:gd name="connsiteY279" fmla="*/ 1931295 h 4419916"/>
              <a:gd name="connsiteX280" fmla="*/ 950741 w 2568523"/>
              <a:gd name="connsiteY280" fmla="*/ 1808408 h 4419916"/>
              <a:gd name="connsiteX281" fmla="*/ 1511186 w 2568523"/>
              <a:gd name="connsiteY281" fmla="*/ 1495736 h 4419916"/>
              <a:gd name="connsiteX282" fmla="*/ 1242070 w 2568523"/>
              <a:gd name="connsiteY282" fmla="*/ 1899664 h 4419916"/>
              <a:gd name="connsiteX283" fmla="*/ 1118620 w 2568523"/>
              <a:gd name="connsiteY283" fmla="*/ 1237963 h 4419916"/>
              <a:gd name="connsiteX284" fmla="*/ 1519198 w 2568523"/>
              <a:gd name="connsiteY284" fmla="*/ 1474285 h 4419916"/>
              <a:gd name="connsiteX285" fmla="*/ 948192 w 2568523"/>
              <a:gd name="connsiteY285" fmla="*/ 1793138 h 4419916"/>
              <a:gd name="connsiteX286" fmla="*/ 1118620 w 2568523"/>
              <a:gd name="connsiteY286" fmla="*/ 1237963 h 4419916"/>
              <a:gd name="connsiteX287" fmla="*/ 1728955 w 2568523"/>
              <a:gd name="connsiteY287" fmla="*/ 1219784 h 4419916"/>
              <a:gd name="connsiteX288" fmla="*/ 1132094 w 2568523"/>
              <a:gd name="connsiteY288" fmla="*/ 1219784 h 4419916"/>
              <a:gd name="connsiteX289" fmla="*/ 1448550 w 2568523"/>
              <a:gd name="connsiteY289" fmla="*/ 906385 h 4419916"/>
              <a:gd name="connsiteX290" fmla="*/ 1728955 w 2568523"/>
              <a:gd name="connsiteY290" fmla="*/ 1219784 h 4419916"/>
              <a:gd name="connsiteX291" fmla="*/ 1431070 w 2568523"/>
              <a:gd name="connsiteY291" fmla="*/ 902750 h 4419916"/>
              <a:gd name="connsiteX292" fmla="*/ 1119712 w 2568523"/>
              <a:gd name="connsiteY292" fmla="*/ 1211422 h 4419916"/>
              <a:gd name="connsiteX293" fmla="*/ 1078926 w 2568523"/>
              <a:gd name="connsiteY293" fmla="*/ 902750 h 4419916"/>
              <a:gd name="connsiteX294" fmla="*/ 1431070 w 2568523"/>
              <a:gd name="connsiteY294" fmla="*/ 902750 h 4419916"/>
              <a:gd name="connsiteX295" fmla="*/ 1084388 w 2568523"/>
              <a:gd name="connsiteY295" fmla="*/ 888207 h 4419916"/>
              <a:gd name="connsiteX296" fmla="*/ 1317816 w 2568523"/>
              <a:gd name="connsiteY296" fmla="*/ 547176 h 4419916"/>
              <a:gd name="connsiteX297" fmla="*/ 1438354 w 2568523"/>
              <a:gd name="connsiteY297" fmla="*/ 888207 h 4419916"/>
              <a:gd name="connsiteX298" fmla="*/ 1084388 w 2568523"/>
              <a:gd name="connsiteY298" fmla="*/ 888207 h 4419916"/>
              <a:gd name="connsiteX299" fmla="*/ 939088 w 2568523"/>
              <a:gd name="connsiteY299" fmla="*/ 1772778 h 4419916"/>
              <a:gd name="connsiteX300" fmla="*/ 914325 w 2568523"/>
              <a:gd name="connsiteY300" fmla="*/ 1556452 h 4419916"/>
              <a:gd name="connsiteX301" fmla="*/ 1091672 w 2568523"/>
              <a:gd name="connsiteY301" fmla="*/ 1276865 h 4419916"/>
              <a:gd name="connsiteX302" fmla="*/ 939088 w 2568523"/>
              <a:gd name="connsiteY302" fmla="*/ 1772778 h 4419916"/>
              <a:gd name="connsiteX303" fmla="*/ 1540683 w 2568523"/>
              <a:gd name="connsiteY303" fmla="*/ 1493918 h 4419916"/>
              <a:gd name="connsiteX304" fmla="*/ 1665226 w 2568523"/>
              <a:gd name="connsiteY304" fmla="*/ 1642982 h 4419916"/>
              <a:gd name="connsiteX305" fmla="*/ 1531943 w 2568523"/>
              <a:gd name="connsiteY305" fmla="*/ 1784412 h 4419916"/>
              <a:gd name="connsiteX306" fmla="*/ 1540683 w 2568523"/>
              <a:gd name="connsiteY306" fmla="*/ 1493918 h 4419916"/>
              <a:gd name="connsiteX307" fmla="*/ 1532307 w 2568523"/>
              <a:gd name="connsiteY307" fmla="*/ 1465196 h 4419916"/>
              <a:gd name="connsiteX308" fmla="*/ 1141198 w 2568523"/>
              <a:gd name="connsiteY308" fmla="*/ 1234327 h 4419916"/>
              <a:gd name="connsiteX309" fmla="*/ 1729683 w 2568523"/>
              <a:gd name="connsiteY309" fmla="*/ 1234327 h 4419916"/>
              <a:gd name="connsiteX310" fmla="*/ 1532307 w 2568523"/>
              <a:gd name="connsiteY310" fmla="*/ 1465196 h 4419916"/>
              <a:gd name="connsiteX311" fmla="*/ 1742064 w 2568523"/>
              <a:gd name="connsiteY311" fmla="*/ 1212150 h 4419916"/>
              <a:gd name="connsiteX312" fmla="*/ 1463845 w 2568523"/>
              <a:gd name="connsiteY312" fmla="*/ 901295 h 4419916"/>
              <a:gd name="connsiteX313" fmla="*/ 1844758 w 2568523"/>
              <a:gd name="connsiteY313" fmla="*/ 864938 h 4419916"/>
              <a:gd name="connsiteX314" fmla="*/ 1742064 w 2568523"/>
              <a:gd name="connsiteY314" fmla="*/ 1212150 h 4419916"/>
              <a:gd name="connsiteX315" fmla="*/ 1332383 w 2568523"/>
              <a:gd name="connsiteY315" fmla="*/ 545358 h 4419916"/>
              <a:gd name="connsiteX316" fmla="*/ 1613515 w 2568523"/>
              <a:gd name="connsiteY316" fmla="*/ 674426 h 4419916"/>
              <a:gd name="connsiteX317" fmla="*/ 1451099 w 2568523"/>
              <a:gd name="connsiteY317" fmla="*/ 880572 h 4419916"/>
              <a:gd name="connsiteX318" fmla="*/ 1332383 w 2568523"/>
              <a:gd name="connsiteY318" fmla="*/ 545358 h 4419916"/>
              <a:gd name="connsiteX319" fmla="*/ 1629539 w 2568523"/>
              <a:gd name="connsiteY319" fmla="*/ 654430 h 4419916"/>
              <a:gd name="connsiteX320" fmla="*/ 1598221 w 2568523"/>
              <a:gd name="connsiteY320" fmla="*/ 449375 h 4419916"/>
              <a:gd name="connsiteX321" fmla="*/ 1699093 w 2568523"/>
              <a:gd name="connsiteY321" fmla="*/ 570445 h 4419916"/>
              <a:gd name="connsiteX322" fmla="*/ 1629539 w 2568523"/>
              <a:gd name="connsiteY322" fmla="*/ 654430 h 4419916"/>
              <a:gd name="connsiteX323" fmla="*/ 1615700 w 2568523"/>
              <a:gd name="connsiteY323" fmla="*/ 659520 h 4419916"/>
              <a:gd name="connsiteX324" fmla="*/ 1338209 w 2568523"/>
              <a:gd name="connsiteY324" fmla="*/ 531906 h 4419916"/>
              <a:gd name="connsiteX325" fmla="*/ 1581469 w 2568523"/>
              <a:gd name="connsiteY325" fmla="*/ 434832 h 4419916"/>
              <a:gd name="connsiteX326" fmla="*/ 1615700 w 2568523"/>
              <a:gd name="connsiteY326" fmla="*/ 659520 h 4419916"/>
              <a:gd name="connsiteX327" fmla="*/ 1076377 w 2568523"/>
              <a:gd name="connsiteY327" fmla="*/ 874027 h 4419916"/>
              <a:gd name="connsiteX328" fmla="*/ 1036319 w 2568523"/>
              <a:gd name="connsiteY328" fmla="*/ 263590 h 4419916"/>
              <a:gd name="connsiteX329" fmla="*/ 1310169 w 2568523"/>
              <a:gd name="connsiteY329" fmla="*/ 532270 h 4419916"/>
              <a:gd name="connsiteX330" fmla="*/ 1076377 w 2568523"/>
              <a:gd name="connsiteY330" fmla="*/ 874027 h 4419916"/>
              <a:gd name="connsiteX331" fmla="*/ 668516 w 2568523"/>
              <a:gd name="connsiteY331" fmla="*/ 251228 h 4419916"/>
              <a:gd name="connsiteX332" fmla="*/ 1012649 w 2568523"/>
              <a:gd name="connsiteY332" fmla="*/ 252319 h 4419916"/>
              <a:gd name="connsiteX333" fmla="*/ 592042 w 2568523"/>
              <a:gd name="connsiteY333" fmla="*/ 749686 h 4419916"/>
              <a:gd name="connsiteX334" fmla="*/ 668516 w 2568523"/>
              <a:gd name="connsiteY334" fmla="*/ 251228 h 4419916"/>
              <a:gd name="connsiteX335" fmla="*/ 1022117 w 2568523"/>
              <a:gd name="connsiteY335" fmla="*/ 263590 h 4419916"/>
              <a:gd name="connsiteX336" fmla="*/ 1062903 w 2568523"/>
              <a:gd name="connsiteY336" fmla="*/ 886025 h 4419916"/>
              <a:gd name="connsiteX337" fmla="*/ 594227 w 2568523"/>
              <a:gd name="connsiteY337" fmla="*/ 770046 h 4419916"/>
              <a:gd name="connsiteX338" fmla="*/ 1022117 w 2568523"/>
              <a:gd name="connsiteY338" fmla="*/ 263590 h 4419916"/>
              <a:gd name="connsiteX339" fmla="*/ 1105874 w 2568523"/>
              <a:gd name="connsiteY339" fmla="*/ 1218330 h 4419916"/>
              <a:gd name="connsiteX340" fmla="*/ 734793 w 2568523"/>
              <a:gd name="connsiteY340" fmla="*/ 1167430 h 4419916"/>
              <a:gd name="connsiteX341" fmla="*/ 1065088 w 2568523"/>
              <a:gd name="connsiteY341" fmla="*/ 909294 h 4419916"/>
              <a:gd name="connsiteX342" fmla="*/ 1105874 w 2568523"/>
              <a:gd name="connsiteY342" fmla="*/ 1218330 h 4419916"/>
              <a:gd name="connsiteX343" fmla="*/ 1102232 w 2568523"/>
              <a:gd name="connsiteY343" fmla="*/ 1232510 h 4419916"/>
              <a:gd name="connsiteX344" fmla="*/ 907406 w 2568523"/>
              <a:gd name="connsiteY344" fmla="*/ 1539728 h 4419916"/>
              <a:gd name="connsiteX345" fmla="*/ 729695 w 2568523"/>
              <a:gd name="connsiteY345" fmla="*/ 1181246 h 4419916"/>
              <a:gd name="connsiteX346" fmla="*/ 1102232 w 2568523"/>
              <a:gd name="connsiteY346" fmla="*/ 1232510 h 4419916"/>
              <a:gd name="connsiteX347" fmla="*/ 927435 w 2568523"/>
              <a:gd name="connsiteY347" fmla="*/ 1801136 h 4419916"/>
              <a:gd name="connsiteX348" fmla="*/ 610978 w 2568523"/>
              <a:gd name="connsiteY348" fmla="*/ 1801136 h 4419916"/>
              <a:gd name="connsiteX349" fmla="*/ 900487 w 2568523"/>
              <a:gd name="connsiteY349" fmla="*/ 1568814 h 4419916"/>
              <a:gd name="connsiteX350" fmla="*/ 927435 w 2568523"/>
              <a:gd name="connsiteY350" fmla="*/ 1801136 h 4419916"/>
              <a:gd name="connsiteX351" fmla="*/ 1443452 w 2568523"/>
              <a:gd name="connsiteY351" fmla="*/ 1881122 h 4419916"/>
              <a:gd name="connsiteX352" fmla="*/ 1441631 w 2568523"/>
              <a:gd name="connsiteY352" fmla="*/ 1885849 h 4419916"/>
              <a:gd name="connsiteX353" fmla="*/ 1441631 w 2568523"/>
              <a:gd name="connsiteY353" fmla="*/ 1994193 h 4419916"/>
              <a:gd name="connsiteX354" fmla="*/ 1366250 w 2568523"/>
              <a:gd name="connsiteY354" fmla="*/ 2063272 h 4419916"/>
              <a:gd name="connsiteX355" fmla="*/ 1366250 w 2568523"/>
              <a:gd name="connsiteY355" fmla="*/ 1895302 h 4419916"/>
              <a:gd name="connsiteX356" fmla="*/ 1364065 w 2568523"/>
              <a:gd name="connsiteY356" fmla="*/ 1889848 h 4419916"/>
              <a:gd name="connsiteX357" fmla="*/ 1358602 w 2568523"/>
              <a:gd name="connsiteY357" fmla="*/ 1888030 h 4419916"/>
              <a:gd name="connsiteX358" fmla="*/ 1261735 w 2568523"/>
              <a:gd name="connsiteY358" fmla="*/ 1896392 h 4419916"/>
              <a:gd name="connsiteX359" fmla="*/ 1526117 w 2568523"/>
              <a:gd name="connsiteY359" fmla="*/ 1499372 h 4419916"/>
              <a:gd name="connsiteX360" fmla="*/ 1517377 w 2568523"/>
              <a:gd name="connsiteY360" fmla="*/ 1800046 h 4419916"/>
              <a:gd name="connsiteX361" fmla="*/ 1443452 w 2568523"/>
              <a:gd name="connsiteY361" fmla="*/ 1881122 h 4419916"/>
              <a:gd name="connsiteX362" fmla="*/ 1786128 w 2568523"/>
              <a:gd name="connsiteY362" fmla="*/ 1589174 h 4419916"/>
              <a:gd name="connsiteX363" fmla="*/ 1676879 w 2568523"/>
              <a:gd name="connsiteY363" fmla="*/ 1634620 h 4419916"/>
              <a:gd name="connsiteX364" fmla="*/ 1543232 w 2568523"/>
              <a:gd name="connsiteY364" fmla="*/ 1474649 h 4419916"/>
              <a:gd name="connsiteX365" fmla="*/ 1742793 w 2568523"/>
              <a:gd name="connsiteY365" fmla="*/ 1240872 h 4419916"/>
              <a:gd name="connsiteX366" fmla="*/ 1836746 w 2568523"/>
              <a:gd name="connsiteY366" fmla="*/ 1482647 h 4419916"/>
              <a:gd name="connsiteX367" fmla="*/ 1786128 w 2568523"/>
              <a:gd name="connsiteY367" fmla="*/ 1589174 h 4419916"/>
              <a:gd name="connsiteX368" fmla="*/ 1849856 w 2568523"/>
              <a:gd name="connsiteY368" fmla="*/ 1475739 h 4419916"/>
              <a:gd name="connsiteX369" fmla="*/ 1756995 w 2568523"/>
              <a:gd name="connsiteY369" fmla="*/ 1236872 h 4419916"/>
              <a:gd name="connsiteX370" fmla="*/ 1959105 w 2568523"/>
              <a:gd name="connsiteY370" fmla="*/ 1280137 h 4419916"/>
              <a:gd name="connsiteX371" fmla="*/ 1959105 w 2568523"/>
              <a:gd name="connsiteY371" fmla="*/ 1475739 h 4419916"/>
              <a:gd name="connsiteX372" fmla="*/ 1849856 w 2568523"/>
              <a:gd name="connsiteY372" fmla="*/ 1475739 h 4419916"/>
              <a:gd name="connsiteX373" fmla="*/ 2071631 w 2568523"/>
              <a:gd name="connsiteY373" fmla="*/ 992552 h 4419916"/>
              <a:gd name="connsiteX374" fmla="*/ 2090567 w 2568523"/>
              <a:gd name="connsiteY374" fmla="*/ 1096170 h 4419916"/>
              <a:gd name="connsiteX375" fmla="*/ 2090931 w 2568523"/>
              <a:gd name="connsiteY375" fmla="*/ 1097624 h 4419916"/>
              <a:gd name="connsiteX376" fmla="*/ 2129897 w 2568523"/>
              <a:gd name="connsiteY376" fmla="*/ 1194698 h 4419916"/>
              <a:gd name="connsiteX377" fmla="*/ 2131718 w 2568523"/>
              <a:gd name="connsiteY377" fmla="*/ 1197607 h 4419916"/>
              <a:gd name="connsiteX378" fmla="*/ 2199452 w 2568523"/>
              <a:gd name="connsiteY378" fmla="*/ 1256142 h 4419916"/>
              <a:gd name="connsiteX379" fmla="*/ 2160122 w 2568523"/>
              <a:gd name="connsiteY379" fmla="*/ 1303770 h 4419916"/>
              <a:gd name="connsiteX380" fmla="*/ 2158665 w 2568523"/>
              <a:gd name="connsiteY380" fmla="*/ 1308860 h 4419916"/>
              <a:gd name="connsiteX381" fmla="*/ 2163400 w 2568523"/>
              <a:gd name="connsiteY381" fmla="*/ 1381574 h 4419916"/>
              <a:gd name="connsiteX382" fmla="*/ 2164856 w 2568523"/>
              <a:gd name="connsiteY382" fmla="*/ 1385210 h 4419916"/>
              <a:gd name="connsiteX383" fmla="*/ 2200180 w 2568523"/>
              <a:gd name="connsiteY383" fmla="*/ 1433565 h 4419916"/>
              <a:gd name="connsiteX384" fmla="*/ 2162307 w 2568523"/>
              <a:gd name="connsiteY384" fmla="*/ 1471376 h 4419916"/>
              <a:gd name="connsiteX385" fmla="*/ 2110960 w 2568523"/>
              <a:gd name="connsiteY385" fmla="*/ 1389936 h 4419916"/>
              <a:gd name="connsiteX386" fmla="*/ 2158301 w 2568523"/>
              <a:gd name="connsiteY386" fmla="*/ 1267049 h 4419916"/>
              <a:gd name="connsiteX387" fmla="*/ 2157573 w 2568523"/>
              <a:gd name="connsiteY387" fmla="*/ 1260141 h 4419916"/>
              <a:gd name="connsiteX388" fmla="*/ 2151382 w 2568523"/>
              <a:gd name="connsiteY388" fmla="*/ 1257233 h 4419916"/>
              <a:gd name="connsiteX389" fmla="*/ 1967481 w 2568523"/>
              <a:gd name="connsiteY389" fmla="*/ 1267049 h 4419916"/>
              <a:gd name="connsiteX390" fmla="*/ 1754810 w 2568523"/>
              <a:gd name="connsiteY390" fmla="*/ 1221602 h 4419916"/>
              <a:gd name="connsiteX391" fmla="*/ 1859324 w 2568523"/>
              <a:gd name="connsiteY391" fmla="*/ 867847 h 4419916"/>
              <a:gd name="connsiteX392" fmla="*/ 2071631 w 2568523"/>
              <a:gd name="connsiteY392" fmla="*/ 992552 h 4419916"/>
              <a:gd name="connsiteX393" fmla="*/ 2117515 w 2568523"/>
              <a:gd name="connsiteY393" fmla="*/ 844942 h 4419916"/>
              <a:gd name="connsiteX394" fmla="*/ 1953642 w 2568523"/>
              <a:gd name="connsiteY394" fmla="*/ 776227 h 4419916"/>
              <a:gd name="connsiteX395" fmla="*/ 2057064 w 2568523"/>
              <a:gd name="connsiteY395" fmla="*/ 641705 h 4419916"/>
              <a:gd name="connsiteX396" fmla="*/ 2095665 w 2568523"/>
              <a:gd name="connsiteY396" fmla="*/ 713692 h 4419916"/>
              <a:gd name="connsiteX397" fmla="*/ 2117515 w 2568523"/>
              <a:gd name="connsiteY397" fmla="*/ 844942 h 4419916"/>
              <a:gd name="connsiteX398" fmla="*/ 2199452 w 2568523"/>
              <a:gd name="connsiteY398" fmla="*/ 703876 h 4419916"/>
              <a:gd name="connsiteX399" fmla="*/ 2107319 w 2568523"/>
              <a:gd name="connsiteY399" fmla="*/ 703876 h 4419916"/>
              <a:gd name="connsiteX400" fmla="*/ 2067261 w 2568523"/>
              <a:gd name="connsiteY400" fmla="*/ 628616 h 4419916"/>
              <a:gd name="connsiteX401" fmla="*/ 2117879 w 2568523"/>
              <a:gd name="connsiteY401" fmla="*/ 562810 h 4419916"/>
              <a:gd name="connsiteX402" fmla="*/ 2174324 w 2568523"/>
              <a:gd name="connsiteY402" fmla="*/ 632252 h 4419916"/>
              <a:gd name="connsiteX403" fmla="*/ 2199452 w 2568523"/>
              <a:gd name="connsiteY403" fmla="*/ 703876 h 4419916"/>
              <a:gd name="connsiteX404" fmla="*/ 1754810 w 2568523"/>
              <a:gd name="connsiteY404" fmla="*/ 455919 h 4419916"/>
              <a:gd name="connsiteX405" fmla="*/ 1830556 w 2568523"/>
              <a:gd name="connsiteY405" fmla="*/ 304673 h 4419916"/>
              <a:gd name="connsiteX406" fmla="*/ 1882267 w 2568523"/>
              <a:gd name="connsiteY406" fmla="*/ 403565 h 4419916"/>
              <a:gd name="connsiteX407" fmla="*/ 1885544 w 2568523"/>
              <a:gd name="connsiteY407" fmla="*/ 406837 h 4419916"/>
              <a:gd name="connsiteX408" fmla="*/ 2039949 w 2568523"/>
              <a:gd name="connsiteY408" fmla="*/ 479188 h 4419916"/>
              <a:gd name="connsiteX409" fmla="*/ 2107683 w 2568523"/>
              <a:gd name="connsiteY409" fmla="*/ 551175 h 4419916"/>
              <a:gd name="connsiteX410" fmla="*/ 2058521 w 2568523"/>
              <a:gd name="connsiteY410" fmla="*/ 615164 h 4419916"/>
              <a:gd name="connsiteX411" fmla="*/ 1893920 w 2568523"/>
              <a:gd name="connsiteY411" fmla="*/ 453011 h 4419916"/>
              <a:gd name="connsiteX412" fmla="*/ 1893556 w 2568523"/>
              <a:gd name="connsiteY412" fmla="*/ 452647 h 4419916"/>
              <a:gd name="connsiteX413" fmla="*/ 1892099 w 2568523"/>
              <a:gd name="connsiteY413" fmla="*/ 451557 h 4419916"/>
              <a:gd name="connsiteX414" fmla="*/ 1891371 w 2568523"/>
              <a:gd name="connsiteY414" fmla="*/ 451193 h 4419916"/>
              <a:gd name="connsiteX415" fmla="*/ 1889550 w 2568523"/>
              <a:gd name="connsiteY415" fmla="*/ 450829 h 4419916"/>
              <a:gd name="connsiteX416" fmla="*/ 1888822 w 2568523"/>
              <a:gd name="connsiteY416" fmla="*/ 450829 h 4419916"/>
              <a:gd name="connsiteX417" fmla="*/ 1888822 w 2568523"/>
              <a:gd name="connsiteY417" fmla="*/ 450829 h 4419916"/>
              <a:gd name="connsiteX418" fmla="*/ 1754810 w 2568523"/>
              <a:gd name="connsiteY418" fmla="*/ 455919 h 4419916"/>
              <a:gd name="connsiteX419" fmla="*/ 1887729 w 2568523"/>
              <a:gd name="connsiteY419" fmla="*/ 467917 h 4419916"/>
              <a:gd name="connsiteX420" fmla="*/ 2049417 w 2568523"/>
              <a:gd name="connsiteY420" fmla="*/ 626798 h 4419916"/>
              <a:gd name="connsiteX421" fmla="*/ 2049417 w 2568523"/>
              <a:gd name="connsiteY421" fmla="*/ 627162 h 4419916"/>
              <a:gd name="connsiteX422" fmla="*/ 1936891 w 2568523"/>
              <a:gd name="connsiteY422" fmla="*/ 774045 h 4419916"/>
              <a:gd name="connsiteX423" fmla="*/ 1851677 w 2568523"/>
              <a:gd name="connsiteY423" fmla="*/ 849668 h 4419916"/>
              <a:gd name="connsiteX424" fmla="*/ 1464937 w 2568523"/>
              <a:gd name="connsiteY424" fmla="*/ 886752 h 4419916"/>
              <a:gd name="connsiteX425" fmla="*/ 1630631 w 2568523"/>
              <a:gd name="connsiteY425" fmla="*/ 676244 h 4419916"/>
              <a:gd name="connsiteX426" fmla="*/ 1709290 w 2568523"/>
              <a:gd name="connsiteY426" fmla="*/ 580988 h 4419916"/>
              <a:gd name="connsiteX427" fmla="*/ 1805793 w 2568523"/>
              <a:gd name="connsiteY427" fmla="*/ 676608 h 4419916"/>
              <a:gd name="connsiteX428" fmla="*/ 1812348 w 2568523"/>
              <a:gd name="connsiteY428" fmla="*/ 678426 h 4419916"/>
              <a:gd name="connsiteX429" fmla="*/ 1817810 w 2568523"/>
              <a:gd name="connsiteY429" fmla="*/ 674063 h 4419916"/>
              <a:gd name="connsiteX430" fmla="*/ 1861510 w 2568523"/>
              <a:gd name="connsiteY430" fmla="*/ 572626 h 4419916"/>
              <a:gd name="connsiteX431" fmla="*/ 1860417 w 2568523"/>
              <a:gd name="connsiteY431" fmla="*/ 565355 h 4419916"/>
              <a:gd name="connsiteX432" fmla="*/ 1817446 w 2568523"/>
              <a:gd name="connsiteY432" fmla="*/ 511182 h 4419916"/>
              <a:gd name="connsiteX433" fmla="*/ 1887729 w 2568523"/>
              <a:gd name="connsiteY433" fmla="*/ 467917 h 4419916"/>
              <a:gd name="connsiteX434" fmla="*/ 739527 w 2568523"/>
              <a:gd name="connsiteY434" fmla="*/ 184331 h 4419916"/>
              <a:gd name="connsiteX435" fmla="*/ 964943 w 2568523"/>
              <a:gd name="connsiteY435" fmla="*/ 237776 h 4419916"/>
              <a:gd name="connsiteX436" fmla="*/ 662689 w 2568523"/>
              <a:gd name="connsiteY436" fmla="*/ 236685 h 4419916"/>
              <a:gd name="connsiteX437" fmla="*/ 330938 w 2568523"/>
              <a:gd name="connsiteY437" fmla="*/ 201055 h 4419916"/>
              <a:gd name="connsiteX438" fmla="*/ 546522 w 2568523"/>
              <a:gd name="connsiteY438" fmla="*/ 17088 h 4419916"/>
              <a:gd name="connsiteX439" fmla="*/ 736250 w 2568523"/>
              <a:gd name="connsiteY439" fmla="*/ 182513 h 4419916"/>
              <a:gd name="connsiteX440" fmla="*/ 739527 w 2568523"/>
              <a:gd name="connsiteY440" fmla="*/ 184331 h 4419916"/>
              <a:gd name="connsiteX441" fmla="*/ 250822 w 2568523"/>
              <a:gd name="connsiteY441" fmla="*/ 14543 h 4419916"/>
              <a:gd name="connsiteX442" fmla="*/ 526857 w 2568523"/>
              <a:gd name="connsiteY442" fmla="*/ 14543 h 4419916"/>
              <a:gd name="connsiteX443" fmla="*/ 316371 w 2568523"/>
              <a:gd name="connsiteY443" fmla="*/ 193784 h 4419916"/>
              <a:gd name="connsiteX444" fmla="*/ 250822 w 2568523"/>
              <a:gd name="connsiteY444" fmla="*/ 14543 h 4419916"/>
              <a:gd name="connsiteX445" fmla="*/ 128828 w 2568523"/>
              <a:gd name="connsiteY445" fmla="*/ 265771 h 4419916"/>
              <a:gd name="connsiteX446" fmla="*/ 303262 w 2568523"/>
              <a:gd name="connsiteY446" fmla="*/ 216689 h 4419916"/>
              <a:gd name="connsiteX447" fmla="*/ 251915 w 2568523"/>
              <a:gd name="connsiteY447" fmla="*/ 431560 h 4419916"/>
              <a:gd name="connsiteX448" fmla="*/ 70926 w 2568523"/>
              <a:gd name="connsiteY448" fmla="*/ 388295 h 4419916"/>
              <a:gd name="connsiteX449" fmla="*/ 128828 w 2568523"/>
              <a:gd name="connsiteY449" fmla="*/ 265771 h 4419916"/>
              <a:gd name="connsiteX450" fmla="*/ 52718 w 2568523"/>
              <a:gd name="connsiteY450" fmla="*/ 427197 h 4419916"/>
              <a:gd name="connsiteX451" fmla="*/ 64736 w 2568523"/>
              <a:gd name="connsiteY451" fmla="*/ 402111 h 4419916"/>
              <a:gd name="connsiteX452" fmla="*/ 246452 w 2568523"/>
              <a:gd name="connsiteY452" fmla="*/ 445739 h 4419916"/>
              <a:gd name="connsiteX453" fmla="*/ 112441 w 2568523"/>
              <a:gd name="connsiteY453" fmla="*/ 694059 h 4419916"/>
              <a:gd name="connsiteX454" fmla="*/ 14846 w 2568523"/>
              <a:gd name="connsiteY454" fmla="*/ 587896 h 4419916"/>
              <a:gd name="connsiteX455" fmla="*/ 52718 w 2568523"/>
              <a:gd name="connsiteY455" fmla="*/ 427197 h 4419916"/>
              <a:gd name="connsiteX456" fmla="*/ 426348 w 2568523"/>
              <a:gd name="connsiteY456" fmla="*/ 635888 h 4419916"/>
              <a:gd name="connsiteX457" fmla="*/ 265753 w 2568523"/>
              <a:gd name="connsiteY457" fmla="*/ 611528 h 4419916"/>
              <a:gd name="connsiteX458" fmla="*/ 261019 w 2568523"/>
              <a:gd name="connsiteY458" fmla="*/ 612255 h 4419916"/>
              <a:gd name="connsiteX459" fmla="*/ 132470 w 2568523"/>
              <a:gd name="connsiteY459" fmla="*/ 686788 h 4419916"/>
              <a:gd name="connsiteX460" fmla="*/ 258834 w 2568523"/>
              <a:gd name="connsiteY460" fmla="*/ 452284 h 4419916"/>
              <a:gd name="connsiteX461" fmla="*/ 475146 w 2568523"/>
              <a:gd name="connsiteY461" fmla="*/ 675517 h 4419916"/>
              <a:gd name="connsiteX462" fmla="*/ 429626 w 2568523"/>
              <a:gd name="connsiteY462" fmla="*/ 637342 h 4419916"/>
              <a:gd name="connsiteX463" fmla="*/ 426348 w 2568523"/>
              <a:gd name="connsiteY463" fmla="*/ 635888 h 4419916"/>
              <a:gd name="connsiteX464" fmla="*/ 597504 w 2568523"/>
              <a:gd name="connsiteY464" fmla="*/ 1014366 h 4419916"/>
              <a:gd name="connsiteX465" fmla="*/ 588400 w 2568523"/>
              <a:gd name="connsiteY465" fmla="*/ 783862 h 4419916"/>
              <a:gd name="connsiteX466" fmla="*/ 1054527 w 2568523"/>
              <a:gd name="connsiteY466" fmla="*/ 899114 h 4419916"/>
              <a:gd name="connsiteX467" fmla="*/ 718042 w 2568523"/>
              <a:gd name="connsiteY467" fmla="*/ 1162340 h 4419916"/>
              <a:gd name="connsiteX468" fmla="*/ 597504 w 2568523"/>
              <a:gd name="connsiteY468" fmla="*/ 1014366 h 4419916"/>
              <a:gd name="connsiteX469" fmla="*/ 715857 w 2568523"/>
              <a:gd name="connsiteY469" fmla="*/ 1186336 h 4419916"/>
              <a:gd name="connsiteX470" fmla="*/ 891019 w 2568523"/>
              <a:gd name="connsiteY470" fmla="*/ 1539728 h 4419916"/>
              <a:gd name="connsiteX471" fmla="*/ 565822 w 2568523"/>
              <a:gd name="connsiteY471" fmla="*/ 1393936 h 4419916"/>
              <a:gd name="connsiteX472" fmla="*/ 572013 w 2568523"/>
              <a:gd name="connsiteY472" fmla="*/ 1385573 h 4419916"/>
              <a:gd name="connsiteX473" fmla="*/ 715857 w 2568523"/>
              <a:gd name="connsiteY473" fmla="*/ 1186336 h 4419916"/>
              <a:gd name="connsiteX474" fmla="*/ 500637 w 2568523"/>
              <a:gd name="connsiteY474" fmla="*/ 1645891 h 4419916"/>
              <a:gd name="connsiteX475" fmla="*/ 500637 w 2568523"/>
              <a:gd name="connsiteY475" fmla="*/ 1480466 h 4419916"/>
              <a:gd name="connsiteX476" fmla="*/ 557082 w 2568523"/>
              <a:gd name="connsiteY476" fmla="*/ 1405570 h 4419916"/>
              <a:gd name="connsiteX477" fmla="*/ 892839 w 2568523"/>
              <a:gd name="connsiteY477" fmla="*/ 1556452 h 4419916"/>
              <a:gd name="connsiteX478" fmla="*/ 592406 w 2568523"/>
              <a:gd name="connsiteY478" fmla="*/ 1797501 h 4419916"/>
              <a:gd name="connsiteX479" fmla="*/ 500637 w 2568523"/>
              <a:gd name="connsiteY479" fmla="*/ 1645891 h 4419916"/>
              <a:gd name="connsiteX480" fmla="*/ 664874 w 2568523"/>
              <a:gd name="connsiteY480" fmla="*/ 2090903 h 4419916"/>
              <a:gd name="connsiteX481" fmla="*/ 663782 w 2568523"/>
              <a:gd name="connsiteY481" fmla="*/ 2089449 h 4419916"/>
              <a:gd name="connsiteX482" fmla="*/ 597868 w 2568523"/>
              <a:gd name="connsiteY482" fmla="*/ 2023642 h 4419916"/>
              <a:gd name="connsiteX483" fmla="*/ 597868 w 2568523"/>
              <a:gd name="connsiteY483" fmla="*/ 1815316 h 4419916"/>
              <a:gd name="connsiteX484" fmla="*/ 925978 w 2568523"/>
              <a:gd name="connsiteY484" fmla="*/ 1815316 h 4419916"/>
              <a:gd name="connsiteX485" fmla="*/ 806533 w 2568523"/>
              <a:gd name="connsiteY485" fmla="*/ 2231969 h 4419916"/>
              <a:gd name="connsiteX486" fmla="*/ 712579 w 2568523"/>
              <a:gd name="connsiteY486" fmla="*/ 2166890 h 4419916"/>
              <a:gd name="connsiteX487" fmla="*/ 664874 w 2568523"/>
              <a:gd name="connsiteY487" fmla="*/ 2090903 h 4419916"/>
              <a:gd name="connsiteX488" fmla="*/ 829839 w 2568523"/>
              <a:gd name="connsiteY488" fmla="*/ 2248330 h 4419916"/>
              <a:gd name="connsiteX489" fmla="*/ 1010464 w 2568523"/>
              <a:gd name="connsiteY489" fmla="*/ 2219608 h 4419916"/>
              <a:gd name="connsiteX490" fmla="*/ 1002088 w 2568523"/>
              <a:gd name="connsiteY490" fmla="*/ 2353766 h 4419916"/>
              <a:gd name="connsiteX491" fmla="*/ 837851 w 2568523"/>
              <a:gd name="connsiteY491" fmla="*/ 2253420 h 4419916"/>
              <a:gd name="connsiteX492" fmla="*/ 829839 w 2568523"/>
              <a:gd name="connsiteY492" fmla="*/ 2248330 h 4419916"/>
              <a:gd name="connsiteX493" fmla="*/ 1016290 w 2568523"/>
              <a:gd name="connsiteY493" fmla="*/ 2363583 h 4419916"/>
              <a:gd name="connsiteX494" fmla="*/ 1025030 w 2568523"/>
              <a:gd name="connsiteY494" fmla="*/ 2221789 h 4419916"/>
              <a:gd name="connsiteX495" fmla="*/ 1090215 w 2568523"/>
              <a:gd name="connsiteY495" fmla="*/ 2250148 h 4419916"/>
              <a:gd name="connsiteX496" fmla="*/ 1145203 w 2568523"/>
              <a:gd name="connsiteY496" fmla="*/ 2432298 h 4419916"/>
              <a:gd name="connsiteX497" fmla="*/ 1093857 w 2568523"/>
              <a:gd name="connsiteY497" fmla="*/ 2440660 h 4419916"/>
              <a:gd name="connsiteX498" fmla="*/ 1016290 w 2568523"/>
              <a:gd name="connsiteY498" fmla="*/ 2363583 h 4419916"/>
              <a:gd name="connsiteX499" fmla="*/ 1159406 w 2568523"/>
              <a:gd name="connsiteY499" fmla="*/ 2430480 h 4419916"/>
              <a:gd name="connsiteX500" fmla="*/ 1104781 w 2568523"/>
              <a:gd name="connsiteY500" fmla="*/ 2249421 h 4419916"/>
              <a:gd name="connsiteX501" fmla="*/ 1162319 w 2568523"/>
              <a:gd name="connsiteY501" fmla="*/ 2222880 h 4419916"/>
              <a:gd name="connsiteX502" fmla="*/ 1164868 w 2568523"/>
              <a:gd name="connsiteY502" fmla="*/ 2220699 h 4419916"/>
              <a:gd name="connsiteX503" fmla="*/ 1185990 w 2568523"/>
              <a:gd name="connsiteY503" fmla="*/ 2193794 h 4419916"/>
              <a:gd name="connsiteX504" fmla="*/ 1185990 w 2568523"/>
              <a:gd name="connsiteY504" fmla="*/ 2366855 h 4419916"/>
              <a:gd name="connsiteX505" fmla="*/ 1185990 w 2568523"/>
              <a:gd name="connsiteY505" fmla="*/ 2366855 h 4419916"/>
              <a:gd name="connsiteX506" fmla="*/ 1186354 w 2568523"/>
              <a:gd name="connsiteY506" fmla="*/ 2367945 h 4419916"/>
              <a:gd name="connsiteX507" fmla="*/ 1187082 w 2568523"/>
              <a:gd name="connsiteY507" fmla="*/ 2370127 h 4419916"/>
              <a:gd name="connsiteX508" fmla="*/ 1187082 w 2568523"/>
              <a:gd name="connsiteY508" fmla="*/ 2370490 h 4419916"/>
              <a:gd name="connsiteX509" fmla="*/ 1187446 w 2568523"/>
              <a:gd name="connsiteY509" fmla="*/ 2371218 h 4419916"/>
              <a:gd name="connsiteX510" fmla="*/ 1188903 w 2568523"/>
              <a:gd name="connsiteY510" fmla="*/ 2372672 h 4419916"/>
              <a:gd name="connsiteX511" fmla="*/ 1189995 w 2568523"/>
              <a:gd name="connsiteY511" fmla="*/ 2373399 h 4419916"/>
              <a:gd name="connsiteX512" fmla="*/ 1191816 w 2568523"/>
              <a:gd name="connsiteY512" fmla="*/ 2374126 h 4419916"/>
              <a:gd name="connsiteX513" fmla="*/ 1192545 w 2568523"/>
              <a:gd name="connsiteY513" fmla="*/ 2374490 h 4419916"/>
              <a:gd name="connsiteX514" fmla="*/ 1309440 w 2568523"/>
              <a:gd name="connsiteY514" fmla="*/ 2394486 h 4419916"/>
              <a:gd name="connsiteX515" fmla="*/ 1264648 w 2568523"/>
              <a:gd name="connsiteY515" fmla="*/ 2413755 h 4419916"/>
              <a:gd name="connsiteX516" fmla="*/ 1159406 w 2568523"/>
              <a:gd name="connsiteY516" fmla="*/ 2430480 h 4419916"/>
              <a:gd name="connsiteX517" fmla="*/ 1252995 w 2568523"/>
              <a:gd name="connsiteY517" fmla="*/ 2467564 h 4419916"/>
              <a:gd name="connsiteX518" fmla="*/ 1253360 w 2568523"/>
              <a:gd name="connsiteY518" fmla="*/ 2466837 h 4419916"/>
              <a:gd name="connsiteX519" fmla="*/ 1241342 w 2568523"/>
              <a:gd name="connsiteY519" fmla="*/ 2567547 h 4419916"/>
              <a:gd name="connsiteX520" fmla="*/ 1207839 w 2568523"/>
              <a:gd name="connsiteY520" fmla="*/ 2535189 h 4419916"/>
              <a:gd name="connsiteX521" fmla="*/ 1252995 w 2568523"/>
              <a:gd name="connsiteY521" fmla="*/ 2467564 h 4419916"/>
              <a:gd name="connsiteX522" fmla="*/ 1314174 w 2568523"/>
              <a:gd name="connsiteY522" fmla="*/ 2637352 h 4419916"/>
              <a:gd name="connsiteX523" fmla="*/ 1254452 w 2568523"/>
              <a:gd name="connsiteY523" fmla="*/ 2580272 h 4419916"/>
              <a:gd name="connsiteX524" fmla="*/ 1273024 w 2568523"/>
              <a:gd name="connsiteY524" fmla="*/ 2425026 h 4419916"/>
              <a:gd name="connsiteX525" fmla="*/ 1321822 w 2568523"/>
              <a:gd name="connsiteY525" fmla="*/ 2403939 h 4419916"/>
              <a:gd name="connsiteX526" fmla="*/ 1298151 w 2568523"/>
              <a:gd name="connsiteY526" fmla="*/ 2470836 h 4419916"/>
              <a:gd name="connsiteX527" fmla="*/ 1298880 w 2568523"/>
              <a:gd name="connsiteY527" fmla="*/ 2477381 h 4419916"/>
              <a:gd name="connsiteX528" fmla="*/ 1336753 w 2568523"/>
              <a:gd name="connsiteY528" fmla="*/ 2534098 h 4419916"/>
              <a:gd name="connsiteX529" fmla="*/ 1341122 w 2568523"/>
              <a:gd name="connsiteY529" fmla="*/ 2602086 h 4419916"/>
              <a:gd name="connsiteX530" fmla="*/ 1314174 w 2568523"/>
              <a:gd name="connsiteY530" fmla="*/ 2637352 h 4419916"/>
              <a:gd name="connsiteX531" fmla="*/ 1355689 w 2568523"/>
              <a:gd name="connsiteY531" fmla="*/ 2595542 h 4419916"/>
              <a:gd name="connsiteX532" fmla="*/ 1352047 w 2568523"/>
              <a:gd name="connsiteY532" fmla="*/ 2538824 h 4419916"/>
              <a:gd name="connsiteX533" fmla="*/ 1404487 w 2568523"/>
              <a:gd name="connsiteY533" fmla="*/ 2538824 h 4419916"/>
              <a:gd name="connsiteX534" fmla="*/ 1441631 w 2568523"/>
              <a:gd name="connsiteY534" fmla="*/ 2575909 h 4419916"/>
              <a:gd name="connsiteX535" fmla="*/ 1355689 w 2568523"/>
              <a:gd name="connsiteY535" fmla="*/ 2595542 h 4419916"/>
              <a:gd name="connsiteX536" fmla="*/ 2557423 w 2568523"/>
              <a:gd name="connsiteY536" fmla="*/ 2991835 h 4419916"/>
              <a:gd name="connsiteX537" fmla="*/ 2417949 w 2568523"/>
              <a:gd name="connsiteY537" fmla="*/ 2722065 h 4419916"/>
              <a:gd name="connsiteX538" fmla="*/ 2557423 w 2568523"/>
              <a:gd name="connsiteY538" fmla="*/ 2755877 h 4419916"/>
              <a:gd name="connsiteX539" fmla="*/ 2557423 w 2568523"/>
              <a:gd name="connsiteY539" fmla="*/ 2991835 h 4419916"/>
              <a:gd name="connsiteX540" fmla="*/ 2399376 w 2568523"/>
              <a:gd name="connsiteY540" fmla="*/ 3383039 h 4419916"/>
              <a:gd name="connsiteX541" fmla="*/ 2285394 w 2568523"/>
              <a:gd name="connsiteY541" fmla="*/ 3297963 h 4419916"/>
              <a:gd name="connsiteX542" fmla="*/ 2450723 w 2568523"/>
              <a:gd name="connsiteY542" fmla="*/ 3140536 h 4419916"/>
              <a:gd name="connsiteX543" fmla="*/ 2399376 w 2568523"/>
              <a:gd name="connsiteY543" fmla="*/ 3383039 h 4419916"/>
              <a:gd name="connsiteX544" fmla="*/ 2103677 w 2568523"/>
              <a:gd name="connsiteY544" fmla="*/ 3746611 h 4419916"/>
              <a:gd name="connsiteX545" fmla="*/ 2011908 w 2568523"/>
              <a:gd name="connsiteY545" fmla="*/ 3730250 h 4419916"/>
              <a:gd name="connsiteX546" fmla="*/ 1874983 w 2568523"/>
              <a:gd name="connsiteY546" fmla="*/ 3460480 h 4419916"/>
              <a:gd name="connsiteX547" fmla="*/ 2216931 w 2568523"/>
              <a:gd name="connsiteY547" fmla="*/ 3626269 h 4419916"/>
              <a:gd name="connsiteX548" fmla="*/ 2103677 w 2568523"/>
              <a:gd name="connsiteY548" fmla="*/ 3746611 h 4419916"/>
              <a:gd name="connsiteX549" fmla="*/ 1940168 w 2568523"/>
              <a:gd name="connsiteY549" fmla="*/ 3902583 h 4419916"/>
              <a:gd name="connsiteX550" fmla="*/ 1869885 w 2568523"/>
              <a:gd name="connsiteY550" fmla="*/ 3719707 h 4419916"/>
              <a:gd name="connsiteX551" fmla="*/ 2002076 w 2568523"/>
              <a:gd name="connsiteY551" fmla="*/ 3743339 h 4419916"/>
              <a:gd name="connsiteX552" fmla="*/ 2037035 w 2568523"/>
              <a:gd name="connsiteY552" fmla="*/ 3812417 h 4419916"/>
              <a:gd name="connsiteX553" fmla="*/ 1940168 w 2568523"/>
              <a:gd name="connsiteY553" fmla="*/ 3902583 h 4419916"/>
              <a:gd name="connsiteX554" fmla="*/ 1682342 w 2568523"/>
              <a:gd name="connsiteY554" fmla="*/ 4204712 h 4419916"/>
              <a:gd name="connsiteX555" fmla="*/ 1875712 w 2568523"/>
              <a:gd name="connsiteY555" fmla="*/ 4093095 h 4419916"/>
              <a:gd name="connsiteX556" fmla="*/ 1862966 w 2568523"/>
              <a:gd name="connsiteY556" fmla="*/ 4268701 h 4419916"/>
              <a:gd name="connsiteX557" fmla="*/ 1682342 w 2568523"/>
              <a:gd name="connsiteY557" fmla="*/ 4204712 h 4419916"/>
              <a:gd name="connsiteX558" fmla="*/ 1832377 w 2568523"/>
              <a:gd name="connsiteY558" fmla="*/ 4358503 h 4419916"/>
              <a:gd name="connsiteX559" fmla="*/ 1694359 w 2568523"/>
              <a:gd name="connsiteY559" fmla="*/ 4224708 h 4419916"/>
              <a:gd name="connsiteX560" fmla="*/ 1860053 w 2568523"/>
              <a:gd name="connsiteY560" fmla="*/ 4283607 h 4419916"/>
              <a:gd name="connsiteX561" fmla="*/ 1832377 w 2568523"/>
              <a:gd name="connsiteY561" fmla="*/ 4358503 h 4419916"/>
              <a:gd name="connsiteX562" fmla="*/ 1678700 w 2568523"/>
              <a:gd name="connsiteY562" fmla="*/ 4049467 h 4419916"/>
              <a:gd name="connsiteX563" fmla="*/ 1863330 w 2568523"/>
              <a:gd name="connsiteY563" fmla="*/ 4083642 h 4419916"/>
              <a:gd name="connsiteX564" fmla="*/ 1673238 w 2568523"/>
              <a:gd name="connsiteY564" fmla="*/ 4193441 h 4419916"/>
              <a:gd name="connsiteX565" fmla="*/ 1678700 w 2568523"/>
              <a:gd name="connsiteY565" fmla="*/ 4049467 h 4419916"/>
              <a:gd name="connsiteX566" fmla="*/ 1679064 w 2568523"/>
              <a:gd name="connsiteY566" fmla="*/ 4034560 h 4419916"/>
              <a:gd name="connsiteX567" fmla="*/ 1685983 w 2568523"/>
              <a:gd name="connsiteY567" fmla="*/ 3856410 h 4419916"/>
              <a:gd name="connsiteX568" fmla="*/ 1865151 w 2568523"/>
              <a:gd name="connsiteY568" fmla="*/ 4069099 h 4419916"/>
              <a:gd name="connsiteX569" fmla="*/ 1679064 w 2568523"/>
              <a:gd name="connsiteY569" fmla="*/ 4034560 h 4419916"/>
              <a:gd name="connsiteX570" fmla="*/ 1374261 w 2568523"/>
              <a:gd name="connsiteY570" fmla="*/ 2974747 h 4419916"/>
              <a:gd name="connsiteX571" fmla="*/ 1547966 w 2568523"/>
              <a:gd name="connsiteY571" fmla="*/ 2957659 h 4419916"/>
              <a:gd name="connsiteX572" fmla="*/ 1460568 w 2568523"/>
              <a:gd name="connsiteY572" fmla="*/ 3168531 h 4419916"/>
              <a:gd name="connsiteX573" fmla="*/ 1374261 w 2568523"/>
              <a:gd name="connsiteY573" fmla="*/ 2974747 h 4419916"/>
              <a:gd name="connsiteX574" fmla="*/ 1433984 w 2568523"/>
              <a:gd name="connsiteY574" fmla="*/ 2730790 h 4419916"/>
              <a:gd name="connsiteX575" fmla="*/ 1547602 w 2568523"/>
              <a:gd name="connsiteY575" fmla="*/ 2942753 h 4419916"/>
              <a:gd name="connsiteX576" fmla="*/ 1373169 w 2568523"/>
              <a:gd name="connsiteY576" fmla="*/ 2960204 h 4419916"/>
              <a:gd name="connsiteX577" fmla="*/ 1433984 w 2568523"/>
              <a:gd name="connsiteY577" fmla="*/ 2730790 h 4419916"/>
              <a:gd name="connsiteX578" fmla="*/ 1975856 w 2568523"/>
              <a:gd name="connsiteY578" fmla="*/ 2634080 h 4419916"/>
              <a:gd name="connsiteX579" fmla="*/ 1848400 w 2568523"/>
              <a:gd name="connsiteY579" fmla="*/ 2622809 h 4419916"/>
              <a:gd name="connsiteX580" fmla="*/ 1903388 w 2568523"/>
              <a:gd name="connsiteY580" fmla="*/ 2563911 h 4419916"/>
              <a:gd name="connsiteX581" fmla="*/ 1975856 w 2568523"/>
              <a:gd name="connsiteY581" fmla="*/ 2634080 h 4419916"/>
              <a:gd name="connsiteX582" fmla="*/ 2381532 w 2568523"/>
              <a:gd name="connsiteY582" fmla="*/ 2715157 h 4419916"/>
              <a:gd name="connsiteX583" fmla="*/ 2124434 w 2568523"/>
              <a:gd name="connsiteY583" fmla="*/ 2854405 h 4419916"/>
              <a:gd name="connsiteX584" fmla="*/ 2213654 w 2568523"/>
              <a:gd name="connsiteY584" fmla="*/ 2690070 h 4419916"/>
              <a:gd name="connsiteX585" fmla="*/ 2381532 w 2568523"/>
              <a:gd name="connsiteY585" fmla="*/ 2715157 h 4419916"/>
              <a:gd name="connsiteX586" fmla="*/ 2275197 w 2568523"/>
              <a:gd name="connsiteY586" fmla="*/ 3287419 h 4419916"/>
              <a:gd name="connsiteX587" fmla="*/ 2163764 w 2568523"/>
              <a:gd name="connsiteY587" fmla="*/ 3120540 h 4419916"/>
              <a:gd name="connsiteX588" fmla="*/ 2444532 w 2568523"/>
              <a:gd name="connsiteY588" fmla="*/ 3125993 h 4419916"/>
              <a:gd name="connsiteX589" fmla="*/ 2275197 w 2568523"/>
              <a:gd name="connsiteY589" fmla="*/ 3287419 h 4419916"/>
              <a:gd name="connsiteX590" fmla="*/ 2102220 w 2568523"/>
              <a:gd name="connsiteY590" fmla="*/ 2890762 h 4419916"/>
              <a:gd name="connsiteX591" fmla="*/ 2141914 w 2568523"/>
              <a:gd name="connsiteY591" fmla="*/ 3108178 h 4419916"/>
              <a:gd name="connsiteX592" fmla="*/ 1878261 w 2568523"/>
              <a:gd name="connsiteY592" fmla="*/ 3204161 h 4419916"/>
              <a:gd name="connsiteX593" fmla="*/ 2102220 w 2568523"/>
              <a:gd name="connsiteY593" fmla="*/ 2890762 h 4419916"/>
              <a:gd name="connsiteX594" fmla="*/ 1858960 w 2568523"/>
              <a:gd name="connsiteY594" fmla="*/ 3205979 h 4419916"/>
              <a:gd name="connsiteX595" fmla="*/ 1755903 w 2568523"/>
              <a:gd name="connsiteY595" fmla="*/ 3043099 h 4419916"/>
              <a:gd name="connsiteX596" fmla="*/ 2084376 w 2568523"/>
              <a:gd name="connsiteY596" fmla="*/ 2890762 h 4419916"/>
              <a:gd name="connsiteX597" fmla="*/ 1858960 w 2568523"/>
              <a:gd name="connsiteY597" fmla="*/ 3205979 h 4419916"/>
              <a:gd name="connsiteX598" fmla="*/ 2114602 w 2568523"/>
              <a:gd name="connsiteY598" fmla="*/ 2876583 h 4419916"/>
              <a:gd name="connsiteX599" fmla="*/ 2383353 w 2568523"/>
              <a:gd name="connsiteY599" fmla="*/ 2731154 h 4419916"/>
              <a:gd name="connsiteX600" fmla="*/ 2154296 w 2568523"/>
              <a:gd name="connsiteY600" fmla="*/ 3093635 h 4419916"/>
              <a:gd name="connsiteX601" fmla="*/ 2114602 w 2568523"/>
              <a:gd name="connsiteY601" fmla="*/ 2876583 h 4419916"/>
              <a:gd name="connsiteX602" fmla="*/ 2070174 w 2568523"/>
              <a:gd name="connsiteY602" fmla="*/ 2881309 h 4419916"/>
              <a:gd name="connsiteX603" fmla="*/ 1763914 w 2568523"/>
              <a:gd name="connsiteY603" fmla="*/ 3023466 h 4419916"/>
              <a:gd name="connsiteX604" fmla="*/ 1844394 w 2568523"/>
              <a:gd name="connsiteY604" fmla="*/ 2890762 h 4419916"/>
              <a:gd name="connsiteX605" fmla="*/ 2070174 w 2568523"/>
              <a:gd name="connsiteY605" fmla="*/ 2881309 h 4419916"/>
              <a:gd name="connsiteX606" fmla="*/ 1854955 w 2568523"/>
              <a:gd name="connsiteY606" fmla="*/ 2875492 h 4419916"/>
              <a:gd name="connsiteX607" fmla="*/ 2011180 w 2568523"/>
              <a:gd name="connsiteY607" fmla="*/ 2660985 h 4419916"/>
              <a:gd name="connsiteX608" fmla="*/ 2095665 w 2568523"/>
              <a:gd name="connsiteY608" fmla="*/ 2865676 h 4419916"/>
              <a:gd name="connsiteX609" fmla="*/ 1854955 w 2568523"/>
              <a:gd name="connsiteY609" fmla="*/ 2875492 h 4419916"/>
              <a:gd name="connsiteX610" fmla="*/ 1832377 w 2568523"/>
              <a:gd name="connsiteY610" fmla="*/ 2862404 h 4419916"/>
              <a:gd name="connsiteX611" fmla="*/ 1627353 w 2568523"/>
              <a:gd name="connsiteY611" fmla="*/ 2613357 h 4419916"/>
              <a:gd name="connsiteX612" fmla="*/ 1825822 w 2568523"/>
              <a:gd name="connsiteY612" fmla="*/ 2635171 h 4419916"/>
              <a:gd name="connsiteX613" fmla="*/ 1832377 w 2568523"/>
              <a:gd name="connsiteY613" fmla="*/ 2862404 h 4419916"/>
              <a:gd name="connsiteX614" fmla="*/ 1615336 w 2568523"/>
              <a:gd name="connsiteY614" fmla="*/ 2621719 h 4419916"/>
              <a:gd name="connsiteX615" fmla="*/ 1827278 w 2568523"/>
              <a:gd name="connsiteY615" fmla="*/ 2879128 h 4419916"/>
              <a:gd name="connsiteX616" fmla="*/ 1568359 w 2568523"/>
              <a:gd name="connsiteY616" fmla="*/ 2939481 h 4419916"/>
              <a:gd name="connsiteX617" fmla="*/ 1615336 w 2568523"/>
              <a:gd name="connsiteY617" fmla="*/ 2621719 h 4419916"/>
              <a:gd name="connsiteX618" fmla="*/ 1563261 w 2568523"/>
              <a:gd name="connsiteY618" fmla="*/ 2959114 h 4419916"/>
              <a:gd name="connsiteX619" fmla="*/ 1729319 w 2568523"/>
              <a:gd name="connsiteY619" fmla="*/ 3040190 h 4419916"/>
              <a:gd name="connsiteX620" fmla="*/ 1475498 w 2568523"/>
              <a:gd name="connsiteY620" fmla="*/ 3171076 h 4419916"/>
              <a:gd name="connsiteX621" fmla="*/ 1563261 w 2568523"/>
              <a:gd name="connsiteY621" fmla="*/ 2959114 h 4419916"/>
              <a:gd name="connsiteX622" fmla="*/ 1580741 w 2568523"/>
              <a:gd name="connsiteY622" fmla="*/ 2951479 h 4419916"/>
              <a:gd name="connsiteX623" fmla="*/ 1824729 w 2568523"/>
              <a:gd name="connsiteY623" fmla="*/ 2894398 h 4419916"/>
              <a:gd name="connsiteX624" fmla="*/ 1742429 w 2568523"/>
              <a:gd name="connsiteY624" fmla="*/ 3030374 h 4419916"/>
              <a:gd name="connsiteX625" fmla="*/ 1580741 w 2568523"/>
              <a:gd name="connsiteY625" fmla="*/ 2951479 h 4419916"/>
              <a:gd name="connsiteX626" fmla="*/ 1746799 w 2568523"/>
              <a:gd name="connsiteY626" fmla="*/ 3056187 h 4419916"/>
              <a:gd name="connsiteX627" fmla="*/ 1847671 w 2568523"/>
              <a:gd name="connsiteY627" fmla="*/ 3215796 h 4419916"/>
              <a:gd name="connsiteX628" fmla="*/ 1653573 w 2568523"/>
              <a:gd name="connsiteY628" fmla="*/ 3286329 h 4419916"/>
              <a:gd name="connsiteX629" fmla="*/ 1746799 w 2568523"/>
              <a:gd name="connsiteY629" fmla="*/ 3056187 h 4419916"/>
              <a:gd name="connsiteX630" fmla="*/ 1851313 w 2568523"/>
              <a:gd name="connsiteY630" fmla="*/ 3229611 h 4419916"/>
              <a:gd name="connsiteX631" fmla="*/ 1851313 w 2568523"/>
              <a:gd name="connsiteY631" fmla="*/ 3430667 h 4419916"/>
              <a:gd name="connsiteX632" fmla="*/ 1656851 w 2568523"/>
              <a:gd name="connsiteY632" fmla="*/ 3300508 h 4419916"/>
              <a:gd name="connsiteX633" fmla="*/ 1851313 w 2568523"/>
              <a:gd name="connsiteY633" fmla="*/ 3229611 h 4419916"/>
              <a:gd name="connsiteX634" fmla="*/ 1865879 w 2568523"/>
              <a:gd name="connsiteY634" fmla="*/ 3232520 h 4419916"/>
              <a:gd name="connsiteX635" fmla="*/ 2207463 w 2568523"/>
              <a:gd name="connsiteY635" fmla="*/ 3450663 h 4419916"/>
              <a:gd name="connsiteX636" fmla="*/ 1865879 w 2568523"/>
              <a:gd name="connsiteY636" fmla="*/ 3437575 h 4419916"/>
              <a:gd name="connsiteX637" fmla="*/ 1865879 w 2568523"/>
              <a:gd name="connsiteY637" fmla="*/ 3232520 h 4419916"/>
              <a:gd name="connsiteX638" fmla="*/ 1874983 w 2568523"/>
              <a:gd name="connsiteY638" fmla="*/ 3220886 h 4419916"/>
              <a:gd name="connsiteX639" fmla="*/ 2144827 w 2568523"/>
              <a:gd name="connsiteY639" fmla="*/ 3122358 h 4419916"/>
              <a:gd name="connsiteX640" fmla="*/ 2222394 w 2568523"/>
              <a:gd name="connsiteY640" fmla="*/ 3442665 h 4419916"/>
              <a:gd name="connsiteX641" fmla="*/ 1874983 w 2568523"/>
              <a:gd name="connsiteY641" fmla="*/ 3220886 h 4419916"/>
              <a:gd name="connsiteX642" fmla="*/ 2163035 w 2568523"/>
              <a:gd name="connsiteY642" fmla="*/ 3105997 h 4419916"/>
              <a:gd name="connsiteX643" fmla="*/ 2399740 w 2568523"/>
              <a:gd name="connsiteY643" fmla="*/ 2731881 h 4419916"/>
              <a:gd name="connsiteX644" fmla="*/ 2454001 w 2568523"/>
              <a:gd name="connsiteY644" fmla="*/ 3111450 h 4419916"/>
              <a:gd name="connsiteX645" fmla="*/ 2163035 w 2568523"/>
              <a:gd name="connsiteY645" fmla="*/ 3105997 h 4419916"/>
              <a:gd name="connsiteX646" fmla="*/ 2107319 w 2568523"/>
              <a:gd name="connsiteY646" fmla="*/ 2855859 h 4419916"/>
              <a:gd name="connsiteX647" fmla="*/ 2024654 w 2568523"/>
              <a:gd name="connsiteY647" fmla="*/ 2655895 h 4419916"/>
              <a:gd name="connsiteX648" fmla="*/ 2198359 w 2568523"/>
              <a:gd name="connsiteY648" fmla="*/ 2687525 h 4419916"/>
              <a:gd name="connsiteX649" fmla="*/ 2107319 w 2568523"/>
              <a:gd name="connsiteY649" fmla="*/ 2855859 h 4419916"/>
              <a:gd name="connsiteX650" fmla="*/ 1846943 w 2568523"/>
              <a:gd name="connsiteY650" fmla="*/ 2862040 h 4419916"/>
              <a:gd name="connsiteX651" fmla="*/ 1840388 w 2568523"/>
              <a:gd name="connsiteY651" fmla="*/ 2636625 h 4419916"/>
              <a:gd name="connsiteX652" fmla="*/ 1994793 w 2568523"/>
              <a:gd name="connsiteY652" fmla="*/ 2650441 h 4419916"/>
              <a:gd name="connsiteX653" fmla="*/ 1999891 w 2568523"/>
              <a:gd name="connsiteY653" fmla="*/ 2651532 h 4419916"/>
              <a:gd name="connsiteX654" fmla="*/ 1846943 w 2568523"/>
              <a:gd name="connsiteY654" fmla="*/ 2862040 h 4419916"/>
              <a:gd name="connsiteX655" fmla="*/ 1625533 w 2568523"/>
              <a:gd name="connsiteY655" fmla="*/ 2598814 h 4419916"/>
              <a:gd name="connsiteX656" fmla="*/ 1726406 w 2568523"/>
              <a:gd name="connsiteY656" fmla="*/ 2489742 h 4419916"/>
              <a:gd name="connsiteX657" fmla="*/ 1817810 w 2568523"/>
              <a:gd name="connsiteY657" fmla="*/ 2619537 h 4419916"/>
              <a:gd name="connsiteX658" fmla="*/ 1625533 w 2568523"/>
              <a:gd name="connsiteY658" fmla="*/ 2598814 h 4419916"/>
              <a:gd name="connsiteX659" fmla="*/ 1612423 w 2568523"/>
              <a:gd name="connsiteY659" fmla="*/ 2591542 h 4419916"/>
              <a:gd name="connsiteX660" fmla="*/ 1564354 w 2568523"/>
              <a:gd name="connsiteY660" fmla="*/ 2485379 h 4419916"/>
              <a:gd name="connsiteX661" fmla="*/ 1715845 w 2568523"/>
              <a:gd name="connsiteY661" fmla="*/ 2479925 h 4419916"/>
              <a:gd name="connsiteX662" fmla="*/ 1612423 w 2568523"/>
              <a:gd name="connsiteY662" fmla="*/ 2591542 h 4419916"/>
              <a:gd name="connsiteX663" fmla="*/ 1555249 w 2568523"/>
              <a:gd name="connsiteY663" fmla="*/ 2926392 h 4419916"/>
              <a:gd name="connsiteX664" fmla="*/ 1441267 w 2568523"/>
              <a:gd name="connsiteY664" fmla="*/ 2714066 h 4419916"/>
              <a:gd name="connsiteX665" fmla="*/ 1600770 w 2568523"/>
              <a:gd name="connsiteY665" fmla="*/ 2618810 h 4419916"/>
              <a:gd name="connsiteX666" fmla="*/ 1555249 w 2568523"/>
              <a:gd name="connsiteY666" fmla="*/ 2926392 h 4419916"/>
              <a:gd name="connsiteX667" fmla="*/ 1731140 w 2568523"/>
              <a:gd name="connsiteY667" fmla="*/ 3055460 h 4419916"/>
              <a:gd name="connsiteX668" fmla="*/ 1637186 w 2568523"/>
              <a:gd name="connsiteY668" fmla="*/ 3287783 h 4419916"/>
              <a:gd name="connsiteX669" fmla="*/ 1475498 w 2568523"/>
              <a:gd name="connsiteY669" fmla="*/ 3187437 h 4419916"/>
              <a:gd name="connsiteX670" fmla="*/ 1731140 w 2568523"/>
              <a:gd name="connsiteY670" fmla="*/ 3055460 h 4419916"/>
              <a:gd name="connsiteX671" fmla="*/ 1652845 w 2568523"/>
              <a:gd name="connsiteY671" fmla="*/ 3534648 h 4419916"/>
              <a:gd name="connsiteX672" fmla="*/ 1648475 w 2568523"/>
              <a:gd name="connsiteY672" fmla="*/ 3312506 h 4419916"/>
              <a:gd name="connsiteX673" fmla="*/ 1844030 w 2568523"/>
              <a:gd name="connsiteY673" fmla="*/ 3443392 h 4419916"/>
              <a:gd name="connsiteX674" fmla="*/ 1652845 w 2568523"/>
              <a:gd name="connsiteY674" fmla="*/ 3534648 h 4419916"/>
              <a:gd name="connsiteX675" fmla="*/ 1851313 w 2568523"/>
              <a:gd name="connsiteY675" fmla="*/ 3455753 h 4419916"/>
              <a:gd name="connsiteX676" fmla="*/ 1851313 w 2568523"/>
              <a:gd name="connsiteY676" fmla="*/ 3695347 h 4419916"/>
              <a:gd name="connsiteX677" fmla="*/ 1659400 w 2568523"/>
              <a:gd name="connsiteY677" fmla="*/ 3547737 h 4419916"/>
              <a:gd name="connsiteX678" fmla="*/ 1851313 w 2568523"/>
              <a:gd name="connsiteY678" fmla="*/ 3455753 h 4419916"/>
              <a:gd name="connsiteX679" fmla="*/ 1925238 w 2568523"/>
              <a:gd name="connsiteY679" fmla="*/ 3904038 h 4419916"/>
              <a:gd name="connsiteX680" fmla="*/ 1695816 w 2568523"/>
              <a:gd name="connsiteY680" fmla="*/ 3834959 h 4419916"/>
              <a:gd name="connsiteX681" fmla="*/ 1854955 w 2568523"/>
              <a:gd name="connsiteY681" fmla="*/ 3721525 h 4419916"/>
              <a:gd name="connsiteX682" fmla="*/ 1925238 w 2568523"/>
              <a:gd name="connsiteY682" fmla="*/ 3904038 h 4419916"/>
              <a:gd name="connsiteX683" fmla="*/ 1865879 w 2568523"/>
              <a:gd name="connsiteY683" fmla="*/ 3704073 h 4419916"/>
              <a:gd name="connsiteX684" fmla="*/ 1865879 w 2568523"/>
              <a:gd name="connsiteY684" fmla="*/ 3475023 h 4419916"/>
              <a:gd name="connsiteX685" fmla="*/ 1994064 w 2568523"/>
              <a:gd name="connsiteY685" fmla="*/ 3726978 h 4419916"/>
              <a:gd name="connsiteX686" fmla="*/ 1865879 w 2568523"/>
              <a:gd name="connsiteY686" fmla="*/ 3704073 h 4419916"/>
              <a:gd name="connsiteX687" fmla="*/ 1893192 w 2568523"/>
              <a:gd name="connsiteY687" fmla="*/ 3452845 h 4419916"/>
              <a:gd name="connsiteX688" fmla="*/ 2226400 w 2568523"/>
              <a:gd name="connsiteY688" fmla="*/ 3465933 h 4419916"/>
              <a:gd name="connsiteX689" fmla="*/ 2222030 w 2568523"/>
              <a:gd name="connsiteY689" fmla="*/ 3612453 h 4419916"/>
              <a:gd name="connsiteX690" fmla="*/ 1893192 w 2568523"/>
              <a:gd name="connsiteY690" fmla="*/ 3452845 h 4419916"/>
              <a:gd name="connsiteX691" fmla="*/ 2239145 w 2568523"/>
              <a:gd name="connsiteY691" fmla="*/ 3449209 h 4419916"/>
              <a:gd name="connsiteX692" fmla="*/ 2167041 w 2568523"/>
              <a:gd name="connsiteY692" fmla="*/ 3151080 h 4419916"/>
              <a:gd name="connsiteX693" fmla="*/ 2268278 w 2568523"/>
              <a:gd name="connsiteY693" fmla="*/ 3302689 h 4419916"/>
              <a:gd name="connsiteX694" fmla="*/ 2268642 w 2568523"/>
              <a:gd name="connsiteY694" fmla="*/ 3303053 h 4419916"/>
              <a:gd name="connsiteX695" fmla="*/ 2269006 w 2568523"/>
              <a:gd name="connsiteY695" fmla="*/ 3303416 h 4419916"/>
              <a:gd name="connsiteX696" fmla="*/ 2269371 w 2568523"/>
              <a:gd name="connsiteY696" fmla="*/ 3303780 h 4419916"/>
              <a:gd name="connsiteX697" fmla="*/ 2269735 w 2568523"/>
              <a:gd name="connsiteY697" fmla="*/ 3304144 h 4419916"/>
              <a:gd name="connsiteX698" fmla="*/ 2389180 w 2568523"/>
              <a:gd name="connsiteY698" fmla="*/ 3393219 h 4419916"/>
              <a:gd name="connsiteX699" fmla="*/ 2239145 w 2568523"/>
              <a:gd name="connsiteY699" fmla="*/ 3449209 h 4419916"/>
              <a:gd name="connsiteX700" fmla="*/ 2467839 w 2568523"/>
              <a:gd name="connsiteY700" fmla="*/ 3103815 h 4419916"/>
              <a:gd name="connsiteX701" fmla="*/ 2417584 w 2568523"/>
              <a:gd name="connsiteY701" fmla="*/ 2752968 h 4419916"/>
              <a:gd name="connsiteX702" fmla="*/ 2555602 w 2568523"/>
              <a:gd name="connsiteY702" fmla="*/ 3020557 h 4419916"/>
              <a:gd name="connsiteX703" fmla="*/ 2467839 w 2568523"/>
              <a:gd name="connsiteY703" fmla="*/ 3103815 h 4419916"/>
              <a:gd name="connsiteX704" fmla="*/ 1893192 w 2568523"/>
              <a:gd name="connsiteY704" fmla="*/ 2553731 h 4419916"/>
              <a:gd name="connsiteX705" fmla="*/ 1833833 w 2568523"/>
              <a:gd name="connsiteY705" fmla="*/ 2617356 h 4419916"/>
              <a:gd name="connsiteX706" fmla="*/ 1736602 w 2568523"/>
              <a:gd name="connsiteY706" fmla="*/ 2478835 h 4419916"/>
              <a:gd name="connsiteX707" fmla="*/ 1813076 w 2568523"/>
              <a:gd name="connsiteY707" fmla="*/ 2475926 h 4419916"/>
              <a:gd name="connsiteX708" fmla="*/ 1893192 w 2568523"/>
              <a:gd name="connsiteY708" fmla="*/ 2553731 h 4419916"/>
              <a:gd name="connsiteX709" fmla="*/ 1462752 w 2568523"/>
              <a:gd name="connsiteY709" fmla="*/ 2583544 h 4419916"/>
              <a:gd name="connsiteX710" fmla="*/ 1550880 w 2568523"/>
              <a:gd name="connsiteY710" fmla="*/ 2490833 h 4419916"/>
              <a:gd name="connsiteX711" fmla="*/ 1600770 w 2568523"/>
              <a:gd name="connsiteY711" fmla="*/ 2601359 h 4419916"/>
              <a:gd name="connsiteX712" fmla="*/ 1441631 w 2568523"/>
              <a:gd name="connsiteY712" fmla="*/ 2696615 h 4419916"/>
              <a:gd name="connsiteX713" fmla="*/ 1462752 w 2568523"/>
              <a:gd name="connsiteY713" fmla="*/ 2583544 h 4419916"/>
              <a:gd name="connsiteX714" fmla="*/ 1654666 w 2568523"/>
              <a:gd name="connsiteY714" fmla="*/ 3562643 h 4419916"/>
              <a:gd name="connsiteX715" fmla="*/ 1846215 w 2568523"/>
              <a:gd name="connsiteY715" fmla="*/ 3709890 h 4419916"/>
              <a:gd name="connsiteX716" fmla="*/ 1685255 w 2568523"/>
              <a:gd name="connsiteY716" fmla="*/ 3824415 h 4419916"/>
              <a:gd name="connsiteX717" fmla="*/ 1654666 w 2568523"/>
              <a:gd name="connsiteY717" fmla="*/ 3562643 h 4419916"/>
              <a:gd name="connsiteX718" fmla="*/ 2010816 w 2568523"/>
              <a:gd name="connsiteY718" fmla="*/ 4405767 h 4419916"/>
              <a:gd name="connsiteX719" fmla="*/ 1845122 w 2568523"/>
              <a:gd name="connsiteY719" fmla="*/ 4366501 h 4419916"/>
              <a:gd name="connsiteX720" fmla="*/ 1872798 w 2568523"/>
              <a:gd name="connsiteY720" fmla="*/ 4291606 h 4419916"/>
              <a:gd name="connsiteX721" fmla="*/ 2010816 w 2568523"/>
              <a:gd name="connsiteY721" fmla="*/ 4405767 h 4419916"/>
              <a:gd name="connsiteX722" fmla="*/ 1933613 w 2568523"/>
              <a:gd name="connsiteY722" fmla="*/ 4158174 h 4419916"/>
              <a:gd name="connsiteX723" fmla="*/ 1878989 w 2568523"/>
              <a:gd name="connsiteY723" fmla="*/ 4249068 h 4419916"/>
              <a:gd name="connsiteX724" fmla="*/ 1889914 w 2568523"/>
              <a:gd name="connsiteY724" fmla="*/ 4100003 h 4419916"/>
              <a:gd name="connsiteX725" fmla="*/ 1933613 w 2568523"/>
              <a:gd name="connsiteY725" fmla="*/ 4158174 h 4419916"/>
              <a:gd name="connsiteX726" fmla="*/ 1881174 w 2568523"/>
              <a:gd name="connsiteY726" fmla="*/ 4065464 h 4419916"/>
              <a:gd name="connsiteX727" fmla="*/ 1701278 w 2568523"/>
              <a:gd name="connsiteY727" fmla="*/ 3851683 h 4419916"/>
              <a:gd name="connsiteX728" fmla="*/ 1928515 w 2568523"/>
              <a:gd name="connsiteY728" fmla="*/ 3920035 h 4419916"/>
              <a:gd name="connsiteX729" fmla="*/ 1881174 w 2568523"/>
              <a:gd name="connsiteY729" fmla="*/ 4065464 h 4419916"/>
              <a:gd name="connsiteX730" fmla="*/ 2073452 w 2568523"/>
              <a:gd name="connsiteY730" fmla="*/ 3778605 h 4419916"/>
              <a:gd name="connsiteX731" fmla="*/ 2048324 w 2568523"/>
              <a:gd name="connsiteY731" fmla="*/ 3801874 h 4419916"/>
              <a:gd name="connsiteX732" fmla="*/ 2019920 w 2568523"/>
              <a:gd name="connsiteY732" fmla="*/ 3746247 h 4419916"/>
              <a:gd name="connsiteX733" fmla="*/ 2091660 w 2568523"/>
              <a:gd name="connsiteY733" fmla="*/ 3758972 h 4419916"/>
              <a:gd name="connsiteX734" fmla="*/ 2073452 w 2568523"/>
              <a:gd name="connsiteY734" fmla="*/ 3778605 h 44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</a:cxnLst>
            <a:rect l="l" t="t" r="r" b="b"/>
            <a:pathLst>
              <a:path w="2568523" h="4419916">
                <a:moveTo>
                  <a:pt x="2566162" y="2742788"/>
                </a:moveTo>
                <a:lnTo>
                  <a:pt x="2405567" y="2703886"/>
                </a:lnTo>
                <a:cubicBezTo>
                  <a:pt x="2405567" y="2703886"/>
                  <a:pt x="2405567" y="2703886"/>
                  <a:pt x="2405567" y="2703886"/>
                </a:cubicBezTo>
                <a:cubicBezTo>
                  <a:pt x="2405567" y="2703886"/>
                  <a:pt x="2405567" y="2703886"/>
                  <a:pt x="2405567" y="2703886"/>
                </a:cubicBezTo>
                <a:lnTo>
                  <a:pt x="2405203" y="2703886"/>
                </a:lnTo>
                <a:lnTo>
                  <a:pt x="2211105" y="2674800"/>
                </a:lnTo>
                <a:lnTo>
                  <a:pt x="1999163" y="2636625"/>
                </a:lnTo>
                <a:lnTo>
                  <a:pt x="1820723" y="2463565"/>
                </a:lnTo>
                <a:cubicBezTo>
                  <a:pt x="1819267" y="2462111"/>
                  <a:pt x="1817446" y="2461384"/>
                  <a:pt x="1815261" y="2461384"/>
                </a:cubicBezTo>
                <a:lnTo>
                  <a:pt x="1552700" y="2471200"/>
                </a:lnTo>
                <a:cubicBezTo>
                  <a:pt x="1552700" y="2471200"/>
                  <a:pt x="1552700" y="2471200"/>
                  <a:pt x="1552700" y="2471200"/>
                </a:cubicBezTo>
                <a:lnTo>
                  <a:pt x="1552700" y="2471200"/>
                </a:lnTo>
                <a:cubicBezTo>
                  <a:pt x="1550880" y="2471200"/>
                  <a:pt x="1549059" y="2471927"/>
                  <a:pt x="1547602" y="2473381"/>
                </a:cubicBezTo>
                <a:lnTo>
                  <a:pt x="1547602" y="2473381"/>
                </a:lnTo>
                <a:cubicBezTo>
                  <a:pt x="1547602" y="2473381"/>
                  <a:pt x="1547602" y="2473381"/>
                  <a:pt x="1547602" y="2473381"/>
                </a:cubicBezTo>
                <a:lnTo>
                  <a:pt x="1455469" y="2569728"/>
                </a:lnTo>
                <a:lnTo>
                  <a:pt x="1412134" y="2526463"/>
                </a:lnTo>
                <a:cubicBezTo>
                  <a:pt x="1410677" y="2525008"/>
                  <a:pt x="1408857" y="2524282"/>
                  <a:pt x="1407036" y="2524282"/>
                </a:cubicBezTo>
                <a:lnTo>
                  <a:pt x="1348041" y="2524282"/>
                </a:lnTo>
                <a:lnTo>
                  <a:pt x="1313446" y="2472291"/>
                </a:lnTo>
                <a:lnTo>
                  <a:pt x="1341487" y="2393395"/>
                </a:lnTo>
                <a:cubicBezTo>
                  <a:pt x="1342215" y="2391941"/>
                  <a:pt x="1342215" y="2390123"/>
                  <a:pt x="1341487" y="2388669"/>
                </a:cubicBezTo>
                <a:cubicBezTo>
                  <a:pt x="1341487" y="2388669"/>
                  <a:pt x="1341487" y="2388669"/>
                  <a:pt x="1341487" y="2388669"/>
                </a:cubicBezTo>
                <a:cubicBezTo>
                  <a:pt x="1341487" y="2388305"/>
                  <a:pt x="1341122" y="2387942"/>
                  <a:pt x="1341122" y="2387942"/>
                </a:cubicBezTo>
                <a:cubicBezTo>
                  <a:pt x="1341122" y="2387942"/>
                  <a:pt x="1341122" y="2387942"/>
                  <a:pt x="1341122" y="2387942"/>
                </a:cubicBezTo>
                <a:cubicBezTo>
                  <a:pt x="1340394" y="2386488"/>
                  <a:pt x="1339302" y="2385397"/>
                  <a:pt x="1337845" y="2384670"/>
                </a:cubicBezTo>
                <a:lnTo>
                  <a:pt x="1337845" y="2384670"/>
                </a:lnTo>
                <a:cubicBezTo>
                  <a:pt x="1337845" y="2384670"/>
                  <a:pt x="1337845" y="2384670"/>
                  <a:pt x="1337845" y="2384670"/>
                </a:cubicBezTo>
                <a:cubicBezTo>
                  <a:pt x="1337845" y="2384670"/>
                  <a:pt x="1337845" y="2384670"/>
                  <a:pt x="1337845" y="2384670"/>
                </a:cubicBezTo>
                <a:cubicBezTo>
                  <a:pt x="1337481" y="2384670"/>
                  <a:pt x="1337481" y="2384306"/>
                  <a:pt x="1337117" y="2384306"/>
                </a:cubicBezTo>
                <a:lnTo>
                  <a:pt x="1337117" y="2384306"/>
                </a:lnTo>
                <a:cubicBezTo>
                  <a:pt x="1337117" y="2384306"/>
                  <a:pt x="1337117" y="2384306"/>
                  <a:pt x="1337117" y="2384306"/>
                </a:cubicBezTo>
                <a:cubicBezTo>
                  <a:pt x="1337117" y="2384306"/>
                  <a:pt x="1337117" y="2384306"/>
                  <a:pt x="1337117" y="2384306"/>
                </a:cubicBezTo>
                <a:cubicBezTo>
                  <a:pt x="1336753" y="2384306"/>
                  <a:pt x="1336388" y="2383943"/>
                  <a:pt x="1336024" y="2383943"/>
                </a:cubicBezTo>
                <a:lnTo>
                  <a:pt x="1204198" y="2361401"/>
                </a:lnTo>
                <a:lnTo>
                  <a:pt x="1278487" y="2190159"/>
                </a:lnTo>
                <a:cubicBezTo>
                  <a:pt x="1279215" y="2187977"/>
                  <a:pt x="1279215" y="2185796"/>
                  <a:pt x="1278123" y="2183978"/>
                </a:cubicBezTo>
                <a:cubicBezTo>
                  <a:pt x="1277030" y="2182160"/>
                  <a:pt x="1275209" y="2180706"/>
                  <a:pt x="1273024" y="2180342"/>
                </a:cubicBezTo>
                <a:lnTo>
                  <a:pt x="1195094" y="2165799"/>
                </a:lnTo>
                <a:cubicBezTo>
                  <a:pt x="1194729" y="2165799"/>
                  <a:pt x="1194365" y="2165799"/>
                  <a:pt x="1194001" y="2165799"/>
                </a:cubicBezTo>
                <a:cubicBezTo>
                  <a:pt x="1194001" y="2165799"/>
                  <a:pt x="1193637" y="2165799"/>
                  <a:pt x="1193637" y="2165799"/>
                </a:cubicBezTo>
                <a:cubicBezTo>
                  <a:pt x="1193637" y="2165799"/>
                  <a:pt x="1193637" y="2165799"/>
                  <a:pt x="1193273" y="2165799"/>
                </a:cubicBezTo>
                <a:cubicBezTo>
                  <a:pt x="1192545" y="2165799"/>
                  <a:pt x="1191452" y="2165799"/>
                  <a:pt x="1190724" y="2166163"/>
                </a:cubicBezTo>
                <a:cubicBezTo>
                  <a:pt x="1190724" y="2166163"/>
                  <a:pt x="1190360" y="2166163"/>
                  <a:pt x="1190360" y="2166527"/>
                </a:cubicBezTo>
                <a:cubicBezTo>
                  <a:pt x="1189631" y="2166890"/>
                  <a:pt x="1189267" y="2167254"/>
                  <a:pt x="1188539" y="2167617"/>
                </a:cubicBezTo>
                <a:cubicBezTo>
                  <a:pt x="1188539" y="2167617"/>
                  <a:pt x="1188175" y="2167981"/>
                  <a:pt x="1188175" y="2167981"/>
                </a:cubicBezTo>
                <a:cubicBezTo>
                  <a:pt x="1188175" y="2167981"/>
                  <a:pt x="1187810" y="2168344"/>
                  <a:pt x="1187810" y="2168344"/>
                </a:cubicBezTo>
                <a:lnTo>
                  <a:pt x="1155036" y="2210519"/>
                </a:lnTo>
                <a:lnTo>
                  <a:pt x="1096406" y="2237423"/>
                </a:lnTo>
                <a:lnTo>
                  <a:pt x="1027215" y="2207246"/>
                </a:lnTo>
                <a:lnTo>
                  <a:pt x="1054527" y="2083632"/>
                </a:lnTo>
                <a:lnTo>
                  <a:pt x="1173972" y="1945474"/>
                </a:lnTo>
                <a:lnTo>
                  <a:pt x="1248990" y="1912753"/>
                </a:lnTo>
                <a:lnTo>
                  <a:pt x="1351683" y="1903664"/>
                </a:lnTo>
                <a:lnTo>
                  <a:pt x="1351683" y="2080360"/>
                </a:lnTo>
                <a:cubicBezTo>
                  <a:pt x="1351683" y="2083268"/>
                  <a:pt x="1353504" y="2085813"/>
                  <a:pt x="1356053" y="2086904"/>
                </a:cubicBezTo>
                <a:cubicBezTo>
                  <a:pt x="1358602" y="2087995"/>
                  <a:pt x="1361880" y="2087631"/>
                  <a:pt x="1364065" y="2085450"/>
                </a:cubicBezTo>
                <a:lnTo>
                  <a:pt x="1454013" y="2002919"/>
                </a:lnTo>
                <a:cubicBezTo>
                  <a:pt x="1455469" y="2001465"/>
                  <a:pt x="1456198" y="1999647"/>
                  <a:pt x="1456198" y="1997465"/>
                </a:cubicBezTo>
                <a:lnTo>
                  <a:pt x="1456198" y="1888757"/>
                </a:lnTo>
                <a:lnTo>
                  <a:pt x="1529030" y="1808771"/>
                </a:lnTo>
                <a:cubicBezTo>
                  <a:pt x="1529030" y="1808771"/>
                  <a:pt x="1529030" y="1808771"/>
                  <a:pt x="1529030" y="1808771"/>
                </a:cubicBezTo>
                <a:lnTo>
                  <a:pt x="1529394" y="1808408"/>
                </a:lnTo>
                <a:lnTo>
                  <a:pt x="1679064" y="1649527"/>
                </a:lnTo>
                <a:lnTo>
                  <a:pt x="1794504" y="1601535"/>
                </a:lnTo>
                <a:cubicBezTo>
                  <a:pt x="1796324" y="1600808"/>
                  <a:pt x="1797417" y="1599717"/>
                  <a:pt x="1798145" y="1597899"/>
                </a:cubicBezTo>
                <a:lnTo>
                  <a:pt x="1849492" y="1490282"/>
                </a:lnTo>
                <a:lnTo>
                  <a:pt x="1966388" y="1490282"/>
                </a:lnTo>
                <a:cubicBezTo>
                  <a:pt x="1970394" y="1490282"/>
                  <a:pt x="1973671" y="1487010"/>
                  <a:pt x="1973671" y="1483011"/>
                </a:cubicBezTo>
                <a:lnTo>
                  <a:pt x="1973671" y="1281228"/>
                </a:lnTo>
                <a:lnTo>
                  <a:pt x="2140457" y="1272503"/>
                </a:lnTo>
                <a:lnTo>
                  <a:pt x="2096030" y="1388118"/>
                </a:lnTo>
                <a:cubicBezTo>
                  <a:pt x="2095301" y="1390300"/>
                  <a:pt x="2095301" y="1392845"/>
                  <a:pt x="2096758" y="1394663"/>
                </a:cubicBezTo>
                <a:lnTo>
                  <a:pt x="2155024" y="1487010"/>
                </a:lnTo>
                <a:cubicBezTo>
                  <a:pt x="2156116" y="1488828"/>
                  <a:pt x="2158301" y="1490282"/>
                  <a:pt x="2160486" y="1490282"/>
                </a:cubicBezTo>
                <a:cubicBezTo>
                  <a:pt x="2162671" y="1490646"/>
                  <a:pt x="2164856" y="1489919"/>
                  <a:pt x="2166313" y="1488101"/>
                </a:cubicBezTo>
                <a:lnTo>
                  <a:pt x="2215110" y="1439382"/>
                </a:lnTo>
                <a:cubicBezTo>
                  <a:pt x="2217660" y="1436837"/>
                  <a:pt x="2218024" y="1432838"/>
                  <a:pt x="2215839" y="1429929"/>
                </a:cubicBezTo>
                <a:lnTo>
                  <a:pt x="2178330" y="1378302"/>
                </a:lnTo>
                <a:lnTo>
                  <a:pt x="2173960" y="1310314"/>
                </a:lnTo>
                <a:lnTo>
                  <a:pt x="2215839" y="1259050"/>
                </a:lnTo>
                <a:cubicBezTo>
                  <a:pt x="2218388" y="1256142"/>
                  <a:pt x="2218024" y="1251415"/>
                  <a:pt x="2215110" y="1248870"/>
                </a:cubicBezTo>
                <a:lnTo>
                  <a:pt x="2143371" y="1187063"/>
                </a:lnTo>
                <a:lnTo>
                  <a:pt x="2105498" y="1092171"/>
                </a:lnTo>
                <a:lnTo>
                  <a:pt x="2086197" y="986008"/>
                </a:lnTo>
                <a:cubicBezTo>
                  <a:pt x="2085833" y="983826"/>
                  <a:pt x="2084376" y="982008"/>
                  <a:pt x="2082556" y="980918"/>
                </a:cubicBezTo>
                <a:lnTo>
                  <a:pt x="1867700" y="854758"/>
                </a:lnTo>
                <a:lnTo>
                  <a:pt x="1944174" y="786770"/>
                </a:lnTo>
                <a:lnTo>
                  <a:pt x="2124798" y="862757"/>
                </a:lnTo>
                <a:cubicBezTo>
                  <a:pt x="2127348" y="863847"/>
                  <a:pt x="2129897" y="863484"/>
                  <a:pt x="2132082" y="861666"/>
                </a:cubicBezTo>
                <a:cubicBezTo>
                  <a:pt x="2134267" y="859848"/>
                  <a:pt x="2135359" y="857303"/>
                  <a:pt x="2134631" y="854758"/>
                </a:cubicBezTo>
                <a:lnTo>
                  <a:pt x="2111689" y="717691"/>
                </a:lnTo>
                <a:lnTo>
                  <a:pt x="2210012" y="717691"/>
                </a:lnTo>
                <a:cubicBezTo>
                  <a:pt x="2212561" y="717691"/>
                  <a:pt x="2214746" y="716601"/>
                  <a:pt x="2215839" y="714783"/>
                </a:cubicBezTo>
                <a:cubicBezTo>
                  <a:pt x="2217296" y="712965"/>
                  <a:pt x="2217660" y="710420"/>
                  <a:pt x="2216931" y="708239"/>
                </a:cubicBezTo>
                <a:lnTo>
                  <a:pt x="2187798" y="625708"/>
                </a:lnTo>
                <a:cubicBezTo>
                  <a:pt x="2187434" y="624981"/>
                  <a:pt x="2187070" y="624253"/>
                  <a:pt x="2186706" y="623526"/>
                </a:cubicBezTo>
                <a:lnTo>
                  <a:pt x="2122613" y="546085"/>
                </a:lnTo>
                <a:lnTo>
                  <a:pt x="2049781" y="468281"/>
                </a:lnTo>
                <a:cubicBezTo>
                  <a:pt x="2049053" y="467554"/>
                  <a:pt x="2048324" y="467190"/>
                  <a:pt x="2047596" y="466827"/>
                </a:cubicBezTo>
                <a:lnTo>
                  <a:pt x="1894284" y="395203"/>
                </a:lnTo>
                <a:lnTo>
                  <a:pt x="1837111" y="285768"/>
                </a:lnTo>
                <a:cubicBezTo>
                  <a:pt x="1836018" y="283223"/>
                  <a:pt x="1833469" y="281768"/>
                  <a:pt x="1830556" y="281768"/>
                </a:cubicBezTo>
                <a:cubicBezTo>
                  <a:pt x="1830556" y="281768"/>
                  <a:pt x="1830556" y="281768"/>
                  <a:pt x="1830556" y="281768"/>
                </a:cubicBezTo>
                <a:cubicBezTo>
                  <a:pt x="1827642" y="281768"/>
                  <a:pt x="1825457" y="283223"/>
                  <a:pt x="1824001" y="285768"/>
                </a:cubicBezTo>
                <a:lnTo>
                  <a:pt x="1736602" y="460646"/>
                </a:lnTo>
                <a:cubicBezTo>
                  <a:pt x="1735510" y="462827"/>
                  <a:pt x="1735510" y="465736"/>
                  <a:pt x="1736966" y="467917"/>
                </a:cubicBezTo>
                <a:cubicBezTo>
                  <a:pt x="1738423" y="470099"/>
                  <a:pt x="1740608" y="471189"/>
                  <a:pt x="1743521" y="471189"/>
                </a:cubicBezTo>
                <a:lnTo>
                  <a:pt x="1862238" y="467190"/>
                </a:lnTo>
                <a:lnTo>
                  <a:pt x="1710746" y="560992"/>
                </a:lnTo>
                <a:lnTo>
                  <a:pt x="1593122" y="420289"/>
                </a:lnTo>
                <a:cubicBezTo>
                  <a:pt x="1592758" y="419926"/>
                  <a:pt x="1592394" y="419562"/>
                  <a:pt x="1592030" y="419562"/>
                </a:cubicBezTo>
                <a:cubicBezTo>
                  <a:pt x="1592030" y="419562"/>
                  <a:pt x="1591666" y="419199"/>
                  <a:pt x="1591666" y="419199"/>
                </a:cubicBezTo>
                <a:cubicBezTo>
                  <a:pt x="1590209" y="418108"/>
                  <a:pt x="1588388" y="417744"/>
                  <a:pt x="1586567" y="418108"/>
                </a:cubicBezTo>
                <a:cubicBezTo>
                  <a:pt x="1586567" y="418108"/>
                  <a:pt x="1586567" y="418108"/>
                  <a:pt x="1586203" y="418108"/>
                </a:cubicBezTo>
                <a:cubicBezTo>
                  <a:pt x="1585839" y="418108"/>
                  <a:pt x="1585839" y="418108"/>
                  <a:pt x="1585839" y="418472"/>
                </a:cubicBezTo>
                <a:cubicBezTo>
                  <a:pt x="1585475" y="418472"/>
                  <a:pt x="1585111" y="418472"/>
                  <a:pt x="1584747" y="418835"/>
                </a:cubicBezTo>
                <a:lnTo>
                  <a:pt x="1321822" y="523907"/>
                </a:lnTo>
                <a:lnTo>
                  <a:pt x="1033406" y="240685"/>
                </a:lnTo>
                <a:cubicBezTo>
                  <a:pt x="1033406" y="240685"/>
                  <a:pt x="1033406" y="240685"/>
                  <a:pt x="1033406" y="240685"/>
                </a:cubicBezTo>
                <a:cubicBezTo>
                  <a:pt x="1033406" y="240685"/>
                  <a:pt x="1033042" y="240321"/>
                  <a:pt x="1033042" y="240321"/>
                </a:cubicBezTo>
                <a:cubicBezTo>
                  <a:pt x="1033042" y="240321"/>
                  <a:pt x="1032677" y="240321"/>
                  <a:pt x="1032677" y="239958"/>
                </a:cubicBezTo>
                <a:cubicBezTo>
                  <a:pt x="1032313" y="239594"/>
                  <a:pt x="1031949" y="239594"/>
                  <a:pt x="1031585" y="239230"/>
                </a:cubicBezTo>
                <a:cubicBezTo>
                  <a:pt x="1031221" y="239230"/>
                  <a:pt x="1030857" y="238867"/>
                  <a:pt x="1030857" y="238867"/>
                </a:cubicBezTo>
                <a:cubicBezTo>
                  <a:pt x="1030492" y="238867"/>
                  <a:pt x="1030492" y="238867"/>
                  <a:pt x="1030128" y="238503"/>
                </a:cubicBezTo>
                <a:lnTo>
                  <a:pt x="744990" y="170879"/>
                </a:lnTo>
                <a:lnTo>
                  <a:pt x="551984" y="2181"/>
                </a:lnTo>
                <a:cubicBezTo>
                  <a:pt x="551620" y="1818"/>
                  <a:pt x="551256" y="1818"/>
                  <a:pt x="550892" y="1454"/>
                </a:cubicBezTo>
                <a:cubicBezTo>
                  <a:pt x="550527" y="1091"/>
                  <a:pt x="550163" y="1091"/>
                  <a:pt x="549799" y="727"/>
                </a:cubicBezTo>
                <a:cubicBezTo>
                  <a:pt x="549435" y="364"/>
                  <a:pt x="548707" y="364"/>
                  <a:pt x="548342" y="364"/>
                </a:cubicBezTo>
                <a:cubicBezTo>
                  <a:pt x="547978" y="364"/>
                  <a:pt x="547614" y="0"/>
                  <a:pt x="547250" y="0"/>
                </a:cubicBezTo>
                <a:cubicBezTo>
                  <a:pt x="547250" y="0"/>
                  <a:pt x="546886" y="0"/>
                  <a:pt x="546886" y="0"/>
                </a:cubicBezTo>
                <a:lnTo>
                  <a:pt x="240626" y="0"/>
                </a:lnTo>
                <a:cubicBezTo>
                  <a:pt x="238077" y="0"/>
                  <a:pt x="235892" y="1091"/>
                  <a:pt x="234799" y="3272"/>
                </a:cubicBezTo>
                <a:cubicBezTo>
                  <a:pt x="233343" y="5090"/>
                  <a:pt x="232978" y="7635"/>
                  <a:pt x="234071" y="9816"/>
                </a:cubicBezTo>
                <a:lnTo>
                  <a:pt x="304354" y="201419"/>
                </a:lnTo>
                <a:lnTo>
                  <a:pt x="122273" y="252683"/>
                </a:lnTo>
                <a:cubicBezTo>
                  <a:pt x="120088" y="253410"/>
                  <a:pt x="118632" y="254500"/>
                  <a:pt x="117539" y="256682"/>
                </a:cubicBezTo>
                <a:lnTo>
                  <a:pt x="39609" y="421744"/>
                </a:lnTo>
                <a:cubicBezTo>
                  <a:pt x="39244" y="422107"/>
                  <a:pt x="39244" y="422834"/>
                  <a:pt x="39244" y="423198"/>
                </a:cubicBezTo>
                <a:lnTo>
                  <a:pt x="279" y="588260"/>
                </a:lnTo>
                <a:cubicBezTo>
                  <a:pt x="-449" y="590441"/>
                  <a:pt x="279" y="592986"/>
                  <a:pt x="2100" y="594804"/>
                </a:cubicBezTo>
                <a:lnTo>
                  <a:pt x="109163" y="711147"/>
                </a:lnTo>
                <a:cubicBezTo>
                  <a:pt x="109528" y="711874"/>
                  <a:pt x="110256" y="712238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1713" y="712965"/>
                  <a:pt x="112077" y="712965"/>
                  <a:pt x="112805" y="713329"/>
                </a:cubicBezTo>
                <a:cubicBezTo>
                  <a:pt x="113169" y="713329"/>
                  <a:pt x="113169" y="713329"/>
                  <a:pt x="113533" y="713329"/>
                </a:cubicBezTo>
                <a:cubicBezTo>
                  <a:pt x="113898" y="713329"/>
                  <a:pt x="113898" y="713329"/>
                  <a:pt x="114262" y="713329"/>
                </a:cubicBezTo>
                <a:cubicBezTo>
                  <a:pt x="114626" y="713329"/>
                  <a:pt x="114990" y="713329"/>
                  <a:pt x="114990" y="713329"/>
                </a:cubicBezTo>
                <a:cubicBezTo>
                  <a:pt x="115354" y="713329"/>
                  <a:pt x="115354" y="713329"/>
                  <a:pt x="115718" y="713329"/>
                </a:cubicBezTo>
                <a:cubicBezTo>
                  <a:pt x="116447" y="713329"/>
                  <a:pt x="117175" y="712965"/>
                  <a:pt x="117903" y="712601"/>
                </a:cubicBezTo>
                <a:cubicBezTo>
                  <a:pt x="117903" y="712601"/>
                  <a:pt x="117903" y="712601"/>
                  <a:pt x="117903" y="712601"/>
                </a:cubicBezTo>
                <a:lnTo>
                  <a:pt x="117903" y="712601"/>
                </a:lnTo>
                <a:cubicBezTo>
                  <a:pt x="117903" y="712601"/>
                  <a:pt x="117903" y="712601"/>
                  <a:pt x="117903" y="712601"/>
                </a:cubicBezTo>
                <a:lnTo>
                  <a:pt x="266481" y="626435"/>
                </a:lnTo>
                <a:lnTo>
                  <a:pt x="422342" y="650067"/>
                </a:lnTo>
                <a:lnTo>
                  <a:pt x="573834" y="777681"/>
                </a:lnTo>
                <a:lnTo>
                  <a:pt x="583302" y="1017275"/>
                </a:lnTo>
                <a:cubicBezTo>
                  <a:pt x="583302" y="1018729"/>
                  <a:pt x="584030" y="1020183"/>
                  <a:pt x="584759" y="1021638"/>
                </a:cubicBezTo>
                <a:lnTo>
                  <a:pt x="707481" y="1172520"/>
                </a:lnTo>
                <a:lnTo>
                  <a:pt x="559996" y="1376484"/>
                </a:lnTo>
                <a:lnTo>
                  <a:pt x="487163" y="1473558"/>
                </a:lnTo>
                <a:cubicBezTo>
                  <a:pt x="486071" y="1474649"/>
                  <a:pt x="485707" y="1476466"/>
                  <a:pt x="485707" y="1477921"/>
                </a:cubicBezTo>
                <a:lnTo>
                  <a:pt x="485707" y="1647709"/>
                </a:lnTo>
                <a:cubicBezTo>
                  <a:pt x="485707" y="1649163"/>
                  <a:pt x="486071" y="1650254"/>
                  <a:pt x="486799" y="1651345"/>
                </a:cubicBezTo>
                <a:lnTo>
                  <a:pt x="582938" y="1809862"/>
                </a:lnTo>
                <a:lnTo>
                  <a:pt x="582938" y="2026188"/>
                </a:lnTo>
                <a:cubicBezTo>
                  <a:pt x="582938" y="2028005"/>
                  <a:pt x="583666" y="2029823"/>
                  <a:pt x="585123" y="2031278"/>
                </a:cubicBezTo>
                <a:lnTo>
                  <a:pt x="652493" y="2098538"/>
                </a:lnTo>
                <a:lnTo>
                  <a:pt x="700562" y="2175616"/>
                </a:lnTo>
                <a:cubicBezTo>
                  <a:pt x="700926" y="2176343"/>
                  <a:pt x="701655" y="2177070"/>
                  <a:pt x="702747" y="2177797"/>
                </a:cubicBezTo>
                <a:lnTo>
                  <a:pt x="806533" y="2249421"/>
                </a:lnTo>
                <a:cubicBezTo>
                  <a:pt x="806533" y="2249421"/>
                  <a:pt x="806533" y="2249421"/>
                  <a:pt x="806533" y="2249421"/>
                </a:cubicBezTo>
                <a:lnTo>
                  <a:pt x="829475" y="2265418"/>
                </a:lnTo>
                <a:lnTo>
                  <a:pt x="1003909" y="2371945"/>
                </a:lnTo>
                <a:lnTo>
                  <a:pt x="1085845" y="2453748"/>
                </a:lnTo>
                <a:cubicBezTo>
                  <a:pt x="1087666" y="2455566"/>
                  <a:pt x="1089851" y="2456293"/>
                  <a:pt x="1092036" y="2455930"/>
                </a:cubicBezTo>
                <a:lnTo>
                  <a:pt x="1253724" y="2429026"/>
                </a:lnTo>
                <a:lnTo>
                  <a:pt x="1239886" y="2459929"/>
                </a:lnTo>
                <a:lnTo>
                  <a:pt x="1191452" y="2532280"/>
                </a:lnTo>
                <a:cubicBezTo>
                  <a:pt x="1189631" y="2535189"/>
                  <a:pt x="1189995" y="2539188"/>
                  <a:pt x="1192545" y="2541733"/>
                </a:cubicBezTo>
                <a:lnTo>
                  <a:pt x="1309076" y="2653350"/>
                </a:lnTo>
                <a:cubicBezTo>
                  <a:pt x="1310533" y="2654804"/>
                  <a:pt x="1312718" y="2655531"/>
                  <a:pt x="1314539" y="2655531"/>
                </a:cubicBezTo>
                <a:cubicBezTo>
                  <a:pt x="1316724" y="2655531"/>
                  <a:pt x="1318544" y="2654440"/>
                  <a:pt x="1319637" y="2652622"/>
                </a:cubicBezTo>
                <a:lnTo>
                  <a:pt x="1352047" y="2610812"/>
                </a:lnTo>
                <a:lnTo>
                  <a:pt x="1445637" y="2589724"/>
                </a:lnTo>
                <a:lnTo>
                  <a:pt x="1424515" y="2709340"/>
                </a:lnTo>
                <a:lnTo>
                  <a:pt x="1356417" y="2966749"/>
                </a:lnTo>
                <a:cubicBezTo>
                  <a:pt x="1356053" y="2967476"/>
                  <a:pt x="1356053" y="2968567"/>
                  <a:pt x="1356053" y="2969294"/>
                </a:cubicBezTo>
                <a:cubicBezTo>
                  <a:pt x="1356053" y="2969294"/>
                  <a:pt x="1356053" y="2969294"/>
                  <a:pt x="1356053" y="2969294"/>
                </a:cubicBezTo>
                <a:cubicBezTo>
                  <a:pt x="1356053" y="2969657"/>
                  <a:pt x="1356053" y="2969657"/>
                  <a:pt x="1356053" y="2970021"/>
                </a:cubicBezTo>
                <a:cubicBezTo>
                  <a:pt x="1356053" y="2970748"/>
                  <a:pt x="1356417" y="2971112"/>
                  <a:pt x="1356417" y="2971839"/>
                </a:cubicBezTo>
                <a:lnTo>
                  <a:pt x="1453648" y="3190346"/>
                </a:lnTo>
                <a:cubicBezTo>
                  <a:pt x="1453648" y="3190346"/>
                  <a:pt x="1453648" y="3190709"/>
                  <a:pt x="1454013" y="3190709"/>
                </a:cubicBezTo>
                <a:cubicBezTo>
                  <a:pt x="1454013" y="3191073"/>
                  <a:pt x="1454377" y="3191436"/>
                  <a:pt x="1454741" y="3191436"/>
                </a:cubicBezTo>
                <a:cubicBezTo>
                  <a:pt x="1455105" y="3191800"/>
                  <a:pt x="1455105" y="3192164"/>
                  <a:pt x="1455469" y="3192527"/>
                </a:cubicBezTo>
                <a:cubicBezTo>
                  <a:pt x="1455469" y="3192527"/>
                  <a:pt x="1455469" y="3192890"/>
                  <a:pt x="1455833" y="3192890"/>
                </a:cubicBezTo>
                <a:cubicBezTo>
                  <a:pt x="1455833" y="3192890"/>
                  <a:pt x="1456198" y="3193254"/>
                  <a:pt x="1456562" y="3193254"/>
                </a:cubicBezTo>
                <a:cubicBezTo>
                  <a:pt x="1456926" y="3193254"/>
                  <a:pt x="1456926" y="3193618"/>
                  <a:pt x="1456926" y="3193618"/>
                </a:cubicBezTo>
                <a:lnTo>
                  <a:pt x="1633544" y="3303053"/>
                </a:lnTo>
                <a:lnTo>
                  <a:pt x="1638278" y="3547373"/>
                </a:lnTo>
                <a:lnTo>
                  <a:pt x="1672145" y="3838231"/>
                </a:lnTo>
                <a:lnTo>
                  <a:pt x="1657579" y="4206530"/>
                </a:lnTo>
                <a:cubicBezTo>
                  <a:pt x="1657579" y="4206530"/>
                  <a:pt x="1657579" y="4206893"/>
                  <a:pt x="1657579" y="4206893"/>
                </a:cubicBezTo>
                <a:cubicBezTo>
                  <a:pt x="1657579" y="4207257"/>
                  <a:pt x="1657579" y="4207257"/>
                  <a:pt x="1657579" y="4207621"/>
                </a:cubicBezTo>
                <a:cubicBezTo>
                  <a:pt x="1657579" y="4208348"/>
                  <a:pt x="1657943" y="4209075"/>
                  <a:pt x="1657943" y="4209802"/>
                </a:cubicBezTo>
                <a:lnTo>
                  <a:pt x="1657943" y="4209802"/>
                </a:lnTo>
                <a:cubicBezTo>
                  <a:pt x="1658307" y="4210529"/>
                  <a:pt x="1658671" y="4211256"/>
                  <a:pt x="1659400" y="4211983"/>
                </a:cubicBezTo>
                <a:cubicBezTo>
                  <a:pt x="1659400" y="4211983"/>
                  <a:pt x="1659400" y="4212347"/>
                  <a:pt x="1659764" y="4212347"/>
                </a:cubicBezTo>
                <a:lnTo>
                  <a:pt x="1829827" y="4377409"/>
                </a:lnTo>
                <a:cubicBezTo>
                  <a:pt x="1829827" y="4377409"/>
                  <a:pt x="1829827" y="4377409"/>
                  <a:pt x="1829827" y="4377409"/>
                </a:cubicBezTo>
                <a:cubicBezTo>
                  <a:pt x="1829827" y="4377409"/>
                  <a:pt x="1829827" y="4377409"/>
                  <a:pt x="1830192" y="4377409"/>
                </a:cubicBezTo>
                <a:cubicBezTo>
                  <a:pt x="1830920" y="4377772"/>
                  <a:pt x="1831284" y="4378499"/>
                  <a:pt x="1832012" y="4378499"/>
                </a:cubicBezTo>
                <a:cubicBezTo>
                  <a:pt x="1832012" y="4378499"/>
                  <a:pt x="1832377" y="4378499"/>
                  <a:pt x="1832377" y="4378863"/>
                </a:cubicBezTo>
                <a:cubicBezTo>
                  <a:pt x="1832377" y="4378863"/>
                  <a:pt x="1832741" y="4378863"/>
                  <a:pt x="1832741" y="4378863"/>
                </a:cubicBezTo>
                <a:cubicBezTo>
                  <a:pt x="1832741" y="4378863"/>
                  <a:pt x="1833105" y="4378863"/>
                  <a:pt x="1833105" y="4379226"/>
                </a:cubicBezTo>
                <a:lnTo>
                  <a:pt x="2037400" y="4427945"/>
                </a:lnTo>
                <a:cubicBezTo>
                  <a:pt x="2038128" y="4427945"/>
                  <a:pt x="2038492" y="4428309"/>
                  <a:pt x="2039220" y="4428309"/>
                </a:cubicBezTo>
                <a:cubicBezTo>
                  <a:pt x="2041770" y="4428309"/>
                  <a:pt x="2044319" y="4426855"/>
                  <a:pt x="2045775" y="4424309"/>
                </a:cubicBezTo>
                <a:cubicBezTo>
                  <a:pt x="2047232" y="4421401"/>
                  <a:pt x="2046504" y="4417765"/>
                  <a:pt x="2043954" y="4415584"/>
                </a:cubicBezTo>
                <a:lnTo>
                  <a:pt x="1878625" y="4278881"/>
                </a:lnTo>
                <a:lnTo>
                  <a:pt x="1948180" y="4162901"/>
                </a:lnTo>
                <a:cubicBezTo>
                  <a:pt x="1949637" y="4160356"/>
                  <a:pt x="1949637" y="4157084"/>
                  <a:pt x="1947816" y="4154902"/>
                </a:cubicBezTo>
                <a:lnTo>
                  <a:pt x="1891735" y="4080370"/>
                </a:lnTo>
                <a:lnTo>
                  <a:pt x="1943446" y="3920762"/>
                </a:lnTo>
                <a:lnTo>
                  <a:pt x="2083648" y="3789149"/>
                </a:lnTo>
                <a:lnTo>
                  <a:pt x="2234411" y="3628813"/>
                </a:lnTo>
                <a:cubicBezTo>
                  <a:pt x="2234411" y="3628813"/>
                  <a:pt x="2234411" y="3628813"/>
                  <a:pt x="2234411" y="3628813"/>
                </a:cubicBezTo>
                <a:cubicBezTo>
                  <a:pt x="2234775" y="3628450"/>
                  <a:pt x="2235139" y="3627723"/>
                  <a:pt x="2235503" y="3626996"/>
                </a:cubicBezTo>
                <a:cubicBezTo>
                  <a:pt x="2235503" y="3626996"/>
                  <a:pt x="2235503" y="3626996"/>
                  <a:pt x="2235503" y="3626632"/>
                </a:cubicBezTo>
                <a:cubicBezTo>
                  <a:pt x="2235868" y="3625905"/>
                  <a:pt x="2235868" y="3625541"/>
                  <a:pt x="2235868" y="3624814"/>
                </a:cubicBezTo>
                <a:cubicBezTo>
                  <a:pt x="2235868" y="3624451"/>
                  <a:pt x="2235868" y="3624451"/>
                  <a:pt x="2235868" y="3624087"/>
                </a:cubicBezTo>
                <a:cubicBezTo>
                  <a:pt x="2235868" y="3624087"/>
                  <a:pt x="2235868" y="3624087"/>
                  <a:pt x="2235868" y="3624087"/>
                </a:cubicBezTo>
                <a:lnTo>
                  <a:pt x="2240602" y="3464115"/>
                </a:lnTo>
                <a:lnTo>
                  <a:pt x="2406295" y="3402672"/>
                </a:lnTo>
                <a:cubicBezTo>
                  <a:pt x="2406295" y="3402672"/>
                  <a:pt x="2406660" y="3402672"/>
                  <a:pt x="2406660" y="3402308"/>
                </a:cubicBezTo>
                <a:cubicBezTo>
                  <a:pt x="2406660" y="3402308"/>
                  <a:pt x="2407024" y="3402308"/>
                  <a:pt x="2407024" y="3401944"/>
                </a:cubicBezTo>
                <a:cubicBezTo>
                  <a:pt x="2407752" y="3401581"/>
                  <a:pt x="2408844" y="3400854"/>
                  <a:pt x="2409209" y="3400127"/>
                </a:cubicBezTo>
                <a:cubicBezTo>
                  <a:pt x="2409209" y="3400127"/>
                  <a:pt x="2409209" y="3400127"/>
                  <a:pt x="2409209" y="3400127"/>
                </a:cubicBezTo>
                <a:cubicBezTo>
                  <a:pt x="2409209" y="3400127"/>
                  <a:pt x="2409209" y="3399763"/>
                  <a:pt x="2409209" y="3399763"/>
                </a:cubicBezTo>
                <a:cubicBezTo>
                  <a:pt x="2409573" y="3399036"/>
                  <a:pt x="2409937" y="3398309"/>
                  <a:pt x="2410301" y="3397582"/>
                </a:cubicBezTo>
                <a:cubicBezTo>
                  <a:pt x="2410301" y="3397582"/>
                  <a:pt x="2410301" y="3397218"/>
                  <a:pt x="2410301" y="3397218"/>
                </a:cubicBezTo>
                <a:cubicBezTo>
                  <a:pt x="2410301" y="3397218"/>
                  <a:pt x="2410301" y="3397218"/>
                  <a:pt x="2410301" y="3397218"/>
                </a:cubicBezTo>
                <a:lnTo>
                  <a:pt x="2468203" y="3122721"/>
                </a:lnTo>
                <a:lnTo>
                  <a:pt x="2568711" y="3027102"/>
                </a:lnTo>
                <a:cubicBezTo>
                  <a:pt x="2568711" y="3027102"/>
                  <a:pt x="2568711" y="3026738"/>
                  <a:pt x="2569076" y="3026738"/>
                </a:cubicBezTo>
                <a:cubicBezTo>
                  <a:pt x="2569440" y="3026375"/>
                  <a:pt x="2569804" y="3026011"/>
                  <a:pt x="2569804" y="3025284"/>
                </a:cubicBezTo>
                <a:cubicBezTo>
                  <a:pt x="2570168" y="3024920"/>
                  <a:pt x="2570168" y="3024557"/>
                  <a:pt x="2570532" y="3024193"/>
                </a:cubicBezTo>
                <a:cubicBezTo>
                  <a:pt x="2570896" y="3023829"/>
                  <a:pt x="2570896" y="3023102"/>
                  <a:pt x="2570896" y="3022739"/>
                </a:cubicBezTo>
                <a:cubicBezTo>
                  <a:pt x="2570896" y="3022375"/>
                  <a:pt x="2571261" y="3022012"/>
                  <a:pt x="2571261" y="3021648"/>
                </a:cubicBezTo>
                <a:lnTo>
                  <a:pt x="2571261" y="2749696"/>
                </a:lnTo>
                <a:cubicBezTo>
                  <a:pt x="2571989" y="2746788"/>
                  <a:pt x="2569440" y="2743879"/>
                  <a:pt x="2566162" y="2742788"/>
                </a:cubicBezTo>
                <a:close/>
                <a:moveTo>
                  <a:pt x="1200556" y="2331225"/>
                </a:moveTo>
                <a:lnTo>
                  <a:pt x="1200556" y="2181069"/>
                </a:lnTo>
                <a:lnTo>
                  <a:pt x="1260643" y="2192340"/>
                </a:lnTo>
                <a:lnTo>
                  <a:pt x="1200556" y="2331225"/>
                </a:lnTo>
                <a:close/>
                <a:moveTo>
                  <a:pt x="1042146" y="2075270"/>
                </a:moveTo>
                <a:cubicBezTo>
                  <a:pt x="1041417" y="2076360"/>
                  <a:pt x="1040689" y="2077451"/>
                  <a:pt x="1040689" y="2078542"/>
                </a:cubicBezTo>
                <a:lnTo>
                  <a:pt x="1012649" y="2204701"/>
                </a:lnTo>
                <a:lnTo>
                  <a:pt x="821464" y="2234878"/>
                </a:lnTo>
                <a:lnTo>
                  <a:pt x="940180" y="1818951"/>
                </a:lnTo>
                <a:lnTo>
                  <a:pt x="1157585" y="1941112"/>
                </a:lnTo>
                <a:lnTo>
                  <a:pt x="1042146" y="2075270"/>
                </a:lnTo>
                <a:close/>
                <a:moveTo>
                  <a:pt x="636105" y="248320"/>
                </a:moveTo>
                <a:lnTo>
                  <a:pt x="267938" y="427197"/>
                </a:lnTo>
                <a:lnTo>
                  <a:pt x="318921" y="214144"/>
                </a:lnTo>
                <a:lnTo>
                  <a:pt x="636105" y="248320"/>
                </a:lnTo>
                <a:close/>
                <a:moveTo>
                  <a:pt x="652857" y="256682"/>
                </a:moveTo>
                <a:lnTo>
                  <a:pt x="575655" y="758775"/>
                </a:lnTo>
                <a:lnTo>
                  <a:pt x="269395" y="442831"/>
                </a:lnTo>
                <a:lnTo>
                  <a:pt x="652857" y="256682"/>
                </a:lnTo>
                <a:close/>
                <a:moveTo>
                  <a:pt x="1805064" y="519181"/>
                </a:moveTo>
                <a:lnTo>
                  <a:pt x="1846579" y="571535"/>
                </a:lnTo>
                <a:lnTo>
                  <a:pt x="1808706" y="659156"/>
                </a:lnTo>
                <a:lnTo>
                  <a:pt x="1720579" y="571899"/>
                </a:lnTo>
                <a:lnTo>
                  <a:pt x="1805064" y="519181"/>
                </a:lnTo>
                <a:close/>
                <a:moveTo>
                  <a:pt x="1242070" y="1899664"/>
                </a:moveTo>
                <a:lnTo>
                  <a:pt x="1169602" y="1931295"/>
                </a:lnTo>
                <a:lnTo>
                  <a:pt x="950741" y="1808408"/>
                </a:lnTo>
                <a:lnTo>
                  <a:pt x="1511186" y="1495736"/>
                </a:lnTo>
                <a:lnTo>
                  <a:pt x="1242070" y="1899664"/>
                </a:lnTo>
                <a:close/>
                <a:moveTo>
                  <a:pt x="1118620" y="1237963"/>
                </a:moveTo>
                <a:lnTo>
                  <a:pt x="1519198" y="1474285"/>
                </a:lnTo>
                <a:lnTo>
                  <a:pt x="948192" y="1793138"/>
                </a:lnTo>
                <a:lnTo>
                  <a:pt x="1118620" y="1237963"/>
                </a:lnTo>
                <a:close/>
                <a:moveTo>
                  <a:pt x="1728955" y="1219784"/>
                </a:moveTo>
                <a:lnTo>
                  <a:pt x="1132094" y="1219784"/>
                </a:lnTo>
                <a:lnTo>
                  <a:pt x="1448550" y="906385"/>
                </a:lnTo>
                <a:lnTo>
                  <a:pt x="1728955" y="1219784"/>
                </a:lnTo>
                <a:close/>
                <a:moveTo>
                  <a:pt x="1431070" y="902750"/>
                </a:moveTo>
                <a:lnTo>
                  <a:pt x="1119712" y="1211422"/>
                </a:lnTo>
                <a:lnTo>
                  <a:pt x="1078926" y="902750"/>
                </a:lnTo>
                <a:lnTo>
                  <a:pt x="1431070" y="902750"/>
                </a:lnTo>
                <a:close/>
                <a:moveTo>
                  <a:pt x="1084388" y="888207"/>
                </a:moveTo>
                <a:lnTo>
                  <a:pt x="1317816" y="547176"/>
                </a:lnTo>
                <a:lnTo>
                  <a:pt x="1438354" y="888207"/>
                </a:lnTo>
                <a:lnTo>
                  <a:pt x="1084388" y="888207"/>
                </a:lnTo>
                <a:close/>
                <a:moveTo>
                  <a:pt x="939088" y="1772778"/>
                </a:moveTo>
                <a:lnTo>
                  <a:pt x="914325" y="1556452"/>
                </a:lnTo>
                <a:lnTo>
                  <a:pt x="1091672" y="1276865"/>
                </a:lnTo>
                <a:lnTo>
                  <a:pt x="939088" y="1772778"/>
                </a:lnTo>
                <a:close/>
                <a:moveTo>
                  <a:pt x="1540683" y="1493918"/>
                </a:moveTo>
                <a:lnTo>
                  <a:pt x="1665226" y="1642982"/>
                </a:lnTo>
                <a:lnTo>
                  <a:pt x="1531943" y="1784412"/>
                </a:lnTo>
                <a:lnTo>
                  <a:pt x="1540683" y="1493918"/>
                </a:lnTo>
                <a:close/>
                <a:moveTo>
                  <a:pt x="1532307" y="1465196"/>
                </a:moveTo>
                <a:lnTo>
                  <a:pt x="1141198" y="1234327"/>
                </a:lnTo>
                <a:lnTo>
                  <a:pt x="1729683" y="1234327"/>
                </a:lnTo>
                <a:lnTo>
                  <a:pt x="1532307" y="1465196"/>
                </a:lnTo>
                <a:close/>
                <a:moveTo>
                  <a:pt x="1742064" y="1212150"/>
                </a:moveTo>
                <a:lnTo>
                  <a:pt x="1463845" y="901295"/>
                </a:lnTo>
                <a:lnTo>
                  <a:pt x="1844758" y="864938"/>
                </a:lnTo>
                <a:lnTo>
                  <a:pt x="1742064" y="1212150"/>
                </a:lnTo>
                <a:close/>
                <a:moveTo>
                  <a:pt x="1332383" y="545358"/>
                </a:moveTo>
                <a:lnTo>
                  <a:pt x="1613515" y="674426"/>
                </a:lnTo>
                <a:lnTo>
                  <a:pt x="1451099" y="880572"/>
                </a:lnTo>
                <a:lnTo>
                  <a:pt x="1332383" y="545358"/>
                </a:lnTo>
                <a:close/>
                <a:moveTo>
                  <a:pt x="1629539" y="654430"/>
                </a:moveTo>
                <a:lnTo>
                  <a:pt x="1598221" y="449375"/>
                </a:lnTo>
                <a:lnTo>
                  <a:pt x="1699093" y="570445"/>
                </a:lnTo>
                <a:lnTo>
                  <a:pt x="1629539" y="654430"/>
                </a:lnTo>
                <a:close/>
                <a:moveTo>
                  <a:pt x="1615700" y="659520"/>
                </a:moveTo>
                <a:lnTo>
                  <a:pt x="1338209" y="531906"/>
                </a:lnTo>
                <a:lnTo>
                  <a:pt x="1581469" y="434832"/>
                </a:lnTo>
                <a:lnTo>
                  <a:pt x="1615700" y="659520"/>
                </a:lnTo>
                <a:close/>
                <a:moveTo>
                  <a:pt x="1076377" y="874027"/>
                </a:moveTo>
                <a:lnTo>
                  <a:pt x="1036319" y="263590"/>
                </a:lnTo>
                <a:lnTo>
                  <a:pt x="1310169" y="532270"/>
                </a:lnTo>
                <a:lnTo>
                  <a:pt x="1076377" y="874027"/>
                </a:lnTo>
                <a:close/>
                <a:moveTo>
                  <a:pt x="668516" y="251228"/>
                </a:moveTo>
                <a:lnTo>
                  <a:pt x="1012649" y="252319"/>
                </a:lnTo>
                <a:lnTo>
                  <a:pt x="592042" y="749686"/>
                </a:lnTo>
                <a:lnTo>
                  <a:pt x="668516" y="251228"/>
                </a:lnTo>
                <a:close/>
                <a:moveTo>
                  <a:pt x="1022117" y="263590"/>
                </a:moveTo>
                <a:lnTo>
                  <a:pt x="1062903" y="886025"/>
                </a:lnTo>
                <a:lnTo>
                  <a:pt x="594227" y="770046"/>
                </a:lnTo>
                <a:lnTo>
                  <a:pt x="1022117" y="263590"/>
                </a:lnTo>
                <a:close/>
                <a:moveTo>
                  <a:pt x="1105874" y="1218330"/>
                </a:moveTo>
                <a:lnTo>
                  <a:pt x="734793" y="1167430"/>
                </a:lnTo>
                <a:lnTo>
                  <a:pt x="1065088" y="909294"/>
                </a:lnTo>
                <a:lnTo>
                  <a:pt x="1105874" y="1218330"/>
                </a:lnTo>
                <a:close/>
                <a:moveTo>
                  <a:pt x="1102232" y="1232510"/>
                </a:moveTo>
                <a:lnTo>
                  <a:pt x="907406" y="1539728"/>
                </a:lnTo>
                <a:lnTo>
                  <a:pt x="729695" y="1181246"/>
                </a:lnTo>
                <a:lnTo>
                  <a:pt x="1102232" y="1232510"/>
                </a:lnTo>
                <a:close/>
                <a:moveTo>
                  <a:pt x="927435" y="1801136"/>
                </a:moveTo>
                <a:lnTo>
                  <a:pt x="610978" y="1801136"/>
                </a:lnTo>
                <a:lnTo>
                  <a:pt x="900487" y="1568814"/>
                </a:lnTo>
                <a:lnTo>
                  <a:pt x="927435" y="1801136"/>
                </a:lnTo>
                <a:close/>
                <a:moveTo>
                  <a:pt x="1443452" y="1881122"/>
                </a:moveTo>
                <a:cubicBezTo>
                  <a:pt x="1442359" y="1882577"/>
                  <a:pt x="1441631" y="1884394"/>
                  <a:pt x="1441631" y="1885849"/>
                </a:cubicBezTo>
                <a:lnTo>
                  <a:pt x="1441631" y="1994193"/>
                </a:lnTo>
                <a:lnTo>
                  <a:pt x="1366250" y="2063272"/>
                </a:lnTo>
                <a:lnTo>
                  <a:pt x="1366250" y="1895302"/>
                </a:lnTo>
                <a:cubicBezTo>
                  <a:pt x="1366250" y="1893120"/>
                  <a:pt x="1365521" y="1891302"/>
                  <a:pt x="1364065" y="1889848"/>
                </a:cubicBezTo>
                <a:cubicBezTo>
                  <a:pt x="1362608" y="1888394"/>
                  <a:pt x="1360423" y="1887667"/>
                  <a:pt x="1358602" y="1888030"/>
                </a:cubicBezTo>
                <a:lnTo>
                  <a:pt x="1261735" y="1896392"/>
                </a:lnTo>
                <a:lnTo>
                  <a:pt x="1526117" y="1499372"/>
                </a:lnTo>
                <a:lnTo>
                  <a:pt x="1517377" y="1800046"/>
                </a:lnTo>
                <a:lnTo>
                  <a:pt x="1443452" y="1881122"/>
                </a:lnTo>
                <a:close/>
                <a:moveTo>
                  <a:pt x="1786128" y="1589174"/>
                </a:moveTo>
                <a:lnTo>
                  <a:pt x="1676879" y="1634620"/>
                </a:lnTo>
                <a:lnTo>
                  <a:pt x="1543232" y="1474649"/>
                </a:lnTo>
                <a:lnTo>
                  <a:pt x="1742793" y="1240872"/>
                </a:lnTo>
                <a:lnTo>
                  <a:pt x="1836746" y="1482647"/>
                </a:lnTo>
                <a:lnTo>
                  <a:pt x="1786128" y="1589174"/>
                </a:lnTo>
                <a:close/>
                <a:moveTo>
                  <a:pt x="1849856" y="1475739"/>
                </a:moveTo>
                <a:lnTo>
                  <a:pt x="1756995" y="1236872"/>
                </a:lnTo>
                <a:lnTo>
                  <a:pt x="1959105" y="1280137"/>
                </a:lnTo>
                <a:lnTo>
                  <a:pt x="1959105" y="1475739"/>
                </a:lnTo>
                <a:lnTo>
                  <a:pt x="1849856" y="1475739"/>
                </a:lnTo>
                <a:close/>
                <a:moveTo>
                  <a:pt x="2071631" y="992552"/>
                </a:moveTo>
                <a:lnTo>
                  <a:pt x="2090567" y="1096170"/>
                </a:lnTo>
                <a:cubicBezTo>
                  <a:pt x="2090567" y="1096534"/>
                  <a:pt x="2090931" y="1097261"/>
                  <a:pt x="2090931" y="1097624"/>
                </a:cubicBezTo>
                <a:lnTo>
                  <a:pt x="2129897" y="1194698"/>
                </a:lnTo>
                <a:cubicBezTo>
                  <a:pt x="2130261" y="1195789"/>
                  <a:pt x="2130989" y="1196880"/>
                  <a:pt x="2131718" y="1197607"/>
                </a:cubicBezTo>
                <a:lnTo>
                  <a:pt x="2199452" y="1256142"/>
                </a:lnTo>
                <a:lnTo>
                  <a:pt x="2160122" y="1303770"/>
                </a:lnTo>
                <a:cubicBezTo>
                  <a:pt x="2159030" y="1305224"/>
                  <a:pt x="2158301" y="1307042"/>
                  <a:pt x="2158665" y="1308860"/>
                </a:cubicBezTo>
                <a:lnTo>
                  <a:pt x="2163400" y="1381574"/>
                </a:lnTo>
                <a:cubicBezTo>
                  <a:pt x="2163400" y="1383028"/>
                  <a:pt x="2164128" y="1384119"/>
                  <a:pt x="2164856" y="1385210"/>
                </a:cubicBezTo>
                <a:lnTo>
                  <a:pt x="2200180" y="1433565"/>
                </a:lnTo>
                <a:lnTo>
                  <a:pt x="2162307" y="1471376"/>
                </a:lnTo>
                <a:lnTo>
                  <a:pt x="2110960" y="1389936"/>
                </a:lnTo>
                <a:lnTo>
                  <a:pt x="2158301" y="1267049"/>
                </a:lnTo>
                <a:cubicBezTo>
                  <a:pt x="2159030" y="1264867"/>
                  <a:pt x="2159030" y="1262322"/>
                  <a:pt x="2157573" y="1260141"/>
                </a:cubicBezTo>
                <a:cubicBezTo>
                  <a:pt x="2156116" y="1257960"/>
                  <a:pt x="2153931" y="1256869"/>
                  <a:pt x="2151382" y="1257233"/>
                </a:cubicBezTo>
                <a:lnTo>
                  <a:pt x="1967481" y="1267049"/>
                </a:lnTo>
                <a:lnTo>
                  <a:pt x="1754810" y="1221602"/>
                </a:lnTo>
                <a:lnTo>
                  <a:pt x="1859324" y="867847"/>
                </a:lnTo>
                <a:lnTo>
                  <a:pt x="2071631" y="992552"/>
                </a:lnTo>
                <a:close/>
                <a:moveTo>
                  <a:pt x="2117515" y="844942"/>
                </a:moveTo>
                <a:lnTo>
                  <a:pt x="1953642" y="776227"/>
                </a:lnTo>
                <a:lnTo>
                  <a:pt x="2057064" y="641705"/>
                </a:lnTo>
                <a:lnTo>
                  <a:pt x="2095665" y="713692"/>
                </a:lnTo>
                <a:lnTo>
                  <a:pt x="2117515" y="844942"/>
                </a:lnTo>
                <a:close/>
                <a:moveTo>
                  <a:pt x="2199452" y="703876"/>
                </a:moveTo>
                <a:lnTo>
                  <a:pt x="2107319" y="703876"/>
                </a:lnTo>
                <a:lnTo>
                  <a:pt x="2067261" y="628616"/>
                </a:lnTo>
                <a:lnTo>
                  <a:pt x="2117879" y="562810"/>
                </a:lnTo>
                <a:lnTo>
                  <a:pt x="2174324" y="632252"/>
                </a:lnTo>
                <a:lnTo>
                  <a:pt x="2199452" y="703876"/>
                </a:lnTo>
                <a:close/>
                <a:moveTo>
                  <a:pt x="1754810" y="455919"/>
                </a:moveTo>
                <a:lnTo>
                  <a:pt x="1830556" y="304673"/>
                </a:lnTo>
                <a:lnTo>
                  <a:pt x="1882267" y="403565"/>
                </a:lnTo>
                <a:cubicBezTo>
                  <a:pt x="1882995" y="405019"/>
                  <a:pt x="1884087" y="406110"/>
                  <a:pt x="1885544" y="406837"/>
                </a:cubicBezTo>
                <a:lnTo>
                  <a:pt x="2039949" y="479188"/>
                </a:lnTo>
                <a:lnTo>
                  <a:pt x="2107683" y="551175"/>
                </a:lnTo>
                <a:lnTo>
                  <a:pt x="2058521" y="615164"/>
                </a:lnTo>
                <a:lnTo>
                  <a:pt x="1893920" y="453011"/>
                </a:lnTo>
                <a:cubicBezTo>
                  <a:pt x="1893920" y="453011"/>
                  <a:pt x="1893556" y="453011"/>
                  <a:pt x="1893556" y="452647"/>
                </a:cubicBezTo>
                <a:cubicBezTo>
                  <a:pt x="1893192" y="452284"/>
                  <a:pt x="1892463" y="451920"/>
                  <a:pt x="1892099" y="451557"/>
                </a:cubicBezTo>
                <a:cubicBezTo>
                  <a:pt x="1891735" y="451557"/>
                  <a:pt x="1891735" y="451193"/>
                  <a:pt x="1891371" y="451193"/>
                </a:cubicBezTo>
                <a:cubicBezTo>
                  <a:pt x="1890642" y="450829"/>
                  <a:pt x="1890278" y="450829"/>
                  <a:pt x="1889550" y="450829"/>
                </a:cubicBezTo>
                <a:cubicBezTo>
                  <a:pt x="1889186" y="450829"/>
                  <a:pt x="1889186" y="450829"/>
                  <a:pt x="1888822" y="450829"/>
                </a:cubicBezTo>
                <a:cubicBezTo>
                  <a:pt x="1888822" y="450829"/>
                  <a:pt x="1888822" y="450829"/>
                  <a:pt x="1888822" y="450829"/>
                </a:cubicBezTo>
                <a:lnTo>
                  <a:pt x="1754810" y="455919"/>
                </a:lnTo>
                <a:close/>
                <a:moveTo>
                  <a:pt x="1887729" y="467917"/>
                </a:moveTo>
                <a:lnTo>
                  <a:pt x="2049417" y="626798"/>
                </a:lnTo>
                <a:lnTo>
                  <a:pt x="2049417" y="627162"/>
                </a:lnTo>
                <a:lnTo>
                  <a:pt x="1936891" y="774045"/>
                </a:lnTo>
                <a:lnTo>
                  <a:pt x="1851677" y="849668"/>
                </a:lnTo>
                <a:lnTo>
                  <a:pt x="1464937" y="886752"/>
                </a:lnTo>
                <a:lnTo>
                  <a:pt x="1630631" y="676244"/>
                </a:lnTo>
                <a:lnTo>
                  <a:pt x="1709290" y="580988"/>
                </a:lnTo>
                <a:lnTo>
                  <a:pt x="1805793" y="676608"/>
                </a:lnTo>
                <a:cubicBezTo>
                  <a:pt x="1807614" y="678426"/>
                  <a:pt x="1809799" y="679153"/>
                  <a:pt x="1812348" y="678426"/>
                </a:cubicBezTo>
                <a:cubicBezTo>
                  <a:pt x="1814897" y="678062"/>
                  <a:pt x="1816718" y="676244"/>
                  <a:pt x="1817810" y="674063"/>
                </a:cubicBezTo>
                <a:lnTo>
                  <a:pt x="1861510" y="572626"/>
                </a:lnTo>
                <a:cubicBezTo>
                  <a:pt x="1862602" y="570081"/>
                  <a:pt x="1862238" y="567173"/>
                  <a:pt x="1860417" y="565355"/>
                </a:cubicBezTo>
                <a:lnTo>
                  <a:pt x="1817446" y="511182"/>
                </a:lnTo>
                <a:lnTo>
                  <a:pt x="1887729" y="467917"/>
                </a:lnTo>
                <a:close/>
                <a:moveTo>
                  <a:pt x="739527" y="184331"/>
                </a:moveTo>
                <a:lnTo>
                  <a:pt x="964943" y="237776"/>
                </a:lnTo>
                <a:lnTo>
                  <a:pt x="662689" y="236685"/>
                </a:lnTo>
                <a:lnTo>
                  <a:pt x="330938" y="201055"/>
                </a:lnTo>
                <a:lnTo>
                  <a:pt x="546522" y="17088"/>
                </a:lnTo>
                <a:lnTo>
                  <a:pt x="736250" y="182513"/>
                </a:lnTo>
                <a:cubicBezTo>
                  <a:pt x="737342" y="183240"/>
                  <a:pt x="738435" y="183967"/>
                  <a:pt x="739527" y="184331"/>
                </a:cubicBezTo>
                <a:close/>
                <a:moveTo>
                  <a:pt x="250822" y="14543"/>
                </a:moveTo>
                <a:lnTo>
                  <a:pt x="526857" y="14543"/>
                </a:lnTo>
                <a:lnTo>
                  <a:pt x="316371" y="193784"/>
                </a:lnTo>
                <a:lnTo>
                  <a:pt x="250822" y="14543"/>
                </a:lnTo>
                <a:close/>
                <a:moveTo>
                  <a:pt x="128828" y="265771"/>
                </a:moveTo>
                <a:lnTo>
                  <a:pt x="303262" y="216689"/>
                </a:lnTo>
                <a:lnTo>
                  <a:pt x="251915" y="431560"/>
                </a:lnTo>
                <a:lnTo>
                  <a:pt x="70926" y="388295"/>
                </a:lnTo>
                <a:lnTo>
                  <a:pt x="128828" y="265771"/>
                </a:lnTo>
                <a:close/>
                <a:moveTo>
                  <a:pt x="52718" y="427197"/>
                </a:moveTo>
                <a:lnTo>
                  <a:pt x="64736" y="402111"/>
                </a:lnTo>
                <a:lnTo>
                  <a:pt x="246452" y="445739"/>
                </a:lnTo>
                <a:lnTo>
                  <a:pt x="112441" y="694059"/>
                </a:lnTo>
                <a:lnTo>
                  <a:pt x="14846" y="587896"/>
                </a:lnTo>
                <a:lnTo>
                  <a:pt x="52718" y="427197"/>
                </a:lnTo>
                <a:close/>
                <a:moveTo>
                  <a:pt x="426348" y="635888"/>
                </a:moveTo>
                <a:lnTo>
                  <a:pt x="265753" y="611528"/>
                </a:lnTo>
                <a:cubicBezTo>
                  <a:pt x="264296" y="611165"/>
                  <a:pt x="262476" y="611528"/>
                  <a:pt x="261019" y="612255"/>
                </a:cubicBezTo>
                <a:lnTo>
                  <a:pt x="132470" y="686788"/>
                </a:lnTo>
                <a:lnTo>
                  <a:pt x="258834" y="452284"/>
                </a:lnTo>
                <a:lnTo>
                  <a:pt x="475146" y="675517"/>
                </a:lnTo>
                <a:lnTo>
                  <a:pt x="429626" y="637342"/>
                </a:lnTo>
                <a:cubicBezTo>
                  <a:pt x="428897" y="636615"/>
                  <a:pt x="427441" y="636251"/>
                  <a:pt x="426348" y="635888"/>
                </a:cubicBezTo>
                <a:close/>
                <a:moveTo>
                  <a:pt x="597504" y="1014366"/>
                </a:moveTo>
                <a:lnTo>
                  <a:pt x="588400" y="783862"/>
                </a:lnTo>
                <a:lnTo>
                  <a:pt x="1054527" y="899114"/>
                </a:lnTo>
                <a:lnTo>
                  <a:pt x="718042" y="1162340"/>
                </a:lnTo>
                <a:lnTo>
                  <a:pt x="597504" y="1014366"/>
                </a:lnTo>
                <a:close/>
                <a:moveTo>
                  <a:pt x="715857" y="1186336"/>
                </a:moveTo>
                <a:lnTo>
                  <a:pt x="891019" y="1539728"/>
                </a:lnTo>
                <a:lnTo>
                  <a:pt x="565822" y="1393936"/>
                </a:lnTo>
                <a:lnTo>
                  <a:pt x="572013" y="1385573"/>
                </a:lnTo>
                <a:lnTo>
                  <a:pt x="715857" y="1186336"/>
                </a:lnTo>
                <a:close/>
                <a:moveTo>
                  <a:pt x="500637" y="1645891"/>
                </a:moveTo>
                <a:lnTo>
                  <a:pt x="500637" y="1480466"/>
                </a:lnTo>
                <a:lnTo>
                  <a:pt x="557082" y="1405570"/>
                </a:lnTo>
                <a:lnTo>
                  <a:pt x="892839" y="1556452"/>
                </a:lnTo>
                <a:lnTo>
                  <a:pt x="592406" y="1797501"/>
                </a:lnTo>
                <a:lnTo>
                  <a:pt x="500637" y="1645891"/>
                </a:lnTo>
                <a:close/>
                <a:moveTo>
                  <a:pt x="664874" y="2090903"/>
                </a:moveTo>
                <a:cubicBezTo>
                  <a:pt x="664510" y="2090540"/>
                  <a:pt x="664146" y="2090176"/>
                  <a:pt x="663782" y="2089449"/>
                </a:cubicBezTo>
                <a:lnTo>
                  <a:pt x="597868" y="2023642"/>
                </a:lnTo>
                <a:lnTo>
                  <a:pt x="597868" y="1815316"/>
                </a:lnTo>
                <a:lnTo>
                  <a:pt x="925978" y="1815316"/>
                </a:lnTo>
                <a:lnTo>
                  <a:pt x="806533" y="2231969"/>
                </a:lnTo>
                <a:lnTo>
                  <a:pt x="712579" y="2166890"/>
                </a:lnTo>
                <a:lnTo>
                  <a:pt x="664874" y="2090903"/>
                </a:lnTo>
                <a:close/>
                <a:moveTo>
                  <a:pt x="829839" y="2248330"/>
                </a:moveTo>
                <a:lnTo>
                  <a:pt x="1010464" y="2219608"/>
                </a:lnTo>
                <a:lnTo>
                  <a:pt x="1002088" y="2353766"/>
                </a:lnTo>
                <a:lnTo>
                  <a:pt x="837851" y="2253420"/>
                </a:lnTo>
                <a:lnTo>
                  <a:pt x="829839" y="2248330"/>
                </a:lnTo>
                <a:close/>
                <a:moveTo>
                  <a:pt x="1016290" y="2363583"/>
                </a:moveTo>
                <a:lnTo>
                  <a:pt x="1025030" y="2221789"/>
                </a:lnTo>
                <a:lnTo>
                  <a:pt x="1090215" y="2250148"/>
                </a:lnTo>
                <a:lnTo>
                  <a:pt x="1145203" y="2432298"/>
                </a:lnTo>
                <a:lnTo>
                  <a:pt x="1093857" y="2440660"/>
                </a:lnTo>
                <a:lnTo>
                  <a:pt x="1016290" y="2363583"/>
                </a:lnTo>
                <a:close/>
                <a:moveTo>
                  <a:pt x="1159406" y="2430480"/>
                </a:moveTo>
                <a:lnTo>
                  <a:pt x="1104781" y="2249421"/>
                </a:lnTo>
                <a:lnTo>
                  <a:pt x="1162319" y="2222880"/>
                </a:lnTo>
                <a:cubicBezTo>
                  <a:pt x="1163412" y="2222516"/>
                  <a:pt x="1164140" y="2221789"/>
                  <a:pt x="1164868" y="2220699"/>
                </a:cubicBezTo>
                <a:lnTo>
                  <a:pt x="1185990" y="2193794"/>
                </a:lnTo>
                <a:lnTo>
                  <a:pt x="1185990" y="2366855"/>
                </a:lnTo>
                <a:cubicBezTo>
                  <a:pt x="1185990" y="2366855"/>
                  <a:pt x="1185990" y="2366855"/>
                  <a:pt x="1185990" y="2366855"/>
                </a:cubicBezTo>
                <a:cubicBezTo>
                  <a:pt x="1185990" y="2367218"/>
                  <a:pt x="1185990" y="2367582"/>
                  <a:pt x="1186354" y="2367945"/>
                </a:cubicBezTo>
                <a:cubicBezTo>
                  <a:pt x="1186354" y="2368673"/>
                  <a:pt x="1186718" y="2369400"/>
                  <a:pt x="1187082" y="2370127"/>
                </a:cubicBezTo>
                <a:cubicBezTo>
                  <a:pt x="1187082" y="2370127"/>
                  <a:pt x="1187082" y="2370490"/>
                  <a:pt x="1187082" y="2370490"/>
                </a:cubicBezTo>
                <a:cubicBezTo>
                  <a:pt x="1187082" y="2370854"/>
                  <a:pt x="1187446" y="2370854"/>
                  <a:pt x="1187446" y="2371218"/>
                </a:cubicBezTo>
                <a:cubicBezTo>
                  <a:pt x="1187810" y="2371945"/>
                  <a:pt x="1188175" y="2372308"/>
                  <a:pt x="1188903" y="2372672"/>
                </a:cubicBezTo>
                <a:cubicBezTo>
                  <a:pt x="1189267" y="2373036"/>
                  <a:pt x="1189631" y="2373036"/>
                  <a:pt x="1189995" y="2373399"/>
                </a:cubicBezTo>
                <a:cubicBezTo>
                  <a:pt x="1190360" y="2373762"/>
                  <a:pt x="1191088" y="2374126"/>
                  <a:pt x="1191816" y="2374126"/>
                </a:cubicBezTo>
                <a:cubicBezTo>
                  <a:pt x="1192180" y="2374126"/>
                  <a:pt x="1192180" y="2374490"/>
                  <a:pt x="1192545" y="2374490"/>
                </a:cubicBezTo>
                <a:lnTo>
                  <a:pt x="1309440" y="2394486"/>
                </a:lnTo>
                <a:lnTo>
                  <a:pt x="1264648" y="2413755"/>
                </a:lnTo>
                <a:lnTo>
                  <a:pt x="1159406" y="2430480"/>
                </a:lnTo>
                <a:close/>
                <a:moveTo>
                  <a:pt x="1252995" y="2467564"/>
                </a:moveTo>
                <a:cubicBezTo>
                  <a:pt x="1252995" y="2467200"/>
                  <a:pt x="1253360" y="2467200"/>
                  <a:pt x="1253360" y="2466837"/>
                </a:cubicBezTo>
                <a:lnTo>
                  <a:pt x="1241342" y="2567547"/>
                </a:lnTo>
                <a:lnTo>
                  <a:pt x="1207839" y="2535189"/>
                </a:lnTo>
                <a:lnTo>
                  <a:pt x="1252995" y="2467564"/>
                </a:lnTo>
                <a:close/>
                <a:moveTo>
                  <a:pt x="1314174" y="2637352"/>
                </a:moveTo>
                <a:lnTo>
                  <a:pt x="1254452" y="2580272"/>
                </a:lnTo>
                <a:lnTo>
                  <a:pt x="1273024" y="2425026"/>
                </a:lnTo>
                <a:lnTo>
                  <a:pt x="1321822" y="2403939"/>
                </a:lnTo>
                <a:lnTo>
                  <a:pt x="1298151" y="2470836"/>
                </a:lnTo>
                <a:cubicBezTo>
                  <a:pt x="1297423" y="2473018"/>
                  <a:pt x="1297787" y="2475563"/>
                  <a:pt x="1298880" y="2477381"/>
                </a:cubicBezTo>
                <a:lnTo>
                  <a:pt x="1336753" y="2534098"/>
                </a:lnTo>
                <a:lnTo>
                  <a:pt x="1341122" y="2602086"/>
                </a:lnTo>
                <a:lnTo>
                  <a:pt x="1314174" y="2637352"/>
                </a:lnTo>
                <a:close/>
                <a:moveTo>
                  <a:pt x="1355689" y="2595542"/>
                </a:moveTo>
                <a:lnTo>
                  <a:pt x="1352047" y="2538824"/>
                </a:lnTo>
                <a:lnTo>
                  <a:pt x="1404487" y="2538824"/>
                </a:lnTo>
                <a:lnTo>
                  <a:pt x="1441631" y="2575909"/>
                </a:lnTo>
                <a:lnTo>
                  <a:pt x="1355689" y="2595542"/>
                </a:lnTo>
                <a:close/>
                <a:moveTo>
                  <a:pt x="2557423" y="2991835"/>
                </a:moveTo>
                <a:lnTo>
                  <a:pt x="2417949" y="2722065"/>
                </a:lnTo>
                <a:lnTo>
                  <a:pt x="2557423" y="2755877"/>
                </a:lnTo>
                <a:lnTo>
                  <a:pt x="2557423" y="2991835"/>
                </a:lnTo>
                <a:close/>
                <a:moveTo>
                  <a:pt x="2399376" y="3383039"/>
                </a:moveTo>
                <a:lnTo>
                  <a:pt x="2285394" y="3297963"/>
                </a:lnTo>
                <a:lnTo>
                  <a:pt x="2450723" y="3140536"/>
                </a:lnTo>
                <a:lnTo>
                  <a:pt x="2399376" y="3383039"/>
                </a:lnTo>
                <a:close/>
                <a:moveTo>
                  <a:pt x="2103677" y="3746611"/>
                </a:moveTo>
                <a:lnTo>
                  <a:pt x="2011908" y="3730250"/>
                </a:lnTo>
                <a:lnTo>
                  <a:pt x="1874983" y="3460480"/>
                </a:lnTo>
                <a:lnTo>
                  <a:pt x="2216931" y="3626269"/>
                </a:lnTo>
                <a:lnTo>
                  <a:pt x="2103677" y="3746611"/>
                </a:lnTo>
                <a:close/>
                <a:moveTo>
                  <a:pt x="1940168" y="3902583"/>
                </a:moveTo>
                <a:lnTo>
                  <a:pt x="1869885" y="3719707"/>
                </a:lnTo>
                <a:lnTo>
                  <a:pt x="2002076" y="3743339"/>
                </a:lnTo>
                <a:lnTo>
                  <a:pt x="2037035" y="3812417"/>
                </a:lnTo>
                <a:lnTo>
                  <a:pt x="1940168" y="3902583"/>
                </a:lnTo>
                <a:close/>
                <a:moveTo>
                  <a:pt x="1682342" y="4204712"/>
                </a:moveTo>
                <a:lnTo>
                  <a:pt x="1875712" y="4093095"/>
                </a:lnTo>
                <a:lnTo>
                  <a:pt x="1862966" y="4268701"/>
                </a:lnTo>
                <a:lnTo>
                  <a:pt x="1682342" y="4204712"/>
                </a:lnTo>
                <a:close/>
                <a:moveTo>
                  <a:pt x="1832377" y="4358503"/>
                </a:moveTo>
                <a:lnTo>
                  <a:pt x="1694359" y="4224708"/>
                </a:lnTo>
                <a:lnTo>
                  <a:pt x="1860053" y="4283607"/>
                </a:lnTo>
                <a:lnTo>
                  <a:pt x="1832377" y="4358503"/>
                </a:lnTo>
                <a:close/>
                <a:moveTo>
                  <a:pt x="1678700" y="4049467"/>
                </a:moveTo>
                <a:lnTo>
                  <a:pt x="1863330" y="4083642"/>
                </a:lnTo>
                <a:lnTo>
                  <a:pt x="1673238" y="4193441"/>
                </a:lnTo>
                <a:lnTo>
                  <a:pt x="1678700" y="4049467"/>
                </a:lnTo>
                <a:close/>
                <a:moveTo>
                  <a:pt x="1679064" y="4034560"/>
                </a:moveTo>
                <a:lnTo>
                  <a:pt x="1685983" y="3856410"/>
                </a:lnTo>
                <a:lnTo>
                  <a:pt x="1865151" y="4069099"/>
                </a:lnTo>
                <a:lnTo>
                  <a:pt x="1679064" y="4034560"/>
                </a:lnTo>
                <a:close/>
                <a:moveTo>
                  <a:pt x="1374261" y="2974747"/>
                </a:moveTo>
                <a:lnTo>
                  <a:pt x="1547966" y="2957659"/>
                </a:lnTo>
                <a:lnTo>
                  <a:pt x="1460568" y="3168531"/>
                </a:lnTo>
                <a:lnTo>
                  <a:pt x="1374261" y="2974747"/>
                </a:lnTo>
                <a:close/>
                <a:moveTo>
                  <a:pt x="1433984" y="2730790"/>
                </a:moveTo>
                <a:lnTo>
                  <a:pt x="1547602" y="2942753"/>
                </a:lnTo>
                <a:lnTo>
                  <a:pt x="1373169" y="2960204"/>
                </a:lnTo>
                <a:lnTo>
                  <a:pt x="1433984" y="2730790"/>
                </a:lnTo>
                <a:close/>
                <a:moveTo>
                  <a:pt x="1975856" y="2634080"/>
                </a:moveTo>
                <a:lnTo>
                  <a:pt x="1848400" y="2622809"/>
                </a:lnTo>
                <a:lnTo>
                  <a:pt x="1903388" y="2563911"/>
                </a:lnTo>
                <a:lnTo>
                  <a:pt x="1975856" y="2634080"/>
                </a:lnTo>
                <a:close/>
                <a:moveTo>
                  <a:pt x="2381532" y="2715157"/>
                </a:moveTo>
                <a:lnTo>
                  <a:pt x="2124434" y="2854405"/>
                </a:lnTo>
                <a:lnTo>
                  <a:pt x="2213654" y="2690070"/>
                </a:lnTo>
                <a:lnTo>
                  <a:pt x="2381532" y="2715157"/>
                </a:lnTo>
                <a:close/>
                <a:moveTo>
                  <a:pt x="2275197" y="3287419"/>
                </a:moveTo>
                <a:lnTo>
                  <a:pt x="2163764" y="3120540"/>
                </a:lnTo>
                <a:lnTo>
                  <a:pt x="2444532" y="3125993"/>
                </a:lnTo>
                <a:lnTo>
                  <a:pt x="2275197" y="3287419"/>
                </a:lnTo>
                <a:close/>
                <a:moveTo>
                  <a:pt x="2102220" y="2890762"/>
                </a:moveTo>
                <a:lnTo>
                  <a:pt x="2141914" y="3108178"/>
                </a:lnTo>
                <a:lnTo>
                  <a:pt x="1878261" y="3204161"/>
                </a:lnTo>
                <a:lnTo>
                  <a:pt x="2102220" y="2890762"/>
                </a:lnTo>
                <a:close/>
                <a:moveTo>
                  <a:pt x="1858960" y="3205979"/>
                </a:moveTo>
                <a:lnTo>
                  <a:pt x="1755903" y="3043099"/>
                </a:lnTo>
                <a:lnTo>
                  <a:pt x="2084376" y="2890762"/>
                </a:lnTo>
                <a:lnTo>
                  <a:pt x="1858960" y="3205979"/>
                </a:lnTo>
                <a:close/>
                <a:moveTo>
                  <a:pt x="2114602" y="2876583"/>
                </a:moveTo>
                <a:lnTo>
                  <a:pt x="2383353" y="2731154"/>
                </a:lnTo>
                <a:lnTo>
                  <a:pt x="2154296" y="3093635"/>
                </a:lnTo>
                <a:lnTo>
                  <a:pt x="2114602" y="2876583"/>
                </a:lnTo>
                <a:close/>
                <a:moveTo>
                  <a:pt x="2070174" y="2881309"/>
                </a:moveTo>
                <a:lnTo>
                  <a:pt x="1763914" y="3023466"/>
                </a:lnTo>
                <a:lnTo>
                  <a:pt x="1844394" y="2890762"/>
                </a:lnTo>
                <a:lnTo>
                  <a:pt x="2070174" y="2881309"/>
                </a:lnTo>
                <a:close/>
                <a:moveTo>
                  <a:pt x="1854955" y="2875492"/>
                </a:moveTo>
                <a:lnTo>
                  <a:pt x="2011180" y="2660985"/>
                </a:lnTo>
                <a:lnTo>
                  <a:pt x="2095665" y="2865676"/>
                </a:lnTo>
                <a:lnTo>
                  <a:pt x="1854955" y="2875492"/>
                </a:lnTo>
                <a:close/>
                <a:moveTo>
                  <a:pt x="1832377" y="2862404"/>
                </a:moveTo>
                <a:lnTo>
                  <a:pt x="1627353" y="2613357"/>
                </a:lnTo>
                <a:lnTo>
                  <a:pt x="1825822" y="2635171"/>
                </a:lnTo>
                <a:lnTo>
                  <a:pt x="1832377" y="2862404"/>
                </a:lnTo>
                <a:close/>
                <a:moveTo>
                  <a:pt x="1615336" y="2621719"/>
                </a:moveTo>
                <a:lnTo>
                  <a:pt x="1827278" y="2879128"/>
                </a:lnTo>
                <a:lnTo>
                  <a:pt x="1568359" y="2939481"/>
                </a:lnTo>
                <a:lnTo>
                  <a:pt x="1615336" y="2621719"/>
                </a:lnTo>
                <a:close/>
                <a:moveTo>
                  <a:pt x="1563261" y="2959114"/>
                </a:moveTo>
                <a:lnTo>
                  <a:pt x="1729319" y="3040190"/>
                </a:lnTo>
                <a:lnTo>
                  <a:pt x="1475498" y="3171076"/>
                </a:lnTo>
                <a:lnTo>
                  <a:pt x="1563261" y="2959114"/>
                </a:lnTo>
                <a:close/>
                <a:moveTo>
                  <a:pt x="1580741" y="2951479"/>
                </a:moveTo>
                <a:lnTo>
                  <a:pt x="1824729" y="2894398"/>
                </a:lnTo>
                <a:lnTo>
                  <a:pt x="1742429" y="3030374"/>
                </a:lnTo>
                <a:lnTo>
                  <a:pt x="1580741" y="2951479"/>
                </a:lnTo>
                <a:close/>
                <a:moveTo>
                  <a:pt x="1746799" y="3056187"/>
                </a:moveTo>
                <a:lnTo>
                  <a:pt x="1847671" y="3215796"/>
                </a:lnTo>
                <a:lnTo>
                  <a:pt x="1653573" y="3286329"/>
                </a:lnTo>
                <a:lnTo>
                  <a:pt x="1746799" y="3056187"/>
                </a:lnTo>
                <a:close/>
                <a:moveTo>
                  <a:pt x="1851313" y="3229611"/>
                </a:moveTo>
                <a:lnTo>
                  <a:pt x="1851313" y="3430667"/>
                </a:lnTo>
                <a:lnTo>
                  <a:pt x="1656851" y="3300508"/>
                </a:lnTo>
                <a:lnTo>
                  <a:pt x="1851313" y="3229611"/>
                </a:lnTo>
                <a:close/>
                <a:moveTo>
                  <a:pt x="1865879" y="3232520"/>
                </a:moveTo>
                <a:lnTo>
                  <a:pt x="2207463" y="3450663"/>
                </a:lnTo>
                <a:lnTo>
                  <a:pt x="1865879" y="3437575"/>
                </a:lnTo>
                <a:lnTo>
                  <a:pt x="1865879" y="3232520"/>
                </a:lnTo>
                <a:close/>
                <a:moveTo>
                  <a:pt x="1874983" y="3220886"/>
                </a:moveTo>
                <a:lnTo>
                  <a:pt x="2144827" y="3122358"/>
                </a:lnTo>
                <a:lnTo>
                  <a:pt x="2222394" y="3442665"/>
                </a:lnTo>
                <a:lnTo>
                  <a:pt x="1874983" y="3220886"/>
                </a:lnTo>
                <a:close/>
                <a:moveTo>
                  <a:pt x="2163035" y="3105997"/>
                </a:moveTo>
                <a:lnTo>
                  <a:pt x="2399740" y="2731881"/>
                </a:lnTo>
                <a:lnTo>
                  <a:pt x="2454001" y="3111450"/>
                </a:lnTo>
                <a:lnTo>
                  <a:pt x="2163035" y="3105997"/>
                </a:lnTo>
                <a:close/>
                <a:moveTo>
                  <a:pt x="2107319" y="2855859"/>
                </a:moveTo>
                <a:lnTo>
                  <a:pt x="2024654" y="2655895"/>
                </a:lnTo>
                <a:lnTo>
                  <a:pt x="2198359" y="2687525"/>
                </a:lnTo>
                <a:lnTo>
                  <a:pt x="2107319" y="2855859"/>
                </a:lnTo>
                <a:close/>
                <a:moveTo>
                  <a:pt x="1846943" y="2862040"/>
                </a:moveTo>
                <a:lnTo>
                  <a:pt x="1840388" y="2636625"/>
                </a:lnTo>
                <a:lnTo>
                  <a:pt x="1994793" y="2650441"/>
                </a:lnTo>
                <a:lnTo>
                  <a:pt x="1999891" y="2651532"/>
                </a:lnTo>
                <a:lnTo>
                  <a:pt x="1846943" y="2862040"/>
                </a:lnTo>
                <a:close/>
                <a:moveTo>
                  <a:pt x="1625533" y="2598814"/>
                </a:moveTo>
                <a:lnTo>
                  <a:pt x="1726406" y="2489742"/>
                </a:lnTo>
                <a:lnTo>
                  <a:pt x="1817810" y="2619537"/>
                </a:lnTo>
                <a:lnTo>
                  <a:pt x="1625533" y="2598814"/>
                </a:lnTo>
                <a:close/>
                <a:moveTo>
                  <a:pt x="1612423" y="2591542"/>
                </a:moveTo>
                <a:lnTo>
                  <a:pt x="1564354" y="2485379"/>
                </a:lnTo>
                <a:lnTo>
                  <a:pt x="1715845" y="2479925"/>
                </a:lnTo>
                <a:lnTo>
                  <a:pt x="1612423" y="2591542"/>
                </a:lnTo>
                <a:close/>
                <a:moveTo>
                  <a:pt x="1555249" y="2926392"/>
                </a:moveTo>
                <a:lnTo>
                  <a:pt x="1441267" y="2714066"/>
                </a:lnTo>
                <a:lnTo>
                  <a:pt x="1600770" y="2618810"/>
                </a:lnTo>
                <a:lnTo>
                  <a:pt x="1555249" y="2926392"/>
                </a:lnTo>
                <a:close/>
                <a:moveTo>
                  <a:pt x="1731140" y="3055460"/>
                </a:moveTo>
                <a:lnTo>
                  <a:pt x="1637186" y="3287783"/>
                </a:lnTo>
                <a:lnTo>
                  <a:pt x="1475498" y="3187437"/>
                </a:lnTo>
                <a:lnTo>
                  <a:pt x="1731140" y="3055460"/>
                </a:lnTo>
                <a:close/>
                <a:moveTo>
                  <a:pt x="1652845" y="3534648"/>
                </a:moveTo>
                <a:lnTo>
                  <a:pt x="1648475" y="3312506"/>
                </a:lnTo>
                <a:lnTo>
                  <a:pt x="1844030" y="3443392"/>
                </a:lnTo>
                <a:lnTo>
                  <a:pt x="1652845" y="3534648"/>
                </a:lnTo>
                <a:close/>
                <a:moveTo>
                  <a:pt x="1851313" y="3455753"/>
                </a:moveTo>
                <a:lnTo>
                  <a:pt x="1851313" y="3695347"/>
                </a:lnTo>
                <a:lnTo>
                  <a:pt x="1659400" y="3547737"/>
                </a:lnTo>
                <a:lnTo>
                  <a:pt x="1851313" y="3455753"/>
                </a:lnTo>
                <a:close/>
                <a:moveTo>
                  <a:pt x="1925238" y="3904038"/>
                </a:moveTo>
                <a:lnTo>
                  <a:pt x="1695816" y="3834959"/>
                </a:lnTo>
                <a:lnTo>
                  <a:pt x="1854955" y="3721525"/>
                </a:lnTo>
                <a:lnTo>
                  <a:pt x="1925238" y="3904038"/>
                </a:lnTo>
                <a:close/>
                <a:moveTo>
                  <a:pt x="1865879" y="3704073"/>
                </a:moveTo>
                <a:lnTo>
                  <a:pt x="1865879" y="3475023"/>
                </a:lnTo>
                <a:lnTo>
                  <a:pt x="1994064" y="3726978"/>
                </a:lnTo>
                <a:lnTo>
                  <a:pt x="1865879" y="3704073"/>
                </a:lnTo>
                <a:close/>
                <a:moveTo>
                  <a:pt x="1893192" y="3452845"/>
                </a:moveTo>
                <a:lnTo>
                  <a:pt x="2226400" y="3465933"/>
                </a:lnTo>
                <a:lnTo>
                  <a:pt x="2222030" y="3612453"/>
                </a:lnTo>
                <a:lnTo>
                  <a:pt x="1893192" y="3452845"/>
                </a:lnTo>
                <a:close/>
                <a:moveTo>
                  <a:pt x="2239145" y="3449209"/>
                </a:moveTo>
                <a:lnTo>
                  <a:pt x="2167041" y="3151080"/>
                </a:lnTo>
                <a:lnTo>
                  <a:pt x="2268278" y="3302689"/>
                </a:lnTo>
                <a:cubicBezTo>
                  <a:pt x="2268278" y="3303053"/>
                  <a:pt x="2268642" y="3303053"/>
                  <a:pt x="2268642" y="3303053"/>
                </a:cubicBezTo>
                <a:cubicBezTo>
                  <a:pt x="2268642" y="3303053"/>
                  <a:pt x="2268642" y="3303416"/>
                  <a:pt x="2269006" y="3303416"/>
                </a:cubicBezTo>
                <a:cubicBezTo>
                  <a:pt x="2269006" y="3303416"/>
                  <a:pt x="2269371" y="3303416"/>
                  <a:pt x="2269371" y="3303780"/>
                </a:cubicBezTo>
                <a:cubicBezTo>
                  <a:pt x="2269371" y="3303780"/>
                  <a:pt x="2269735" y="3304144"/>
                  <a:pt x="2269735" y="3304144"/>
                </a:cubicBezTo>
                <a:lnTo>
                  <a:pt x="2389180" y="3393219"/>
                </a:lnTo>
                <a:lnTo>
                  <a:pt x="2239145" y="3449209"/>
                </a:lnTo>
                <a:close/>
                <a:moveTo>
                  <a:pt x="2467839" y="3103815"/>
                </a:moveTo>
                <a:lnTo>
                  <a:pt x="2417584" y="2752968"/>
                </a:lnTo>
                <a:lnTo>
                  <a:pt x="2555602" y="3020557"/>
                </a:lnTo>
                <a:lnTo>
                  <a:pt x="2467839" y="3103815"/>
                </a:lnTo>
                <a:close/>
                <a:moveTo>
                  <a:pt x="1893192" y="2553731"/>
                </a:moveTo>
                <a:lnTo>
                  <a:pt x="1833833" y="2617356"/>
                </a:lnTo>
                <a:lnTo>
                  <a:pt x="1736602" y="2478835"/>
                </a:lnTo>
                <a:lnTo>
                  <a:pt x="1813076" y="2475926"/>
                </a:lnTo>
                <a:lnTo>
                  <a:pt x="1893192" y="2553731"/>
                </a:lnTo>
                <a:close/>
                <a:moveTo>
                  <a:pt x="1462752" y="2583544"/>
                </a:moveTo>
                <a:lnTo>
                  <a:pt x="1550880" y="2490833"/>
                </a:lnTo>
                <a:lnTo>
                  <a:pt x="1600770" y="2601359"/>
                </a:lnTo>
                <a:lnTo>
                  <a:pt x="1441631" y="2696615"/>
                </a:lnTo>
                <a:lnTo>
                  <a:pt x="1462752" y="2583544"/>
                </a:lnTo>
                <a:close/>
                <a:moveTo>
                  <a:pt x="1654666" y="3562643"/>
                </a:moveTo>
                <a:lnTo>
                  <a:pt x="1846215" y="3709890"/>
                </a:lnTo>
                <a:lnTo>
                  <a:pt x="1685255" y="3824415"/>
                </a:lnTo>
                <a:lnTo>
                  <a:pt x="1654666" y="3562643"/>
                </a:lnTo>
                <a:close/>
                <a:moveTo>
                  <a:pt x="2010816" y="4405767"/>
                </a:moveTo>
                <a:lnTo>
                  <a:pt x="1845122" y="4366501"/>
                </a:lnTo>
                <a:lnTo>
                  <a:pt x="1872798" y="4291606"/>
                </a:lnTo>
                <a:lnTo>
                  <a:pt x="2010816" y="4405767"/>
                </a:lnTo>
                <a:close/>
                <a:moveTo>
                  <a:pt x="1933613" y="4158174"/>
                </a:moveTo>
                <a:lnTo>
                  <a:pt x="1878989" y="4249068"/>
                </a:lnTo>
                <a:lnTo>
                  <a:pt x="1889914" y="4100003"/>
                </a:lnTo>
                <a:lnTo>
                  <a:pt x="1933613" y="4158174"/>
                </a:lnTo>
                <a:close/>
                <a:moveTo>
                  <a:pt x="1881174" y="4065464"/>
                </a:moveTo>
                <a:lnTo>
                  <a:pt x="1701278" y="3851683"/>
                </a:lnTo>
                <a:lnTo>
                  <a:pt x="1928515" y="3920035"/>
                </a:lnTo>
                <a:lnTo>
                  <a:pt x="1881174" y="4065464"/>
                </a:lnTo>
                <a:close/>
                <a:moveTo>
                  <a:pt x="2073452" y="3778605"/>
                </a:moveTo>
                <a:lnTo>
                  <a:pt x="2048324" y="3801874"/>
                </a:lnTo>
                <a:lnTo>
                  <a:pt x="2019920" y="3746247"/>
                </a:lnTo>
                <a:lnTo>
                  <a:pt x="2091660" y="3758972"/>
                </a:lnTo>
                <a:lnTo>
                  <a:pt x="2073452" y="3778605"/>
                </a:lnTo>
                <a:close/>
              </a:path>
            </a:pathLst>
          </a:custGeom>
          <a:solidFill>
            <a:schemeClr val="bg2"/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793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23F4DD-5967-BB41-9F8F-23E4C83A3683}"/>
              </a:ext>
            </a:extLst>
          </p:cNvPr>
          <p:cNvSpPr/>
          <p:nvPr userDrawn="1"/>
        </p:nvSpPr>
        <p:spPr>
          <a:xfrm>
            <a:off x="0" y="0"/>
            <a:ext cx="4987474" cy="13715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7444AE-7075-4F0C-B6D2-3DA2B8E693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9350" y="5791200"/>
            <a:ext cx="6438900" cy="6649356"/>
          </a:xfrm>
          <a:prstGeom prst="roundRect">
            <a:avLst>
              <a:gd name="adj" fmla="val 9811"/>
            </a:avLst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5F16920A-F7DF-446C-8D0B-DA62B3A1341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387366" y="868021"/>
            <a:ext cx="7790794" cy="4467229"/>
          </a:xfrm>
          <a:prstGeom prst="roundRect">
            <a:avLst>
              <a:gd name="adj" fmla="val 8903"/>
            </a:avLst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00746A2-F6A4-504F-B9CE-5C94A6E657EA}"/>
              </a:ext>
            </a:extLst>
          </p:cNvPr>
          <p:cNvSpPr/>
          <p:nvPr userDrawn="1"/>
        </p:nvSpPr>
        <p:spPr>
          <a:xfrm>
            <a:off x="21888451" y="90728"/>
            <a:ext cx="7183049" cy="12360599"/>
          </a:xfrm>
          <a:custGeom>
            <a:avLst/>
            <a:gdLst>
              <a:gd name="connsiteX0" fmla="*/ 2566162 w 2568523"/>
              <a:gd name="connsiteY0" fmla="*/ 2742788 h 4419916"/>
              <a:gd name="connsiteX1" fmla="*/ 2405567 w 2568523"/>
              <a:gd name="connsiteY1" fmla="*/ 2703886 h 4419916"/>
              <a:gd name="connsiteX2" fmla="*/ 2405567 w 2568523"/>
              <a:gd name="connsiteY2" fmla="*/ 2703886 h 4419916"/>
              <a:gd name="connsiteX3" fmla="*/ 2405567 w 2568523"/>
              <a:gd name="connsiteY3" fmla="*/ 2703886 h 4419916"/>
              <a:gd name="connsiteX4" fmla="*/ 2405203 w 2568523"/>
              <a:gd name="connsiteY4" fmla="*/ 2703886 h 4419916"/>
              <a:gd name="connsiteX5" fmla="*/ 2211105 w 2568523"/>
              <a:gd name="connsiteY5" fmla="*/ 2674800 h 4419916"/>
              <a:gd name="connsiteX6" fmla="*/ 1999163 w 2568523"/>
              <a:gd name="connsiteY6" fmla="*/ 2636625 h 4419916"/>
              <a:gd name="connsiteX7" fmla="*/ 1820723 w 2568523"/>
              <a:gd name="connsiteY7" fmla="*/ 2463565 h 4419916"/>
              <a:gd name="connsiteX8" fmla="*/ 1815261 w 2568523"/>
              <a:gd name="connsiteY8" fmla="*/ 2461384 h 4419916"/>
              <a:gd name="connsiteX9" fmla="*/ 1552700 w 2568523"/>
              <a:gd name="connsiteY9" fmla="*/ 2471200 h 4419916"/>
              <a:gd name="connsiteX10" fmla="*/ 1552700 w 2568523"/>
              <a:gd name="connsiteY10" fmla="*/ 2471200 h 4419916"/>
              <a:gd name="connsiteX11" fmla="*/ 1552700 w 2568523"/>
              <a:gd name="connsiteY11" fmla="*/ 2471200 h 4419916"/>
              <a:gd name="connsiteX12" fmla="*/ 1547602 w 2568523"/>
              <a:gd name="connsiteY12" fmla="*/ 2473381 h 4419916"/>
              <a:gd name="connsiteX13" fmla="*/ 1547602 w 2568523"/>
              <a:gd name="connsiteY13" fmla="*/ 2473381 h 4419916"/>
              <a:gd name="connsiteX14" fmla="*/ 1547602 w 2568523"/>
              <a:gd name="connsiteY14" fmla="*/ 2473381 h 4419916"/>
              <a:gd name="connsiteX15" fmla="*/ 1455469 w 2568523"/>
              <a:gd name="connsiteY15" fmla="*/ 2569728 h 4419916"/>
              <a:gd name="connsiteX16" fmla="*/ 1412134 w 2568523"/>
              <a:gd name="connsiteY16" fmla="*/ 2526463 h 4419916"/>
              <a:gd name="connsiteX17" fmla="*/ 1407036 w 2568523"/>
              <a:gd name="connsiteY17" fmla="*/ 2524282 h 4419916"/>
              <a:gd name="connsiteX18" fmla="*/ 1348041 w 2568523"/>
              <a:gd name="connsiteY18" fmla="*/ 2524282 h 4419916"/>
              <a:gd name="connsiteX19" fmla="*/ 1313446 w 2568523"/>
              <a:gd name="connsiteY19" fmla="*/ 2472291 h 4419916"/>
              <a:gd name="connsiteX20" fmla="*/ 1341487 w 2568523"/>
              <a:gd name="connsiteY20" fmla="*/ 2393395 h 4419916"/>
              <a:gd name="connsiteX21" fmla="*/ 1341487 w 2568523"/>
              <a:gd name="connsiteY21" fmla="*/ 2388669 h 4419916"/>
              <a:gd name="connsiteX22" fmla="*/ 1341487 w 2568523"/>
              <a:gd name="connsiteY22" fmla="*/ 2388669 h 4419916"/>
              <a:gd name="connsiteX23" fmla="*/ 1341122 w 2568523"/>
              <a:gd name="connsiteY23" fmla="*/ 2387942 h 4419916"/>
              <a:gd name="connsiteX24" fmla="*/ 1341122 w 2568523"/>
              <a:gd name="connsiteY24" fmla="*/ 2387942 h 4419916"/>
              <a:gd name="connsiteX25" fmla="*/ 1337845 w 2568523"/>
              <a:gd name="connsiteY25" fmla="*/ 2384670 h 4419916"/>
              <a:gd name="connsiteX26" fmla="*/ 1337845 w 2568523"/>
              <a:gd name="connsiteY26" fmla="*/ 2384670 h 4419916"/>
              <a:gd name="connsiteX27" fmla="*/ 1337845 w 2568523"/>
              <a:gd name="connsiteY27" fmla="*/ 2384670 h 4419916"/>
              <a:gd name="connsiteX28" fmla="*/ 1337845 w 2568523"/>
              <a:gd name="connsiteY28" fmla="*/ 2384670 h 4419916"/>
              <a:gd name="connsiteX29" fmla="*/ 1337117 w 2568523"/>
              <a:gd name="connsiteY29" fmla="*/ 2384306 h 4419916"/>
              <a:gd name="connsiteX30" fmla="*/ 1337117 w 2568523"/>
              <a:gd name="connsiteY30" fmla="*/ 2384306 h 4419916"/>
              <a:gd name="connsiteX31" fmla="*/ 1337117 w 2568523"/>
              <a:gd name="connsiteY31" fmla="*/ 2384306 h 4419916"/>
              <a:gd name="connsiteX32" fmla="*/ 1337117 w 2568523"/>
              <a:gd name="connsiteY32" fmla="*/ 2384306 h 4419916"/>
              <a:gd name="connsiteX33" fmla="*/ 1336024 w 2568523"/>
              <a:gd name="connsiteY33" fmla="*/ 2383943 h 4419916"/>
              <a:gd name="connsiteX34" fmla="*/ 1204198 w 2568523"/>
              <a:gd name="connsiteY34" fmla="*/ 2361401 h 4419916"/>
              <a:gd name="connsiteX35" fmla="*/ 1278487 w 2568523"/>
              <a:gd name="connsiteY35" fmla="*/ 2190159 h 4419916"/>
              <a:gd name="connsiteX36" fmla="*/ 1278123 w 2568523"/>
              <a:gd name="connsiteY36" fmla="*/ 2183978 h 4419916"/>
              <a:gd name="connsiteX37" fmla="*/ 1273024 w 2568523"/>
              <a:gd name="connsiteY37" fmla="*/ 2180342 h 4419916"/>
              <a:gd name="connsiteX38" fmla="*/ 1195094 w 2568523"/>
              <a:gd name="connsiteY38" fmla="*/ 2165799 h 4419916"/>
              <a:gd name="connsiteX39" fmla="*/ 1194001 w 2568523"/>
              <a:gd name="connsiteY39" fmla="*/ 2165799 h 4419916"/>
              <a:gd name="connsiteX40" fmla="*/ 1193637 w 2568523"/>
              <a:gd name="connsiteY40" fmla="*/ 2165799 h 4419916"/>
              <a:gd name="connsiteX41" fmla="*/ 1193273 w 2568523"/>
              <a:gd name="connsiteY41" fmla="*/ 2165799 h 4419916"/>
              <a:gd name="connsiteX42" fmla="*/ 1190724 w 2568523"/>
              <a:gd name="connsiteY42" fmla="*/ 2166163 h 4419916"/>
              <a:gd name="connsiteX43" fmla="*/ 1190360 w 2568523"/>
              <a:gd name="connsiteY43" fmla="*/ 2166527 h 4419916"/>
              <a:gd name="connsiteX44" fmla="*/ 1188539 w 2568523"/>
              <a:gd name="connsiteY44" fmla="*/ 2167617 h 4419916"/>
              <a:gd name="connsiteX45" fmla="*/ 1188175 w 2568523"/>
              <a:gd name="connsiteY45" fmla="*/ 2167981 h 4419916"/>
              <a:gd name="connsiteX46" fmla="*/ 1187810 w 2568523"/>
              <a:gd name="connsiteY46" fmla="*/ 2168344 h 4419916"/>
              <a:gd name="connsiteX47" fmla="*/ 1155036 w 2568523"/>
              <a:gd name="connsiteY47" fmla="*/ 2210519 h 4419916"/>
              <a:gd name="connsiteX48" fmla="*/ 1096406 w 2568523"/>
              <a:gd name="connsiteY48" fmla="*/ 2237423 h 4419916"/>
              <a:gd name="connsiteX49" fmla="*/ 1027215 w 2568523"/>
              <a:gd name="connsiteY49" fmla="*/ 2207246 h 4419916"/>
              <a:gd name="connsiteX50" fmla="*/ 1054527 w 2568523"/>
              <a:gd name="connsiteY50" fmla="*/ 2083632 h 4419916"/>
              <a:gd name="connsiteX51" fmla="*/ 1173972 w 2568523"/>
              <a:gd name="connsiteY51" fmla="*/ 1945474 h 4419916"/>
              <a:gd name="connsiteX52" fmla="*/ 1248990 w 2568523"/>
              <a:gd name="connsiteY52" fmla="*/ 1912753 h 4419916"/>
              <a:gd name="connsiteX53" fmla="*/ 1351683 w 2568523"/>
              <a:gd name="connsiteY53" fmla="*/ 1903664 h 4419916"/>
              <a:gd name="connsiteX54" fmla="*/ 1351683 w 2568523"/>
              <a:gd name="connsiteY54" fmla="*/ 2080360 h 4419916"/>
              <a:gd name="connsiteX55" fmla="*/ 1356053 w 2568523"/>
              <a:gd name="connsiteY55" fmla="*/ 2086904 h 4419916"/>
              <a:gd name="connsiteX56" fmla="*/ 1364065 w 2568523"/>
              <a:gd name="connsiteY56" fmla="*/ 2085450 h 4419916"/>
              <a:gd name="connsiteX57" fmla="*/ 1454013 w 2568523"/>
              <a:gd name="connsiteY57" fmla="*/ 2002919 h 4419916"/>
              <a:gd name="connsiteX58" fmla="*/ 1456198 w 2568523"/>
              <a:gd name="connsiteY58" fmla="*/ 1997465 h 4419916"/>
              <a:gd name="connsiteX59" fmla="*/ 1456198 w 2568523"/>
              <a:gd name="connsiteY59" fmla="*/ 1888757 h 4419916"/>
              <a:gd name="connsiteX60" fmla="*/ 1529030 w 2568523"/>
              <a:gd name="connsiteY60" fmla="*/ 1808771 h 4419916"/>
              <a:gd name="connsiteX61" fmla="*/ 1529030 w 2568523"/>
              <a:gd name="connsiteY61" fmla="*/ 1808771 h 4419916"/>
              <a:gd name="connsiteX62" fmla="*/ 1529394 w 2568523"/>
              <a:gd name="connsiteY62" fmla="*/ 1808408 h 4419916"/>
              <a:gd name="connsiteX63" fmla="*/ 1679064 w 2568523"/>
              <a:gd name="connsiteY63" fmla="*/ 1649527 h 4419916"/>
              <a:gd name="connsiteX64" fmla="*/ 1794504 w 2568523"/>
              <a:gd name="connsiteY64" fmla="*/ 1601535 h 4419916"/>
              <a:gd name="connsiteX65" fmla="*/ 1798145 w 2568523"/>
              <a:gd name="connsiteY65" fmla="*/ 1597899 h 4419916"/>
              <a:gd name="connsiteX66" fmla="*/ 1849492 w 2568523"/>
              <a:gd name="connsiteY66" fmla="*/ 1490282 h 4419916"/>
              <a:gd name="connsiteX67" fmla="*/ 1966388 w 2568523"/>
              <a:gd name="connsiteY67" fmla="*/ 1490282 h 4419916"/>
              <a:gd name="connsiteX68" fmla="*/ 1973671 w 2568523"/>
              <a:gd name="connsiteY68" fmla="*/ 1483011 h 4419916"/>
              <a:gd name="connsiteX69" fmla="*/ 1973671 w 2568523"/>
              <a:gd name="connsiteY69" fmla="*/ 1281228 h 4419916"/>
              <a:gd name="connsiteX70" fmla="*/ 2140457 w 2568523"/>
              <a:gd name="connsiteY70" fmla="*/ 1272503 h 4419916"/>
              <a:gd name="connsiteX71" fmla="*/ 2096030 w 2568523"/>
              <a:gd name="connsiteY71" fmla="*/ 1388118 h 4419916"/>
              <a:gd name="connsiteX72" fmla="*/ 2096758 w 2568523"/>
              <a:gd name="connsiteY72" fmla="*/ 1394663 h 4419916"/>
              <a:gd name="connsiteX73" fmla="*/ 2155024 w 2568523"/>
              <a:gd name="connsiteY73" fmla="*/ 1487010 h 4419916"/>
              <a:gd name="connsiteX74" fmla="*/ 2160486 w 2568523"/>
              <a:gd name="connsiteY74" fmla="*/ 1490282 h 4419916"/>
              <a:gd name="connsiteX75" fmla="*/ 2166313 w 2568523"/>
              <a:gd name="connsiteY75" fmla="*/ 1488101 h 4419916"/>
              <a:gd name="connsiteX76" fmla="*/ 2215110 w 2568523"/>
              <a:gd name="connsiteY76" fmla="*/ 1439382 h 4419916"/>
              <a:gd name="connsiteX77" fmla="*/ 2215839 w 2568523"/>
              <a:gd name="connsiteY77" fmla="*/ 1429929 h 4419916"/>
              <a:gd name="connsiteX78" fmla="*/ 2178330 w 2568523"/>
              <a:gd name="connsiteY78" fmla="*/ 1378302 h 4419916"/>
              <a:gd name="connsiteX79" fmla="*/ 2173960 w 2568523"/>
              <a:gd name="connsiteY79" fmla="*/ 1310314 h 4419916"/>
              <a:gd name="connsiteX80" fmla="*/ 2215839 w 2568523"/>
              <a:gd name="connsiteY80" fmla="*/ 1259050 h 4419916"/>
              <a:gd name="connsiteX81" fmla="*/ 2215110 w 2568523"/>
              <a:gd name="connsiteY81" fmla="*/ 1248870 h 4419916"/>
              <a:gd name="connsiteX82" fmla="*/ 2143371 w 2568523"/>
              <a:gd name="connsiteY82" fmla="*/ 1187063 h 4419916"/>
              <a:gd name="connsiteX83" fmla="*/ 2105498 w 2568523"/>
              <a:gd name="connsiteY83" fmla="*/ 1092171 h 4419916"/>
              <a:gd name="connsiteX84" fmla="*/ 2086197 w 2568523"/>
              <a:gd name="connsiteY84" fmla="*/ 986008 h 4419916"/>
              <a:gd name="connsiteX85" fmla="*/ 2082556 w 2568523"/>
              <a:gd name="connsiteY85" fmla="*/ 980918 h 4419916"/>
              <a:gd name="connsiteX86" fmla="*/ 1867700 w 2568523"/>
              <a:gd name="connsiteY86" fmla="*/ 854758 h 4419916"/>
              <a:gd name="connsiteX87" fmla="*/ 1944174 w 2568523"/>
              <a:gd name="connsiteY87" fmla="*/ 786770 h 4419916"/>
              <a:gd name="connsiteX88" fmla="*/ 2124798 w 2568523"/>
              <a:gd name="connsiteY88" fmla="*/ 862757 h 4419916"/>
              <a:gd name="connsiteX89" fmla="*/ 2132082 w 2568523"/>
              <a:gd name="connsiteY89" fmla="*/ 861666 h 4419916"/>
              <a:gd name="connsiteX90" fmla="*/ 2134631 w 2568523"/>
              <a:gd name="connsiteY90" fmla="*/ 854758 h 4419916"/>
              <a:gd name="connsiteX91" fmla="*/ 2111689 w 2568523"/>
              <a:gd name="connsiteY91" fmla="*/ 717691 h 4419916"/>
              <a:gd name="connsiteX92" fmla="*/ 2210012 w 2568523"/>
              <a:gd name="connsiteY92" fmla="*/ 717691 h 4419916"/>
              <a:gd name="connsiteX93" fmla="*/ 2215839 w 2568523"/>
              <a:gd name="connsiteY93" fmla="*/ 714783 h 4419916"/>
              <a:gd name="connsiteX94" fmla="*/ 2216931 w 2568523"/>
              <a:gd name="connsiteY94" fmla="*/ 708239 h 4419916"/>
              <a:gd name="connsiteX95" fmla="*/ 2187798 w 2568523"/>
              <a:gd name="connsiteY95" fmla="*/ 625708 h 4419916"/>
              <a:gd name="connsiteX96" fmla="*/ 2186706 w 2568523"/>
              <a:gd name="connsiteY96" fmla="*/ 623526 h 4419916"/>
              <a:gd name="connsiteX97" fmla="*/ 2122613 w 2568523"/>
              <a:gd name="connsiteY97" fmla="*/ 546085 h 4419916"/>
              <a:gd name="connsiteX98" fmla="*/ 2049781 w 2568523"/>
              <a:gd name="connsiteY98" fmla="*/ 468281 h 4419916"/>
              <a:gd name="connsiteX99" fmla="*/ 2047596 w 2568523"/>
              <a:gd name="connsiteY99" fmla="*/ 466827 h 4419916"/>
              <a:gd name="connsiteX100" fmla="*/ 1894284 w 2568523"/>
              <a:gd name="connsiteY100" fmla="*/ 395203 h 4419916"/>
              <a:gd name="connsiteX101" fmla="*/ 1837111 w 2568523"/>
              <a:gd name="connsiteY101" fmla="*/ 285768 h 4419916"/>
              <a:gd name="connsiteX102" fmla="*/ 1830556 w 2568523"/>
              <a:gd name="connsiteY102" fmla="*/ 281768 h 4419916"/>
              <a:gd name="connsiteX103" fmla="*/ 1830556 w 2568523"/>
              <a:gd name="connsiteY103" fmla="*/ 281768 h 4419916"/>
              <a:gd name="connsiteX104" fmla="*/ 1824001 w 2568523"/>
              <a:gd name="connsiteY104" fmla="*/ 285768 h 4419916"/>
              <a:gd name="connsiteX105" fmla="*/ 1736602 w 2568523"/>
              <a:gd name="connsiteY105" fmla="*/ 460646 h 4419916"/>
              <a:gd name="connsiteX106" fmla="*/ 1736966 w 2568523"/>
              <a:gd name="connsiteY106" fmla="*/ 467917 h 4419916"/>
              <a:gd name="connsiteX107" fmla="*/ 1743521 w 2568523"/>
              <a:gd name="connsiteY107" fmla="*/ 471189 h 4419916"/>
              <a:gd name="connsiteX108" fmla="*/ 1862238 w 2568523"/>
              <a:gd name="connsiteY108" fmla="*/ 467190 h 4419916"/>
              <a:gd name="connsiteX109" fmla="*/ 1710746 w 2568523"/>
              <a:gd name="connsiteY109" fmla="*/ 560992 h 4419916"/>
              <a:gd name="connsiteX110" fmla="*/ 1593122 w 2568523"/>
              <a:gd name="connsiteY110" fmla="*/ 420289 h 4419916"/>
              <a:gd name="connsiteX111" fmla="*/ 1592030 w 2568523"/>
              <a:gd name="connsiteY111" fmla="*/ 419562 h 4419916"/>
              <a:gd name="connsiteX112" fmla="*/ 1591666 w 2568523"/>
              <a:gd name="connsiteY112" fmla="*/ 419199 h 4419916"/>
              <a:gd name="connsiteX113" fmla="*/ 1586567 w 2568523"/>
              <a:gd name="connsiteY113" fmla="*/ 418108 h 4419916"/>
              <a:gd name="connsiteX114" fmla="*/ 1586203 w 2568523"/>
              <a:gd name="connsiteY114" fmla="*/ 418108 h 4419916"/>
              <a:gd name="connsiteX115" fmla="*/ 1585839 w 2568523"/>
              <a:gd name="connsiteY115" fmla="*/ 418472 h 4419916"/>
              <a:gd name="connsiteX116" fmla="*/ 1584747 w 2568523"/>
              <a:gd name="connsiteY116" fmla="*/ 418835 h 4419916"/>
              <a:gd name="connsiteX117" fmla="*/ 1321822 w 2568523"/>
              <a:gd name="connsiteY117" fmla="*/ 523907 h 4419916"/>
              <a:gd name="connsiteX118" fmla="*/ 1033406 w 2568523"/>
              <a:gd name="connsiteY118" fmla="*/ 240685 h 4419916"/>
              <a:gd name="connsiteX119" fmla="*/ 1033406 w 2568523"/>
              <a:gd name="connsiteY119" fmla="*/ 240685 h 4419916"/>
              <a:gd name="connsiteX120" fmla="*/ 1033042 w 2568523"/>
              <a:gd name="connsiteY120" fmla="*/ 240321 h 4419916"/>
              <a:gd name="connsiteX121" fmla="*/ 1032677 w 2568523"/>
              <a:gd name="connsiteY121" fmla="*/ 239958 h 4419916"/>
              <a:gd name="connsiteX122" fmla="*/ 1031585 w 2568523"/>
              <a:gd name="connsiteY122" fmla="*/ 239230 h 4419916"/>
              <a:gd name="connsiteX123" fmla="*/ 1030857 w 2568523"/>
              <a:gd name="connsiteY123" fmla="*/ 238867 h 4419916"/>
              <a:gd name="connsiteX124" fmla="*/ 1030128 w 2568523"/>
              <a:gd name="connsiteY124" fmla="*/ 238503 h 4419916"/>
              <a:gd name="connsiteX125" fmla="*/ 744990 w 2568523"/>
              <a:gd name="connsiteY125" fmla="*/ 170879 h 4419916"/>
              <a:gd name="connsiteX126" fmla="*/ 551984 w 2568523"/>
              <a:gd name="connsiteY126" fmla="*/ 2181 h 4419916"/>
              <a:gd name="connsiteX127" fmla="*/ 550892 w 2568523"/>
              <a:gd name="connsiteY127" fmla="*/ 1454 h 4419916"/>
              <a:gd name="connsiteX128" fmla="*/ 549799 w 2568523"/>
              <a:gd name="connsiteY128" fmla="*/ 727 h 4419916"/>
              <a:gd name="connsiteX129" fmla="*/ 548342 w 2568523"/>
              <a:gd name="connsiteY129" fmla="*/ 364 h 4419916"/>
              <a:gd name="connsiteX130" fmla="*/ 547250 w 2568523"/>
              <a:gd name="connsiteY130" fmla="*/ 0 h 4419916"/>
              <a:gd name="connsiteX131" fmla="*/ 546886 w 2568523"/>
              <a:gd name="connsiteY131" fmla="*/ 0 h 4419916"/>
              <a:gd name="connsiteX132" fmla="*/ 240626 w 2568523"/>
              <a:gd name="connsiteY132" fmla="*/ 0 h 4419916"/>
              <a:gd name="connsiteX133" fmla="*/ 234799 w 2568523"/>
              <a:gd name="connsiteY133" fmla="*/ 3272 h 4419916"/>
              <a:gd name="connsiteX134" fmla="*/ 234071 w 2568523"/>
              <a:gd name="connsiteY134" fmla="*/ 9816 h 4419916"/>
              <a:gd name="connsiteX135" fmla="*/ 304354 w 2568523"/>
              <a:gd name="connsiteY135" fmla="*/ 201419 h 4419916"/>
              <a:gd name="connsiteX136" fmla="*/ 122273 w 2568523"/>
              <a:gd name="connsiteY136" fmla="*/ 252683 h 4419916"/>
              <a:gd name="connsiteX137" fmla="*/ 117539 w 2568523"/>
              <a:gd name="connsiteY137" fmla="*/ 256682 h 4419916"/>
              <a:gd name="connsiteX138" fmla="*/ 39609 w 2568523"/>
              <a:gd name="connsiteY138" fmla="*/ 421744 h 4419916"/>
              <a:gd name="connsiteX139" fmla="*/ 39244 w 2568523"/>
              <a:gd name="connsiteY139" fmla="*/ 423198 h 4419916"/>
              <a:gd name="connsiteX140" fmla="*/ 279 w 2568523"/>
              <a:gd name="connsiteY140" fmla="*/ 588260 h 4419916"/>
              <a:gd name="connsiteX141" fmla="*/ 2100 w 2568523"/>
              <a:gd name="connsiteY141" fmla="*/ 594804 h 4419916"/>
              <a:gd name="connsiteX142" fmla="*/ 109163 w 2568523"/>
              <a:gd name="connsiteY142" fmla="*/ 711147 h 4419916"/>
              <a:gd name="connsiteX143" fmla="*/ 110984 w 2568523"/>
              <a:gd name="connsiteY143" fmla="*/ 712601 h 4419916"/>
              <a:gd name="connsiteX144" fmla="*/ 110984 w 2568523"/>
              <a:gd name="connsiteY144" fmla="*/ 712601 h 4419916"/>
              <a:gd name="connsiteX145" fmla="*/ 110984 w 2568523"/>
              <a:gd name="connsiteY145" fmla="*/ 712601 h 4419916"/>
              <a:gd name="connsiteX146" fmla="*/ 110984 w 2568523"/>
              <a:gd name="connsiteY146" fmla="*/ 712601 h 4419916"/>
              <a:gd name="connsiteX147" fmla="*/ 112805 w 2568523"/>
              <a:gd name="connsiteY147" fmla="*/ 713329 h 4419916"/>
              <a:gd name="connsiteX148" fmla="*/ 113533 w 2568523"/>
              <a:gd name="connsiteY148" fmla="*/ 713329 h 4419916"/>
              <a:gd name="connsiteX149" fmla="*/ 114262 w 2568523"/>
              <a:gd name="connsiteY149" fmla="*/ 713329 h 4419916"/>
              <a:gd name="connsiteX150" fmla="*/ 114990 w 2568523"/>
              <a:gd name="connsiteY150" fmla="*/ 713329 h 4419916"/>
              <a:gd name="connsiteX151" fmla="*/ 115718 w 2568523"/>
              <a:gd name="connsiteY151" fmla="*/ 713329 h 4419916"/>
              <a:gd name="connsiteX152" fmla="*/ 117903 w 2568523"/>
              <a:gd name="connsiteY152" fmla="*/ 712601 h 4419916"/>
              <a:gd name="connsiteX153" fmla="*/ 117903 w 2568523"/>
              <a:gd name="connsiteY153" fmla="*/ 712601 h 4419916"/>
              <a:gd name="connsiteX154" fmla="*/ 117903 w 2568523"/>
              <a:gd name="connsiteY154" fmla="*/ 712601 h 4419916"/>
              <a:gd name="connsiteX155" fmla="*/ 117903 w 2568523"/>
              <a:gd name="connsiteY155" fmla="*/ 712601 h 4419916"/>
              <a:gd name="connsiteX156" fmla="*/ 266481 w 2568523"/>
              <a:gd name="connsiteY156" fmla="*/ 626435 h 4419916"/>
              <a:gd name="connsiteX157" fmla="*/ 422342 w 2568523"/>
              <a:gd name="connsiteY157" fmla="*/ 650067 h 4419916"/>
              <a:gd name="connsiteX158" fmla="*/ 573834 w 2568523"/>
              <a:gd name="connsiteY158" fmla="*/ 777681 h 4419916"/>
              <a:gd name="connsiteX159" fmla="*/ 583302 w 2568523"/>
              <a:gd name="connsiteY159" fmla="*/ 1017275 h 4419916"/>
              <a:gd name="connsiteX160" fmla="*/ 584759 w 2568523"/>
              <a:gd name="connsiteY160" fmla="*/ 1021638 h 4419916"/>
              <a:gd name="connsiteX161" fmla="*/ 707481 w 2568523"/>
              <a:gd name="connsiteY161" fmla="*/ 1172520 h 4419916"/>
              <a:gd name="connsiteX162" fmla="*/ 559996 w 2568523"/>
              <a:gd name="connsiteY162" fmla="*/ 1376484 h 4419916"/>
              <a:gd name="connsiteX163" fmla="*/ 487163 w 2568523"/>
              <a:gd name="connsiteY163" fmla="*/ 1473558 h 4419916"/>
              <a:gd name="connsiteX164" fmla="*/ 485707 w 2568523"/>
              <a:gd name="connsiteY164" fmla="*/ 1477921 h 4419916"/>
              <a:gd name="connsiteX165" fmla="*/ 485707 w 2568523"/>
              <a:gd name="connsiteY165" fmla="*/ 1647709 h 4419916"/>
              <a:gd name="connsiteX166" fmla="*/ 486799 w 2568523"/>
              <a:gd name="connsiteY166" fmla="*/ 1651345 h 4419916"/>
              <a:gd name="connsiteX167" fmla="*/ 582938 w 2568523"/>
              <a:gd name="connsiteY167" fmla="*/ 1809862 h 4419916"/>
              <a:gd name="connsiteX168" fmla="*/ 582938 w 2568523"/>
              <a:gd name="connsiteY168" fmla="*/ 2026188 h 4419916"/>
              <a:gd name="connsiteX169" fmla="*/ 585123 w 2568523"/>
              <a:gd name="connsiteY169" fmla="*/ 2031278 h 4419916"/>
              <a:gd name="connsiteX170" fmla="*/ 652493 w 2568523"/>
              <a:gd name="connsiteY170" fmla="*/ 2098538 h 4419916"/>
              <a:gd name="connsiteX171" fmla="*/ 700562 w 2568523"/>
              <a:gd name="connsiteY171" fmla="*/ 2175616 h 4419916"/>
              <a:gd name="connsiteX172" fmla="*/ 702747 w 2568523"/>
              <a:gd name="connsiteY172" fmla="*/ 2177797 h 4419916"/>
              <a:gd name="connsiteX173" fmla="*/ 806533 w 2568523"/>
              <a:gd name="connsiteY173" fmla="*/ 2249421 h 4419916"/>
              <a:gd name="connsiteX174" fmla="*/ 806533 w 2568523"/>
              <a:gd name="connsiteY174" fmla="*/ 2249421 h 4419916"/>
              <a:gd name="connsiteX175" fmla="*/ 829475 w 2568523"/>
              <a:gd name="connsiteY175" fmla="*/ 2265418 h 4419916"/>
              <a:gd name="connsiteX176" fmla="*/ 1003909 w 2568523"/>
              <a:gd name="connsiteY176" fmla="*/ 2371945 h 4419916"/>
              <a:gd name="connsiteX177" fmla="*/ 1085845 w 2568523"/>
              <a:gd name="connsiteY177" fmla="*/ 2453748 h 4419916"/>
              <a:gd name="connsiteX178" fmla="*/ 1092036 w 2568523"/>
              <a:gd name="connsiteY178" fmla="*/ 2455930 h 4419916"/>
              <a:gd name="connsiteX179" fmla="*/ 1253724 w 2568523"/>
              <a:gd name="connsiteY179" fmla="*/ 2429026 h 4419916"/>
              <a:gd name="connsiteX180" fmla="*/ 1239886 w 2568523"/>
              <a:gd name="connsiteY180" fmla="*/ 2459929 h 4419916"/>
              <a:gd name="connsiteX181" fmla="*/ 1191452 w 2568523"/>
              <a:gd name="connsiteY181" fmla="*/ 2532280 h 4419916"/>
              <a:gd name="connsiteX182" fmla="*/ 1192545 w 2568523"/>
              <a:gd name="connsiteY182" fmla="*/ 2541733 h 4419916"/>
              <a:gd name="connsiteX183" fmla="*/ 1309076 w 2568523"/>
              <a:gd name="connsiteY183" fmla="*/ 2653350 h 4419916"/>
              <a:gd name="connsiteX184" fmla="*/ 1314539 w 2568523"/>
              <a:gd name="connsiteY184" fmla="*/ 2655531 h 4419916"/>
              <a:gd name="connsiteX185" fmla="*/ 1319637 w 2568523"/>
              <a:gd name="connsiteY185" fmla="*/ 2652622 h 4419916"/>
              <a:gd name="connsiteX186" fmla="*/ 1352047 w 2568523"/>
              <a:gd name="connsiteY186" fmla="*/ 2610812 h 4419916"/>
              <a:gd name="connsiteX187" fmla="*/ 1445637 w 2568523"/>
              <a:gd name="connsiteY187" fmla="*/ 2589724 h 4419916"/>
              <a:gd name="connsiteX188" fmla="*/ 1424515 w 2568523"/>
              <a:gd name="connsiteY188" fmla="*/ 2709340 h 4419916"/>
              <a:gd name="connsiteX189" fmla="*/ 1356417 w 2568523"/>
              <a:gd name="connsiteY189" fmla="*/ 2966749 h 4419916"/>
              <a:gd name="connsiteX190" fmla="*/ 1356053 w 2568523"/>
              <a:gd name="connsiteY190" fmla="*/ 2969294 h 4419916"/>
              <a:gd name="connsiteX191" fmla="*/ 1356053 w 2568523"/>
              <a:gd name="connsiteY191" fmla="*/ 2969294 h 4419916"/>
              <a:gd name="connsiteX192" fmla="*/ 1356053 w 2568523"/>
              <a:gd name="connsiteY192" fmla="*/ 2970021 h 4419916"/>
              <a:gd name="connsiteX193" fmla="*/ 1356417 w 2568523"/>
              <a:gd name="connsiteY193" fmla="*/ 2971839 h 4419916"/>
              <a:gd name="connsiteX194" fmla="*/ 1453648 w 2568523"/>
              <a:gd name="connsiteY194" fmla="*/ 3190346 h 4419916"/>
              <a:gd name="connsiteX195" fmla="*/ 1454013 w 2568523"/>
              <a:gd name="connsiteY195" fmla="*/ 3190709 h 4419916"/>
              <a:gd name="connsiteX196" fmla="*/ 1454741 w 2568523"/>
              <a:gd name="connsiteY196" fmla="*/ 3191436 h 4419916"/>
              <a:gd name="connsiteX197" fmla="*/ 1455469 w 2568523"/>
              <a:gd name="connsiteY197" fmla="*/ 3192527 h 4419916"/>
              <a:gd name="connsiteX198" fmla="*/ 1455833 w 2568523"/>
              <a:gd name="connsiteY198" fmla="*/ 3192890 h 4419916"/>
              <a:gd name="connsiteX199" fmla="*/ 1456562 w 2568523"/>
              <a:gd name="connsiteY199" fmla="*/ 3193254 h 4419916"/>
              <a:gd name="connsiteX200" fmla="*/ 1456926 w 2568523"/>
              <a:gd name="connsiteY200" fmla="*/ 3193618 h 4419916"/>
              <a:gd name="connsiteX201" fmla="*/ 1633544 w 2568523"/>
              <a:gd name="connsiteY201" fmla="*/ 3303053 h 4419916"/>
              <a:gd name="connsiteX202" fmla="*/ 1638278 w 2568523"/>
              <a:gd name="connsiteY202" fmla="*/ 3547373 h 4419916"/>
              <a:gd name="connsiteX203" fmla="*/ 1672145 w 2568523"/>
              <a:gd name="connsiteY203" fmla="*/ 3838231 h 4419916"/>
              <a:gd name="connsiteX204" fmla="*/ 1657579 w 2568523"/>
              <a:gd name="connsiteY204" fmla="*/ 4206530 h 4419916"/>
              <a:gd name="connsiteX205" fmla="*/ 1657579 w 2568523"/>
              <a:gd name="connsiteY205" fmla="*/ 4206893 h 4419916"/>
              <a:gd name="connsiteX206" fmla="*/ 1657579 w 2568523"/>
              <a:gd name="connsiteY206" fmla="*/ 4207621 h 4419916"/>
              <a:gd name="connsiteX207" fmla="*/ 1657943 w 2568523"/>
              <a:gd name="connsiteY207" fmla="*/ 4209802 h 4419916"/>
              <a:gd name="connsiteX208" fmla="*/ 1657943 w 2568523"/>
              <a:gd name="connsiteY208" fmla="*/ 4209802 h 4419916"/>
              <a:gd name="connsiteX209" fmla="*/ 1659400 w 2568523"/>
              <a:gd name="connsiteY209" fmla="*/ 4211983 h 4419916"/>
              <a:gd name="connsiteX210" fmla="*/ 1659764 w 2568523"/>
              <a:gd name="connsiteY210" fmla="*/ 4212347 h 4419916"/>
              <a:gd name="connsiteX211" fmla="*/ 1829827 w 2568523"/>
              <a:gd name="connsiteY211" fmla="*/ 4377409 h 4419916"/>
              <a:gd name="connsiteX212" fmla="*/ 1829827 w 2568523"/>
              <a:gd name="connsiteY212" fmla="*/ 4377409 h 4419916"/>
              <a:gd name="connsiteX213" fmla="*/ 1830192 w 2568523"/>
              <a:gd name="connsiteY213" fmla="*/ 4377409 h 4419916"/>
              <a:gd name="connsiteX214" fmla="*/ 1832012 w 2568523"/>
              <a:gd name="connsiteY214" fmla="*/ 4378499 h 4419916"/>
              <a:gd name="connsiteX215" fmla="*/ 1832377 w 2568523"/>
              <a:gd name="connsiteY215" fmla="*/ 4378863 h 4419916"/>
              <a:gd name="connsiteX216" fmla="*/ 1832741 w 2568523"/>
              <a:gd name="connsiteY216" fmla="*/ 4378863 h 4419916"/>
              <a:gd name="connsiteX217" fmla="*/ 1833105 w 2568523"/>
              <a:gd name="connsiteY217" fmla="*/ 4379226 h 4419916"/>
              <a:gd name="connsiteX218" fmla="*/ 2037400 w 2568523"/>
              <a:gd name="connsiteY218" fmla="*/ 4427945 h 4419916"/>
              <a:gd name="connsiteX219" fmla="*/ 2039220 w 2568523"/>
              <a:gd name="connsiteY219" fmla="*/ 4428309 h 4419916"/>
              <a:gd name="connsiteX220" fmla="*/ 2045775 w 2568523"/>
              <a:gd name="connsiteY220" fmla="*/ 4424309 h 4419916"/>
              <a:gd name="connsiteX221" fmla="*/ 2043954 w 2568523"/>
              <a:gd name="connsiteY221" fmla="*/ 4415584 h 4419916"/>
              <a:gd name="connsiteX222" fmla="*/ 1878625 w 2568523"/>
              <a:gd name="connsiteY222" fmla="*/ 4278881 h 4419916"/>
              <a:gd name="connsiteX223" fmla="*/ 1948180 w 2568523"/>
              <a:gd name="connsiteY223" fmla="*/ 4162901 h 4419916"/>
              <a:gd name="connsiteX224" fmla="*/ 1947816 w 2568523"/>
              <a:gd name="connsiteY224" fmla="*/ 4154902 h 4419916"/>
              <a:gd name="connsiteX225" fmla="*/ 1891735 w 2568523"/>
              <a:gd name="connsiteY225" fmla="*/ 4080370 h 4419916"/>
              <a:gd name="connsiteX226" fmla="*/ 1943446 w 2568523"/>
              <a:gd name="connsiteY226" fmla="*/ 3920762 h 4419916"/>
              <a:gd name="connsiteX227" fmla="*/ 2083648 w 2568523"/>
              <a:gd name="connsiteY227" fmla="*/ 3789149 h 4419916"/>
              <a:gd name="connsiteX228" fmla="*/ 2234411 w 2568523"/>
              <a:gd name="connsiteY228" fmla="*/ 3628813 h 4419916"/>
              <a:gd name="connsiteX229" fmla="*/ 2234411 w 2568523"/>
              <a:gd name="connsiteY229" fmla="*/ 3628813 h 4419916"/>
              <a:gd name="connsiteX230" fmla="*/ 2235503 w 2568523"/>
              <a:gd name="connsiteY230" fmla="*/ 3626996 h 4419916"/>
              <a:gd name="connsiteX231" fmla="*/ 2235503 w 2568523"/>
              <a:gd name="connsiteY231" fmla="*/ 3626632 h 4419916"/>
              <a:gd name="connsiteX232" fmla="*/ 2235868 w 2568523"/>
              <a:gd name="connsiteY232" fmla="*/ 3624814 h 4419916"/>
              <a:gd name="connsiteX233" fmla="*/ 2235868 w 2568523"/>
              <a:gd name="connsiteY233" fmla="*/ 3624087 h 4419916"/>
              <a:gd name="connsiteX234" fmla="*/ 2235868 w 2568523"/>
              <a:gd name="connsiteY234" fmla="*/ 3624087 h 4419916"/>
              <a:gd name="connsiteX235" fmla="*/ 2240602 w 2568523"/>
              <a:gd name="connsiteY235" fmla="*/ 3464115 h 4419916"/>
              <a:gd name="connsiteX236" fmla="*/ 2406295 w 2568523"/>
              <a:gd name="connsiteY236" fmla="*/ 3402672 h 4419916"/>
              <a:gd name="connsiteX237" fmla="*/ 2406660 w 2568523"/>
              <a:gd name="connsiteY237" fmla="*/ 3402308 h 4419916"/>
              <a:gd name="connsiteX238" fmla="*/ 2407024 w 2568523"/>
              <a:gd name="connsiteY238" fmla="*/ 3401944 h 4419916"/>
              <a:gd name="connsiteX239" fmla="*/ 2409209 w 2568523"/>
              <a:gd name="connsiteY239" fmla="*/ 3400127 h 4419916"/>
              <a:gd name="connsiteX240" fmla="*/ 2409209 w 2568523"/>
              <a:gd name="connsiteY240" fmla="*/ 3400127 h 4419916"/>
              <a:gd name="connsiteX241" fmla="*/ 2409209 w 2568523"/>
              <a:gd name="connsiteY241" fmla="*/ 3399763 h 4419916"/>
              <a:gd name="connsiteX242" fmla="*/ 2410301 w 2568523"/>
              <a:gd name="connsiteY242" fmla="*/ 3397582 h 4419916"/>
              <a:gd name="connsiteX243" fmla="*/ 2410301 w 2568523"/>
              <a:gd name="connsiteY243" fmla="*/ 3397218 h 4419916"/>
              <a:gd name="connsiteX244" fmla="*/ 2410301 w 2568523"/>
              <a:gd name="connsiteY244" fmla="*/ 3397218 h 4419916"/>
              <a:gd name="connsiteX245" fmla="*/ 2468203 w 2568523"/>
              <a:gd name="connsiteY245" fmla="*/ 3122721 h 4419916"/>
              <a:gd name="connsiteX246" fmla="*/ 2568711 w 2568523"/>
              <a:gd name="connsiteY246" fmla="*/ 3027102 h 4419916"/>
              <a:gd name="connsiteX247" fmla="*/ 2569076 w 2568523"/>
              <a:gd name="connsiteY247" fmla="*/ 3026738 h 4419916"/>
              <a:gd name="connsiteX248" fmla="*/ 2569804 w 2568523"/>
              <a:gd name="connsiteY248" fmla="*/ 3025284 h 4419916"/>
              <a:gd name="connsiteX249" fmla="*/ 2570532 w 2568523"/>
              <a:gd name="connsiteY249" fmla="*/ 3024193 h 4419916"/>
              <a:gd name="connsiteX250" fmla="*/ 2570896 w 2568523"/>
              <a:gd name="connsiteY250" fmla="*/ 3022739 h 4419916"/>
              <a:gd name="connsiteX251" fmla="*/ 2571261 w 2568523"/>
              <a:gd name="connsiteY251" fmla="*/ 3021648 h 4419916"/>
              <a:gd name="connsiteX252" fmla="*/ 2571261 w 2568523"/>
              <a:gd name="connsiteY252" fmla="*/ 2749696 h 4419916"/>
              <a:gd name="connsiteX253" fmla="*/ 2566162 w 2568523"/>
              <a:gd name="connsiteY253" fmla="*/ 2742788 h 4419916"/>
              <a:gd name="connsiteX254" fmla="*/ 1200556 w 2568523"/>
              <a:gd name="connsiteY254" fmla="*/ 2331225 h 4419916"/>
              <a:gd name="connsiteX255" fmla="*/ 1200556 w 2568523"/>
              <a:gd name="connsiteY255" fmla="*/ 2181069 h 4419916"/>
              <a:gd name="connsiteX256" fmla="*/ 1260643 w 2568523"/>
              <a:gd name="connsiteY256" fmla="*/ 2192340 h 4419916"/>
              <a:gd name="connsiteX257" fmla="*/ 1200556 w 2568523"/>
              <a:gd name="connsiteY257" fmla="*/ 2331225 h 4419916"/>
              <a:gd name="connsiteX258" fmla="*/ 1042146 w 2568523"/>
              <a:gd name="connsiteY258" fmla="*/ 2075270 h 4419916"/>
              <a:gd name="connsiteX259" fmla="*/ 1040689 w 2568523"/>
              <a:gd name="connsiteY259" fmla="*/ 2078542 h 4419916"/>
              <a:gd name="connsiteX260" fmla="*/ 1012649 w 2568523"/>
              <a:gd name="connsiteY260" fmla="*/ 2204701 h 4419916"/>
              <a:gd name="connsiteX261" fmla="*/ 821464 w 2568523"/>
              <a:gd name="connsiteY261" fmla="*/ 2234878 h 4419916"/>
              <a:gd name="connsiteX262" fmla="*/ 940180 w 2568523"/>
              <a:gd name="connsiteY262" fmla="*/ 1818951 h 4419916"/>
              <a:gd name="connsiteX263" fmla="*/ 1157585 w 2568523"/>
              <a:gd name="connsiteY263" fmla="*/ 1941112 h 4419916"/>
              <a:gd name="connsiteX264" fmla="*/ 1042146 w 2568523"/>
              <a:gd name="connsiteY264" fmla="*/ 2075270 h 4419916"/>
              <a:gd name="connsiteX265" fmla="*/ 636105 w 2568523"/>
              <a:gd name="connsiteY265" fmla="*/ 248320 h 4419916"/>
              <a:gd name="connsiteX266" fmla="*/ 267938 w 2568523"/>
              <a:gd name="connsiteY266" fmla="*/ 427197 h 4419916"/>
              <a:gd name="connsiteX267" fmla="*/ 318921 w 2568523"/>
              <a:gd name="connsiteY267" fmla="*/ 214144 h 4419916"/>
              <a:gd name="connsiteX268" fmla="*/ 636105 w 2568523"/>
              <a:gd name="connsiteY268" fmla="*/ 248320 h 4419916"/>
              <a:gd name="connsiteX269" fmla="*/ 652857 w 2568523"/>
              <a:gd name="connsiteY269" fmla="*/ 256682 h 4419916"/>
              <a:gd name="connsiteX270" fmla="*/ 575655 w 2568523"/>
              <a:gd name="connsiteY270" fmla="*/ 758775 h 4419916"/>
              <a:gd name="connsiteX271" fmla="*/ 269395 w 2568523"/>
              <a:gd name="connsiteY271" fmla="*/ 442831 h 4419916"/>
              <a:gd name="connsiteX272" fmla="*/ 652857 w 2568523"/>
              <a:gd name="connsiteY272" fmla="*/ 256682 h 4419916"/>
              <a:gd name="connsiteX273" fmla="*/ 1805064 w 2568523"/>
              <a:gd name="connsiteY273" fmla="*/ 519181 h 4419916"/>
              <a:gd name="connsiteX274" fmla="*/ 1846579 w 2568523"/>
              <a:gd name="connsiteY274" fmla="*/ 571535 h 4419916"/>
              <a:gd name="connsiteX275" fmla="*/ 1808706 w 2568523"/>
              <a:gd name="connsiteY275" fmla="*/ 659156 h 4419916"/>
              <a:gd name="connsiteX276" fmla="*/ 1720579 w 2568523"/>
              <a:gd name="connsiteY276" fmla="*/ 571899 h 4419916"/>
              <a:gd name="connsiteX277" fmla="*/ 1805064 w 2568523"/>
              <a:gd name="connsiteY277" fmla="*/ 519181 h 4419916"/>
              <a:gd name="connsiteX278" fmla="*/ 1242070 w 2568523"/>
              <a:gd name="connsiteY278" fmla="*/ 1899664 h 4419916"/>
              <a:gd name="connsiteX279" fmla="*/ 1169602 w 2568523"/>
              <a:gd name="connsiteY279" fmla="*/ 1931295 h 4419916"/>
              <a:gd name="connsiteX280" fmla="*/ 950741 w 2568523"/>
              <a:gd name="connsiteY280" fmla="*/ 1808408 h 4419916"/>
              <a:gd name="connsiteX281" fmla="*/ 1511186 w 2568523"/>
              <a:gd name="connsiteY281" fmla="*/ 1495736 h 4419916"/>
              <a:gd name="connsiteX282" fmla="*/ 1242070 w 2568523"/>
              <a:gd name="connsiteY282" fmla="*/ 1899664 h 4419916"/>
              <a:gd name="connsiteX283" fmla="*/ 1118620 w 2568523"/>
              <a:gd name="connsiteY283" fmla="*/ 1237963 h 4419916"/>
              <a:gd name="connsiteX284" fmla="*/ 1519198 w 2568523"/>
              <a:gd name="connsiteY284" fmla="*/ 1474285 h 4419916"/>
              <a:gd name="connsiteX285" fmla="*/ 948192 w 2568523"/>
              <a:gd name="connsiteY285" fmla="*/ 1793138 h 4419916"/>
              <a:gd name="connsiteX286" fmla="*/ 1118620 w 2568523"/>
              <a:gd name="connsiteY286" fmla="*/ 1237963 h 4419916"/>
              <a:gd name="connsiteX287" fmla="*/ 1728955 w 2568523"/>
              <a:gd name="connsiteY287" fmla="*/ 1219784 h 4419916"/>
              <a:gd name="connsiteX288" fmla="*/ 1132094 w 2568523"/>
              <a:gd name="connsiteY288" fmla="*/ 1219784 h 4419916"/>
              <a:gd name="connsiteX289" fmla="*/ 1448550 w 2568523"/>
              <a:gd name="connsiteY289" fmla="*/ 906385 h 4419916"/>
              <a:gd name="connsiteX290" fmla="*/ 1728955 w 2568523"/>
              <a:gd name="connsiteY290" fmla="*/ 1219784 h 4419916"/>
              <a:gd name="connsiteX291" fmla="*/ 1431070 w 2568523"/>
              <a:gd name="connsiteY291" fmla="*/ 902750 h 4419916"/>
              <a:gd name="connsiteX292" fmla="*/ 1119712 w 2568523"/>
              <a:gd name="connsiteY292" fmla="*/ 1211422 h 4419916"/>
              <a:gd name="connsiteX293" fmla="*/ 1078926 w 2568523"/>
              <a:gd name="connsiteY293" fmla="*/ 902750 h 4419916"/>
              <a:gd name="connsiteX294" fmla="*/ 1431070 w 2568523"/>
              <a:gd name="connsiteY294" fmla="*/ 902750 h 4419916"/>
              <a:gd name="connsiteX295" fmla="*/ 1084388 w 2568523"/>
              <a:gd name="connsiteY295" fmla="*/ 888207 h 4419916"/>
              <a:gd name="connsiteX296" fmla="*/ 1317816 w 2568523"/>
              <a:gd name="connsiteY296" fmla="*/ 547176 h 4419916"/>
              <a:gd name="connsiteX297" fmla="*/ 1438354 w 2568523"/>
              <a:gd name="connsiteY297" fmla="*/ 888207 h 4419916"/>
              <a:gd name="connsiteX298" fmla="*/ 1084388 w 2568523"/>
              <a:gd name="connsiteY298" fmla="*/ 888207 h 4419916"/>
              <a:gd name="connsiteX299" fmla="*/ 939088 w 2568523"/>
              <a:gd name="connsiteY299" fmla="*/ 1772778 h 4419916"/>
              <a:gd name="connsiteX300" fmla="*/ 914325 w 2568523"/>
              <a:gd name="connsiteY300" fmla="*/ 1556452 h 4419916"/>
              <a:gd name="connsiteX301" fmla="*/ 1091672 w 2568523"/>
              <a:gd name="connsiteY301" fmla="*/ 1276865 h 4419916"/>
              <a:gd name="connsiteX302" fmla="*/ 939088 w 2568523"/>
              <a:gd name="connsiteY302" fmla="*/ 1772778 h 4419916"/>
              <a:gd name="connsiteX303" fmla="*/ 1540683 w 2568523"/>
              <a:gd name="connsiteY303" fmla="*/ 1493918 h 4419916"/>
              <a:gd name="connsiteX304" fmla="*/ 1665226 w 2568523"/>
              <a:gd name="connsiteY304" fmla="*/ 1642982 h 4419916"/>
              <a:gd name="connsiteX305" fmla="*/ 1531943 w 2568523"/>
              <a:gd name="connsiteY305" fmla="*/ 1784412 h 4419916"/>
              <a:gd name="connsiteX306" fmla="*/ 1540683 w 2568523"/>
              <a:gd name="connsiteY306" fmla="*/ 1493918 h 4419916"/>
              <a:gd name="connsiteX307" fmla="*/ 1532307 w 2568523"/>
              <a:gd name="connsiteY307" fmla="*/ 1465196 h 4419916"/>
              <a:gd name="connsiteX308" fmla="*/ 1141198 w 2568523"/>
              <a:gd name="connsiteY308" fmla="*/ 1234327 h 4419916"/>
              <a:gd name="connsiteX309" fmla="*/ 1729683 w 2568523"/>
              <a:gd name="connsiteY309" fmla="*/ 1234327 h 4419916"/>
              <a:gd name="connsiteX310" fmla="*/ 1532307 w 2568523"/>
              <a:gd name="connsiteY310" fmla="*/ 1465196 h 4419916"/>
              <a:gd name="connsiteX311" fmla="*/ 1742064 w 2568523"/>
              <a:gd name="connsiteY311" fmla="*/ 1212150 h 4419916"/>
              <a:gd name="connsiteX312" fmla="*/ 1463845 w 2568523"/>
              <a:gd name="connsiteY312" fmla="*/ 901295 h 4419916"/>
              <a:gd name="connsiteX313" fmla="*/ 1844758 w 2568523"/>
              <a:gd name="connsiteY313" fmla="*/ 864938 h 4419916"/>
              <a:gd name="connsiteX314" fmla="*/ 1742064 w 2568523"/>
              <a:gd name="connsiteY314" fmla="*/ 1212150 h 4419916"/>
              <a:gd name="connsiteX315" fmla="*/ 1332383 w 2568523"/>
              <a:gd name="connsiteY315" fmla="*/ 545358 h 4419916"/>
              <a:gd name="connsiteX316" fmla="*/ 1613515 w 2568523"/>
              <a:gd name="connsiteY316" fmla="*/ 674426 h 4419916"/>
              <a:gd name="connsiteX317" fmla="*/ 1451099 w 2568523"/>
              <a:gd name="connsiteY317" fmla="*/ 880572 h 4419916"/>
              <a:gd name="connsiteX318" fmla="*/ 1332383 w 2568523"/>
              <a:gd name="connsiteY318" fmla="*/ 545358 h 4419916"/>
              <a:gd name="connsiteX319" fmla="*/ 1629539 w 2568523"/>
              <a:gd name="connsiteY319" fmla="*/ 654430 h 4419916"/>
              <a:gd name="connsiteX320" fmla="*/ 1598221 w 2568523"/>
              <a:gd name="connsiteY320" fmla="*/ 449375 h 4419916"/>
              <a:gd name="connsiteX321" fmla="*/ 1699093 w 2568523"/>
              <a:gd name="connsiteY321" fmla="*/ 570445 h 4419916"/>
              <a:gd name="connsiteX322" fmla="*/ 1629539 w 2568523"/>
              <a:gd name="connsiteY322" fmla="*/ 654430 h 4419916"/>
              <a:gd name="connsiteX323" fmla="*/ 1615700 w 2568523"/>
              <a:gd name="connsiteY323" fmla="*/ 659520 h 4419916"/>
              <a:gd name="connsiteX324" fmla="*/ 1338209 w 2568523"/>
              <a:gd name="connsiteY324" fmla="*/ 531906 h 4419916"/>
              <a:gd name="connsiteX325" fmla="*/ 1581469 w 2568523"/>
              <a:gd name="connsiteY325" fmla="*/ 434832 h 4419916"/>
              <a:gd name="connsiteX326" fmla="*/ 1615700 w 2568523"/>
              <a:gd name="connsiteY326" fmla="*/ 659520 h 4419916"/>
              <a:gd name="connsiteX327" fmla="*/ 1076377 w 2568523"/>
              <a:gd name="connsiteY327" fmla="*/ 874027 h 4419916"/>
              <a:gd name="connsiteX328" fmla="*/ 1036319 w 2568523"/>
              <a:gd name="connsiteY328" fmla="*/ 263590 h 4419916"/>
              <a:gd name="connsiteX329" fmla="*/ 1310169 w 2568523"/>
              <a:gd name="connsiteY329" fmla="*/ 532270 h 4419916"/>
              <a:gd name="connsiteX330" fmla="*/ 1076377 w 2568523"/>
              <a:gd name="connsiteY330" fmla="*/ 874027 h 4419916"/>
              <a:gd name="connsiteX331" fmla="*/ 668516 w 2568523"/>
              <a:gd name="connsiteY331" fmla="*/ 251228 h 4419916"/>
              <a:gd name="connsiteX332" fmla="*/ 1012649 w 2568523"/>
              <a:gd name="connsiteY332" fmla="*/ 252319 h 4419916"/>
              <a:gd name="connsiteX333" fmla="*/ 592042 w 2568523"/>
              <a:gd name="connsiteY333" fmla="*/ 749686 h 4419916"/>
              <a:gd name="connsiteX334" fmla="*/ 668516 w 2568523"/>
              <a:gd name="connsiteY334" fmla="*/ 251228 h 4419916"/>
              <a:gd name="connsiteX335" fmla="*/ 1022117 w 2568523"/>
              <a:gd name="connsiteY335" fmla="*/ 263590 h 4419916"/>
              <a:gd name="connsiteX336" fmla="*/ 1062903 w 2568523"/>
              <a:gd name="connsiteY336" fmla="*/ 886025 h 4419916"/>
              <a:gd name="connsiteX337" fmla="*/ 594227 w 2568523"/>
              <a:gd name="connsiteY337" fmla="*/ 770046 h 4419916"/>
              <a:gd name="connsiteX338" fmla="*/ 1022117 w 2568523"/>
              <a:gd name="connsiteY338" fmla="*/ 263590 h 4419916"/>
              <a:gd name="connsiteX339" fmla="*/ 1105874 w 2568523"/>
              <a:gd name="connsiteY339" fmla="*/ 1218330 h 4419916"/>
              <a:gd name="connsiteX340" fmla="*/ 734793 w 2568523"/>
              <a:gd name="connsiteY340" fmla="*/ 1167430 h 4419916"/>
              <a:gd name="connsiteX341" fmla="*/ 1065088 w 2568523"/>
              <a:gd name="connsiteY341" fmla="*/ 909294 h 4419916"/>
              <a:gd name="connsiteX342" fmla="*/ 1105874 w 2568523"/>
              <a:gd name="connsiteY342" fmla="*/ 1218330 h 4419916"/>
              <a:gd name="connsiteX343" fmla="*/ 1102232 w 2568523"/>
              <a:gd name="connsiteY343" fmla="*/ 1232510 h 4419916"/>
              <a:gd name="connsiteX344" fmla="*/ 907406 w 2568523"/>
              <a:gd name="connsiteY344" fmla="*/ 1539728 h 4419916"/>
              <a:gd name="connsiteX345" fmla="*/ 729695 w 2568523"/>
              <a:gd name="connsiteY345" fmla="*/ 1181246 h 4419916"/>
              <a:gd name="connsiteX346" fmla="*/ 1102232 w 2568523"/>
              <a:gd name="connsiteY346" fmla="*/ 1232510 h 4419916"/>
              <a:gd name="connsiteX347" fmla="*/ 927435 w 2568523"/>
              <a:gd name="connsiteY347" fmla="*/ 1801136 h 4419916"/>
              <a:gd name="connsiteX348" fmla="*/ 610978 w 2568523"/>
              <a:gd name="connsiteY348" fmla="*/ 1801136 h 4419916"/>
              <a:gd name="connsiteX349" fmla="*/ 900487 w 2568523"/>
              <a:gd name="connsiteY349" fmla="*/ 1568814 h 4419916"/>
              <a:gd name="connsiteX350" fmla="*/ 927435 w 2568523"/>
              <a:gd name="connsiteY350" fmla="*/ 1801136 h 4419916"/>
              <a:gd name="connsiteX351" fmla="*/ 1443452 w 2568523"/>
              <a:gd name="connsiteY351" fmla="*/ 1881122 h 4419916"/>
              <a:gd name="connsiteX352" fmla="*/ 1441631 w 2568523"/>
              <a:gd name="connsiteY352" fmla="*/ 1885849 h 4419916"/>
              <a:gd name="connsiteX353" fmla="*/ 1441631 w 2568523"/>
              <a:gd name="connsiteY353" fmla="*/ 1994193 h 4419916"/>
              <a:gd name="connsiteX354" fmla="*/ 1366250 w 2568523"/>
              <a:gd name="connsiteY354" fmla="*/ 2063272 h 4419916"/>
              <a:gd name="connsiteX355" fmla="*/ 1366250 w 2568523"/>
              <a:gd name="connsiteY355" fmla="*/ 1895302 h 4419916"/>
              <a:gd name="connsiteX356" fmla="*/ 1364065 w 2568523"/>
              <a:gd name="connsiteY356" fmla="*/ 1889848 h 4419916"/>
              <a:gd name="connsiteX357" fmla="*/ 1358602 w 2568523"/>
              <a:gd name="connsiteY357" fmla="*/ 1888030 h 4419916"/>
              <a:gd name="connsiteX358" fmla="*/ 1261735 w 2568523"/>
              <a:gd name="connsiteY358" fmla="*/ 1896392 h 4419916"/>
              <a:gd name="connsiteX359" fmla="*/ 1526117 w 2568523"/>
              <a:gd name="connsiteY359" fmla="*/ 1499372 h 4419916"/>
              <a:gd name="connsiteX360" fmla="*/ 1517377 w 2568523"/>
              <a:gd name="connsiteY360" fmla="*/ 1800046 h 4419916"/>
              <a:gd name="connsiteX361" fmla="*/ 1443452 w 2568523"/>
              <a:gd name="connsiteY361" fmla="*/ 1881122 h 4419916"/>
              <a:gd name="connsiteX362" fmla="*/ 1786128 w 2568523"/>
              <a:gd name="connsiteY362" fmla="*/ 1589174 h 4419916"/>
              <a:gd name="connsiteX363" fmla="*/ 1676879 w 2568523"/>
              <a:gd name="connsiteY363" fmla="*/ 1634620 h 4419916"/>
              <a:gd name="connsiteX364" fmla="*/ 1543232 w 2568523"/>
              <a:gd name="connsiteY364" fmla="*/ 1474649 h 4419916"/>
              <a:gd name="connsiteX365" fmla="*/ 1742793 w 2568523"/>
              <a:gd name="connsiteY365" fmla="*/ 1240872 h 4419916"/>
              <a:gd name="connsiteX366" fmla="*/ 1836746 w 2568523"/>
              <a:gd name="connsiteY366" fmla="*/ 1482647 h 4419916"/>
              <a:gd name="connsiteX367" fmla="*/ 1786128 w 2568523"/>
              <a:gd name="connsiteY367" fmla="*/ 1589174 h 4419916"/>
              <a:gd name="connsiteX368" fmla="*/ 1849856 w 2568523"/>
              <a:gd name="connsiteY368" fmla="*/ 1475739 h 4419916"/>
              <a:gd name="connsiteX369" fmla="*/ 1756995 w 2568523"/>
              <a:gd name="connsiteY369" fmla="*/ 1236872 h 4419916"/>
              <a:gd name="connsiteX370" fmla="*/ 1959105 w 2568523"/>
              <a:gd name="connsiteY370" fmla="*/ 1280137 h 4419916"/>
              <a:gd name="connsiteX371" fmla="*/ 1959105 w 2568523"/>
              <a:gd name="connsiteY371" fmla="*/ 1475739 h 4419916"/>
              <a:gd name="connsiteX372" fmla="*/ 1849856 w 2568523"/>
              <a:gd name="connsiteY372" fmla="*/ 1475739 h 4419916"/>
              <a:gd name="connsiteX373" fmla="*/ 2071631 w 2568523"/>
              <a:gd name="connsiteY373" fmla="*/ 992552 h 4419916"/>
              <a:gd name="connsiteX374" fmla="*/ 2090567 w 2568523"/>
              <a:gd name="connsiteY374" fmla="*/ 1096170 h 4419916"/>
              <a:gd name="connsiteX375" fmla="*/ 2090931 w 2568523"/>
              <a:gd name="connsiteY375" fmla="*/ 1097624 h 4419916"/>
              <a:gd name="connsiteX376" fmla="*/ 2129897 w 2568523"/>
              <a:gd name="connsiteY376" fmla="*/ 1194698 h 4419916"/>
              <a:gd name="connsiteX377" fmla="*/ 2131718 w 2568523"/>
              <a:gd name="connsiteY377" fmla="*/ 1197607 h 4419916"/>
              <a:gd name="connsiteX378" fmla="*/ 2199452 w 2568523"/>
              <a:gd name="connsiteY378" fmla="*/ 1256142 h 4419916"/>
              <a:gd name="connsiteX379" fmla="*/ 2160122 w 2568523"/>
              <a:gd name="connsiteY379" fmla="*/ 1303770 h 4419916"/>
              <a:gd name="connsiteX380" fmla="*/ 2158665 w 2568523"/>
              <a:gd name="connsiteY380" fmla="*/ 1308860 h 4419916"/>
              <a:gd name="connsiteX381" fmla="*/ 2163400 w 2568523"/>
              <a:gd name="connsiteY381" fmla="*/ 1381574 h 4419916"/>
              <a:gd name="connsiteX382" fmla="*/ 2164856 w 2568523"/>
              <a:gd name="connsiteY382" fmla="*/ 1385210 h 4419916"/>
              <a:gd name="connsiteX383" fmla="*/ 2200180 w 2568523"/>
              <a:gd name="connsiteY383" fmla="*/ 1433565 h 4419916"/>
              <a:gd name="connsiteX384" fmla="*/ 2162307 w 2568523"/>
              <a:gd name="connsiteY384" fmla="*/ 1471376 h 4419916"/>
              <a:gd name="connsiteX385" fmla="*/ 2110960 w 2568523"/>
              <a:gd name="connsiteY385" fmla="*/ 1389936 h 4419916"/>
              <a:gd name="connsiteX386" fmla="*/ 2158301 w 2568523"/>
              <a:gd name="connsiteY386" fmla="*/ 1267049 h 4419916"/>
              <a:gd name="connsiteX387" fmla="*/ 2157573 w 2568523"/>
              <a:gd name="connsiteY387" fmla="*/ 1260141 h 4419916"/>
              <a:gd name="connsiteX388" fmla="*/ 2151382 w 2568523"/>
              <a:gd name="connsiteY388" fmla="*/ 1257233 h 4419916"/>
              <a:gd name="connsiteX389" fmla="*/ 1967481 w 2568523"/>
              <a:gd name="connsiteY389" fmla="*/ 1267049 h 4419916"/>
              <a:gd name="connsiteX390" fmla="*/ 1754810 w 2568523"/>
              <a:gd name="connsiteY390" fmla="*/ 1221602 h 4419916"/>
              <a:gd name="connsiteX391" fmla="*/ 1859324 w 2568523"/>
              <a:gd name="connsiteY391" fmla="*/ 867847 h 4419916"/>
              <a:gd name="connsiteX392" fmla="*/ 2071631 w 2568523"/>
              <a:gd name="connsiteY392" fmla="*/ 992552 h 4419916"/>
              <a:gd name="connsiteX393" fmla="*/ 2117515 w 2568523"/>
              <a:gd name="connsiteY393" fmla="*/ 844942 h 4419916"/>
              <a:gd name="connsiteX394" fmla="*/ 1953642 w 2568523"/>
              <a:gd name="connsiteY394" fmla="*/ 776227 h 4419916"/>
              <a:gd name="connsiteX395" fmla="*/ 2057064 w 2568523"/>
              <a:gd name="connsiteY395" fmla="*/ 641705 h 4419916"/>
              <a:gd name="connsiteX396" fmla="*/ 2095665 w 2568523"/>
              <a:gd name="connsiteY396" fmla="*/ 713692 h 4419916"/>
              <a:gd name="connsiteX397" fmla="*/ 2117515 w 2568523"/>
              <a:gd name="connsiteY397" fmla="*/ 844942 h 4419916"/>
              <a:gd name="connsiteX398" fmla="*/ 2199452 w 2568523"/>
              <a:gd name="connsiteY398" fmla="*/ 703876 h 4419916"/>
              <a:gd name="connsiteX399" fmla="*/ 2107319 w 2568523"/>
              <a:gd name="connsiteY399" fmla="*/ 703876 h 4419916"/>
              <a:gd name="connsiteX400" fmla="*/ 2067261 w 2568523"/>
              <a:gd name="connsiteY400" fmla="*/ 628616 h 4419916"/>
              <a:gd name="connsiteX401" fmla="*/ 2117879 w 2568523"/>
              <a:gd name="connsiteY401" fmla="*/ 562810 h 4419916"/>
              <a:gd name="connsiteX402" fmla="*/ 2174324 w 2568523"/>
              <a:gd name="connsiteY402" fmla="*/ 632252 h 4419916"/>
              <a:gd name="connsiteX403" fmla="*/ 2199452 w 2568523"/>
              <a:gd name="connsiteY403" fmla="*/ 703876 h 4419916"/>
              <a:gd name="connsiteX404" fmla="*/ 1754810 w 2568523"/>
              <a:gd name="connsiteY404" fmla="*/ 455919 h 4419916"/>
              <a:gd name="connsiteX405" fmla="*/ 1830556 w 2568523"/>
              <a:gd name="connsiteY405" fmla="*/ 304673 h 4419916"/>
              <a:gd name="connsiteX406" fmla="*/ 1882267 w 2568523"/>
              <a:gd name="connsiteY406" fmla="*/ 403565 h 4419916"/>
              <a:gd name="connsiteX407" fmla="*/ 1885544 w 2568523"/>
              <a:gd name="connsiteY407" fmla="*/ 406837 h 4419916"/>
              <a:gd name="connsiteX408" fmla="*/ 2039949 w 2568523"/>
              <a:gd name="connsiteY408" fmla="*/ 479188 h 4419916"/>
              <a:gd name="connsiteX409" fmla="*/ 2107683 w 2568523"/>
              <a:gd name="connsiteY409" fmla="*/ 551175 h 4419916"/>
              <a:gd name="connsiteX410" fmla="*/ 2058521 w 2568523"/>
              <a:gd name="connsiteY410" fmla="*/ 615164 h 4419916"/>
              <a:gd name="connsiteX411" fmla="*/ 1893920 w 2568523"/>
              <a:gd name="connsiteY411" fmla="*/ 453011 h 4419916"/>
              <a:gd name="connsiteX412" fmla="*/ 1893556 w 2568523"/>
              <a:gd name="connsiteY412" fmla="*/ 452647 h 4419916"/>
              <a:gd name="connsiteX413" fmla="*/ 1892099 w 2568523"/>
              <a:gd name="connsiteY413" fmla="*/ 451557 h 4419916"/>
              <a:gd name="connsiteX414" fmla="*/ 1891371 w 2568523"/>
              <a:gd name="connsiteY414" fmla="*/ 451193 h 4419916"/>
              <a:gd name="connsiteX415" fmla="*/ 1889550 w 2568523"/>
              <a:gd name="connsiteY415" fmla="*/ 450829 h 4419916"/>
              <a:gd name="connsiteX416" fmla="*/ 1888822 w 2568523"/>
              <a:gd name="connsiteY416" fmla="*/ 450829 h 4419916"/>
              <a:gd name="connsiteX417" fmla="*/ 1888822 w 2568523"/>
              <a:gd name="connsiteY417" fmla="*/ 450829 h 4419916"/>
              <a:gd name="connsiteX418" fmla="*/ 1754810 w 2568523"/>
              <a:gd name="connsiteY418" fmla="*/ 455919 h 4419916"/>
              <a:gd name="connsiteX419" fmla="*/ 1887729 w 2568523"/>
              <a:gd name="connsiteY419" fmla="*/ 467917 h 4419916"/>
              <a:gd name="connsiteX420" fmla="*/ 2049417 w 2568523"/>
              <a:gd name="connsiteY420" fmla="*/ 626798 h 4419916"/>
              <a:gd name="connsiteX421" fmla="*/ 2049417 w 2568523"/>
              <a:gd name="connsiteY421" fmla="*/ 627162 h 4419916"/>
              <a:gd name="connsiteX422" fmla="*/ 1936891 w 2568523"/>
              <a:gd name="connsiteY422" fmla="*/ 774045 h 4419916"/>
              <a:gd name="connsiteX423" fmla="*/ 1851677 w 2568523"/>
              <a:gd name="connsiteY423" fmla="*/ 849668 h 4419916"/>
              <a:gd name="connsiteX424" fmla="*/ 1464937 w 2568523"/>
              <a:gd name="connsiteY424" fmla="*/ 886752 h 4419916"/>
              <a:gd name="connsiteX425" fmla="*/ 1630631 w 2568523"/>
              <a:gd name="connsiteY425" fmla="*/ 676244 h 4419916"/>
              <a:gd name="connsiteX426" fmla="*/ 1709290 w 2568523"/>
              <a:gd name="connsiteY426" fmla="*/ 580988 h 4419916"/>
              <a:gd name="connsiteX427" fmla="*/ 1805793 w 2568523"/>
              <a:gd name="connsiteY427" fmla="*/ 676608 h 4419916"/>
              <a:gd name="connsiteX428" fmla="*/ 1812348 w 2568523"/>
              <a:gd name="connsiteY428" fmla="*/ 678426 h 4419916"/>
              <a:gd name="connsiteX429" fmla="*/ 1817810 w 2568523"/>
              <a:gd name="connsiteY429" fmla="*/ 674063 h 4419916"/>
              <a:gd name="connsiteX430" fmla="*/ 1861510 w 2568523"/>
              <a:gd name="connsiteY430" fmla="*/ 572626 h 4419916"/>
              <a:gd name="connsiteX431" fmla="*/ 1860417 w 2568523"/>
              <a:gd name="connsiteY431" fmla="*/ 565355 h 4419916"/>
              <a:gd name="connsiteX432" fmla="*/ 1817446 w 2568523"/>
              <a:gd name="connsiteY432" fmla="*/ 511182 h 4419916"/>
              <a:gd name="connsiteX433" fmla="*/ 1887729 w 2568523"/>
              <a:gd name="connsiteY433" fmla="*/ 467917 h 4419916"/>
              <a:gd name="connsiteX434" fmla="*/ 739527 w 2568523"/>
              <a:gd name="connsiteY434" fmla="*/ 184331 h 4419916"/>
              <a:gd name="connsiteX435" fmla="*/ 964943 w 2568523"/>
              <a:gd name="connsiteY435" fmla="*/ 237776 h 4419916"/>
              <a:gd name="connsiteX436" fmla="*/ 662689 w 2568523"/>
              <a:gd name="connsiteY436" fmla="*/ 236685 h 4419916"/>
              <a:gd name="connsiteX437" fmla="*/ 330938 w 2568523"/>
              <a:gd name="connsiteY437" fmla="*/ 201055 h 4419916"/>
              <a:gd name="connsiteX438" fmla="*/ 546522 w 2568523"/>
              <a:gd name="connsiteY438" fmla="*/ 17088 h 4419916"/>
              <a:gd name="connsiteX439" fmla="*/ 736250 w 2568523"/>
              <a:gd name="connsiteY439" fmla="*/ 182513 h 4419916"/>
              <a:gd name="connsiteX440" fmla="*/ 739527 w 2568523"/>
              <a:gd name="connsiteY440" fmla="*/ 184331 h 4419916"/>
              <a:gd name="connsiteX441" fmla="*/ 250822 w 2568523"/>
              <a:gd name="connsiteY441" fmla="*/ 14543 h 4419916"/>
              <a:gd name="connsiteX442" fmla="*/ 526857 w 2568523"/>
              <a:gd name="connsiteY442" fmla="*/ 14543 h 4419916"/>
              <a:gd name="connsiteX443" fmla="*/ 316371 w 2568523"/>
              <a:gd name="connsiteY443" fmla="*/ 193784 h 4419916"/>
              <a:gd name="connsiteX444" fmla="*/ 250822 w 2568523"/>
              <a:gd name="connsiteY444" fmla="*/ 14543 h 4419916"/>
              <a:gd name="connsiteX445" fmla="*/ 128828 w 2568523"/>
              <a:gd name="connsiteY445" fmla="*/ 265771 h 4419916"/>
              <a:gd name="connsiteX446" fmla="*/ 303262 w 2568523"/>
              <a:gd name="connsiteY446" fmla="*/ 216689 h 4419916"/>
              <a:gd name="connsiteX447" fmla="*/ 251915 w 2568523"/>
              <a:gd name="connsiteY447" fmla="*/ 431560 h 4419916"/>
              <a:gd name="connsiteX448" fmla="*/ 70926 w 2568523"/>
              <a:gd name="connsiteY448" fmla="*/ 388295 h 4419916"/>
              <a:gd name="connsiteX449" fmla="*/ 128828 w 2568523"/>
              <a:gd name="connsiteY449" fmla="*/ 265771 h 4419916"/>
              <a:gd name="connsiteX450" fmla="*/ 52718 w 2568523"/>
              <a:gd name="connsiteY450" fmla="*/ 427197 h 4419916"/>
              <a:gd name="connsiteX451" fmla="*/ 64736 w 2568523"/>
              <a:gd name="connsiteY451" fmla="*/ 402111 h 4419916"/>
              <a:gd name="connsiteX452" fmla="*/ 246452 w 2568523"/>
              <a:gd name="connsiteY452" fmla="*/ 445739 h 4419916"/>
              <a:gd name="connsiteX453" fmla="*/ 112441 w 2568523"/>
              <a:gd name="connsiteY453" fmla="*/ 694059 h 4419916"/>
              <a:gd name="connsiteX454" fmla="*/ 14846 w 2568523"/>
              <a:gd name="connsiteY454" fmla="*/ 587896 h 4419916"/>
              <a:gd name="connsiteX455" fmla="*/ 52718 w 2568523"/>
              <a:gd name="connsiteY455" fmla="*/ 427197 h 4419916"/>
              <a:gd name="connsiteX456" fmla="*/ 426348 w 2568523"/>
              <a:gd name="connsiteY456" fmla="*/ 635888 h 4419916"/>
              <a:gd name="connsiteX457" fmla="*/ 265753 w 2568523"/>
              <a:gd name="connsiteY457" fmla="*/ 611528 h 4419916"/>
              <a:gd name="connsiteX458" fmla="*/ 261019 w 2568523"/>
              <a:gd name="connsiteY458" fmla="*/ 612255 h 4419916"/>
              <a:gd name="connsiteX459" fmla="*/ 132470 w 2568523"/>
              <a:gd name="connsiteY459" fmla="*/ 686788 h 4419916"/>
              <a:gd name="connsiteX460" fmla="*/ 258834 w 2568523"/>
              <a:gd name="connsiteY460" fmla="*/ 452284 h 4419916"/>
              <a:gd name="connsiteX461" fmla="*/ 475146 w 2568523"/>
              <a:gd name="connsiteY461" fmla="*/ 675517 h 4419916"/>
              <a:gd name="connsiteX462" fmla="*/ 429626 w 2568523"/>
              <a:gd name="connsiteY462" fmla="*/ 637342 h 4419916"/>
              <a:gd name="connsiteX463" fmla="*/ 426348 w 2568523"/>
              <a:gd name="connsiteY463" fmla="*/ 635888 h 4419916"/>
              <a:gd name="connsiteX464" fmla="*/ 597504 w 2568523"/>
              <a:gd name="connsiteY464" fmla="*/ 1014366 h 4419916"/>
              <a:gd name="connsiteX465" fmla="*/ 588400 w 2568523"/>
              <a:gd name="connsiteY465" fmla="*/ 783862 h 4419916"/>
              <a:gd name="connsiteX466" fmla="*/ 1054527 w 2568523"/>
              <a:gd name="connsiteY466" fmla="*/ 899114 h 4419916"/>
              <a:gd name="connsiteX467" fmla="*/ 718042 w 2568523"/>
              <a:gd name="connsiteY467" fmla="*/ 1162340 h 4419916"/>
              <a:gd name="connsiteX468" fmla="*/ 597504 w 2568523"/>
              <a:gd name="connsiteY468" fmla="*/ 1014366 h 4419916"/>
              <a:gd name="connsiteX469" fmla="*/ 715857 w 2568523"/>
              <a:gd name="connsiteY469" fmla="*/ 1186336 h 4419916"/>
              <a:gd name="connsiteX470" fmla="*/ 891019 w 2568523"/>
              <a:gd name="connsiteY470" fmla="*/ 1539728 h 4419916"/>
              <a:gd name="connsiteX471" fmla="*/ 565822 w 2568523"/>
              <a:gd name="connsiteY471" fmla="*/ 1393936 h 4419916"/>
              <a:gd name="connsiteX472" fmla="*/ 572013 w 2568523"/>
              <a:gd name="connsiteY472" fmla="*/ 1385573 h 4419916"/>
              <a:gd name="connsiteX473" fmla="*/ 715857 w 2568523"/>
              <a:gd name="connsiteY473" fmla="*/ 1186336 h 4419916"/>
              <a:gd name="connsiteX474" fmla="*/ 500637 w 2568523"/>
              <a:gd name="connsiteY474" fmla="*/ 1645891 h 4419916"/>
              <a:gd name="connsiteX475" fmla="*/ 500637 w 2568523"/>
              <a:gd name="connsiteY475" fmla="*/ 1480466 h 4419916"/>
              <a:gd name="connsiteX476" fmla="*/ 557082 w 2568523"/>
              <a:gd name="connsiteY476" fmla="*/ 1405570 h 4419916"/>
              <a:gd name="connsiteX477" fmla="*/ 892839 w 2568523"/>
              <a:gd name="connsiteY477" fmla="*/ 1556452 h 4419916"/>
              <a:gd name="connsiteX478" fmla="*/ 592406 w 2568523"/>
              <a:gd name="connsiteY478" fmla="*/ 1797501 h 4419916"/>
              <a:gd name="connsiteX479" fmla="*/ 500637 w 2568523"/>
              <a:gd name="connsiteY479" fmla="*/ 1645891 h 4419916"/>
              <a:gd name="connsiteX480" fmla="*/ 664874 w 2568523"/>
              <a:gd name="connsiteY480" fmla="*/ 2090903 h 4419916"/>
              <a:gd name="connsiteX481" fmla="*/ 663782 w 2568523"/>
              <a:gd name="connsiteY481" fmla="*/ 2089449 h 4419916"/>
              <a:gd name="connsiteX482" fmla="*/ 597868 w 2568523"/>
              <a:gd name="connsiteY482" fmla="*/ 2023642 h 4419916"/>
              <a:gd name="connsiteX483" fmla="*/ 597868 w 2568523"/>
              <a:gd name="connsiteY483" fmla="*/ 1815316 h 4419916"/>
              <a:gd name="connsiteX484" fmla="*/ 925978 w 2568523"/>
              <a:gd name="connsiteY484" fmla="*/ 1815316 h 4419916"/>
              <a:gd name="connsiteX485" fmla="*/ 806533 w 2568523"/>
              <a:gd name="connsiteY485" fmla="*/ 2231969 h 4419916"/>
              <a:gd name="connsiteX486" fmla="*/ 712579 w 2568523"/>
              <a:gd name="connsiteY486" fmla="*/ 2166890 h 4419916"/>
              <a:gd name="connsiteX487" fmla="*/ 664874 w 2568523"/>
              <a:gd name="connsiteY487" fmla="*/ 2090903 h 4419916"/>
              <a:gd name="connsiteX488" fmla="*/ 829839 w 2568523"/>
              <a:gd name="connsiteY488" fmla="*/ 2248330 h 4419916"/>
              <a:gd name="connsiteX489" fmla="*/ 1010464 w 2568523"/>
              <a:gd name="connsiteY489" fmla="*/ 2219608 h 4419916"/>
              <a:gd name="connsiteX490" fmla="*/ 1002088 w 2568523"/>
              <a:gd name="connsiteY490" fmla="*/ 2353766 h 4419916"/>
              <a:gd name="connsiteX491" fmla="*/ 837851 w 2568523"/>
              <a:gd name="connsiteY491" fmla="*/ 2253420 h 4419916"/>
              <a:gd name="connsiteX492" fmla="*/ 829839 w 2568523"/>
              <a:gd name="connsiteY492" fmla="*/ 2248330 h 4419916"/>
              <a:gd name="connsiteX493" fmla="*/ 1016290 w 2568523"/>
              <a:gd name="connsiteY493" fmla="*/ 2363583 h 4419916"/>
              <a:gd name="connsiteX494" fmla="*/ 1025030 w 2568523"/>
              <a:gd name="connsiteY494" fmla="*/ 2221789 h 4419916"/>
              <a:gd name="connsiteX495" fmla="*/ 1090215 w 2568523"/>
              <a:gd name="connsiteY495" fmla="*/ 2250148 h 4419916"/>
              <a:gd name="connsiteX496" fmla="*/ 1145203 w 2568523"/>
              <a:gd name="connsiteY496" fmla="*/ 2432298 h 4419916"/>
              <a:gd name="connsiteX497" fmla="*/ 1093857 w 2568523"/>
              <a:gd name="connsiteY497" fmla="*/ 2440660 h 4419916"/>
              <a:gd name="connsiteX498" fmla="*/ 1016290 w 2568523"/>
              <a:gd name="connsiteY498" fmla="*/ 2363583 h 4419916"/>
              <a:gd name="connsiteX499" fmla="*/ 1159406 w 2568523"/>
              <a:gd name="connsiteY499" fmla="*/ 2430480 h 4419916"/>
              <a:gd name="connsiteX500" fmla="*/ 1104781 w 2568523"/>
              <a:gd name="connsiteY500" fmla="*/ 2249421 h 4419916"/>
              <a:gd name="connsiteX501" fmla="*/ 1162319 w 2568523"/>
              <a:gd name="connsiteY501" fmla="*/ 2222880 h 4419916"/>
              <a:gd name="connsiteX502" fmla="*/ 1164868 w 2568523"/>
              <a:gd name="connsiteY502" fmla="*/ 2220699 h 4419916"/>
              <a:gd name="connsiteX503" fmla="*/ 1185990 w 2568523"/>
              <a:gd name="connsiteY503" fmla="*/ 2193794 h 4419916"/>
              <a:gd name="connsiteX504" fmla="*/ 1185990 w 2568523"/>
              <a:gd name="connsiteY504" fmla="*/ 2366855 h 4419916"/>
              <a:gd name="connsiteX505" fmla="*/ 1185990 w 2568523"/>
              <a:gd name="connsiteY505" fmla="*/ 2366855 h 4419916"/>
              <a:gd name="connsiteX506" fmla="*/ 1186354 w 2568523"/>
              <a:gd name="connsiteY506" fmla="*/ 2367945 h 4419916"/>
              <a:gd name="connsiteX507" fmla="*/ 1187082 w 2568523"/>
              <a:gd name="connsiteY507" fmla="*/ 2370127 h 4419916"/>
              <a:gd name="connsiteX508" fmla="*/ 1187082 w 2568523"/>
              <a:gd name="connsiteY508" fmla="*/ 2370490 h 4419916"/>
              <a:gd name="connsiteX509" fmla="*/ 1187446 w 2568523"/>
              <a:gd name="connsiteY509" fmla="*/ 2371218 h 4419916"/>
              <a:gd name="connsiteX510" fmla="*/ 1188903 w 2568523"/>
              <a:gd name="connsiteY510" fmla="*/ 2372672 h 4419916"/>
              <a:gd name="connsiteX511" fmla="*/ 1189995 w 2568523"/>
              <a:gd name="connsiteY511" fmla="*/ 2373399 h 4419916"/>
              <a:gd name="connsiteX512" fmla="*/ 1191816 w 2568523"/>
              <a:gd name="connsiteY512" fmla="*/ 2374126 h 4419916"/>
              <a:gd name="connsiteX513" fmla="*/ 1192545 w 2568523"/>
              <a:gd name="connsiteY513" fmla="*/ 2374490 h 4419916"/>
              <a:gd name="connsiteX514" fmla="*/ 1309440 w 2568523"/>
              <a:gd name="connsiteY514" fmla="*/ 2394486 h 4419916"/>
              <a:gd name="connsiteX515" fmla="*/ 1264648 w 2568523"/>
              <a:gd name="connsiteY515" fmla="*/ 2413755 h 4419916"/>
              <a:gd name="connsiteX516" fmla="*/ 1159406 w 2568523"/>
              <a:gd name="connsiteY516" fmla="*/ 2430480 h 4419916"/>
              <a:gd name="connsiteX517" fmla="*/ 1252995 w 2568523"/>
              <a:gd name="connsiteY517" fmla="*/ 2467564 h 4419916"/>
              <a:gd name="connsiteX518" fmla="*/ 1253360 w 2568523"/>
              <a:gd name="connsiteY518" fmla="*/ 2466837 h 4419916"/>
              <a:gd name="connsiteX519" fmla="*/ 1241342 w 2568523"/>
              <a:gd name="connsiteY519" fmla="*/ 2567547 h 4419916"/>
              <a:gd name="connsiteX520" fmla="*/ 1207839 w 2568523"/>
              <a:gd name="connsiteY520" fmla="*/ 2535189 h 4419916"/>
              <a:gd name="connsiteX521" fmla="*/ 1252995 w 2568523"/>
              <a:gd name="connsiteY521" fmla="*/ 2467564 h 4419916"/>
              <a:gd name="connsiteX522" fmla="*/ 1314174 w 2568523"/>
              <a:gd name="connsiteY522" fmla="*/ 2637352 h 4419916"/>
              <a:gd name="connsiteX523" fmla="*/ 1254452 w 2568523"/>
              <a:gd name="connsiteY523" fmla="*/ 2580272 h 4419916"/>
              <a:gd name="connsiteX524" fmla="*/ 1273024 w 2568523"/>
              <a:gd name="connsiteY524" fmla="*/ 2425026 h 4419916"/>
              <a:gd name="connsiteX525" fmla="*/ 1321822 w 2568523"/>
              <a:gd name="connsiteY525" fmla="*/ 2403939 h 4419916"/>
              <a:gd name="connsiteX526" fmla="*/ 1298151 w 2568523"/>
              <a:gd name="connsiteY526" fmla="*/ 2470836 h 4419916"/>
              <a:gd name="connsiteX527" fmla="*/ 1298880 w 2568523"/>
              <a:gd name="connsiteY527" fmla="*/ 2477381 h 4419916"/>
              <a:gd name="connsiteX528" fmla="*/ 1336753 w 2568523"/>
              <a:gd name="connsiteY528" fmla="*/ 2534098 h 4419916"/>
              <a:gd name="connsiteX529" fmla="*/ 1341122 w 2568523"/>
              <a:gd name="connsiteY529" fmla="*/ 2602086 h 4419916"/>
              <a:gd name="connsiteX530" fmla="*/ 1314174 w 2568523"/>
              <a:gd name="connsiteY530" fmla="*/ 2637352 h 4419916"/>
              <a:gd name="connsiteX531" fmla="*/ 1355689 w 2568523"/>
              <a:gd name="connsiteY531" fmla="*/ 2595542 h 4419916"/>
              <a:gd name="connsiteX532" fmla="*/ 1352047 w 2568523"/>
              <a:gd name="connsiteY532" fmla="*/ 2538824 h 4419916"/>
              <a:gd name="connsiteX533" fmla="*/ 1404487 w 2568523"/>
              <a:gd name="connsiteY533" fmla="*/ 2538824 h 4419916"/>
              <a:gd name="connsiteX534" fmla="*/ 1441631 w 2568523"/>
              <a:gd name="connsiteY534" fmla="*/ 2575909 h 4419916"/>
              <a:gd name="connsiteX535" fmla="*/ 1355689 w 2568523"/>
              <a:gd name="connsiteY535" fmla="*/ 2595542 h 4419916"/>
              <a:gd name="connsiteX536" fmla="*/ 2557423 w 2568523"/>
              <a:gd name="connsiteY536" fmla="*/ 2991835 h 4419916"/>
              <a:gd name="connsiteX537" fmla="*/ 2417949 w 2568523"/>
              <a:gd name="connsiteY537" fmla="*/ 2722065 h 4419916"/>
              <a:gd name="connsiteX538" fmla="*/ 2557423 w 2568523"/>
              <a:gd name="connsiteY538" fmla="*/ 2755877 h 4419916"/>
              <a:gd name="connsiteX539" fmla="*/ 2557423 w 2568523"/>
              <a:gd name="connsiteY539" fmla="*/ 2991835 h 4419916"/>
              <a:gd name="connsiteX540" fmla="*/ 2399376 w 2568523"/>
              <a:gd name="connsiteY540" fmla="*/ 3383039 h 4419916"/>
              <a:gd name="connsiteX541" fmla="*/ 2285394 w 2568523"/>
              <a:gd name="connsiteY541" fmla="*/ 3297963 h 4419916"/>
              <a:gd name="connsiteX542" fmla="*/ 2450723 w 2568523"/>
              <a:gd name="connsiteY542" fmla="*/ 3140536 h 4419916"/>
              <a:gd name="connsiteX543" fmla="*/ 2399376 w 2568523"/>
              <a:gd name="connsiteY543" fmla="*/ 3383039 h 4419916"/>
              <a:gd name="connsiteX544" fmla="*/ 2103677 w 2568523"/>
              <a:gd name="connsiteY544" fmla="*/ 3746611 h 4419916"/>
              <a:gd name="connsiteX545" fmla="*/ 2011908 w 2568523"/>
              <a:gd name="connsiteY545" fmla="*/ 3730250 h 4419916"/>
              <a:gd name="connsiteX546" fmla="*/ 1874983 w 2568523"/>
              <a:gd name="connsiteY546" fmla="*/ 3460480 h 4419916"/>
              <a:gd name="connsiteX547" fmla="*/ 2216931 w 2568523"/>
              <a:gd name="connsiteY547" fmla="*/ 3626269 h 4419916"/>
              <a:gd name="connsiteX548" fmla="*/ 2103677 w 2568523"/>
              <a:gd name="connsiteY548" fmla="*/ 3746611 h 4419916"/>
              <a:gd name="connsiteX549" fmla="*/ 1940168 w 2568523"/>
              <a:gd name="connsiteY549" fmla="*/ 3902583 h 4419916"/>
              <a:gd name="connsiteX550" fmla="*/ 1869885 w 2568523"/>
              <a:gd name="connsiteY550" fmla="*/ 3719707 h 4419916"/>
              <a:gd name="connsiteX551" fmla="*/ 2002076 w 2568523"/>
              <a:gd name="connsiteY551" fmla="*/ 3743339 h 4419916"/>
              <a:gd name="connsiteX552" fmla="*/ 2037035 w 2568523"/>
              <a:gd name="connsiteY552" fmla="*/ 3812417 h 4419916"/>
              <a:gd name="connsiteX553" fmla="*/ 1940168 w 2568523"/>
              <a:gd name="connsiteY553" fmla="*/ 3902583 h 4419916"/>
              <a:gd name="connsiteX554" fmla="*/ 1682342 w 2568523"/>
              <a:gd name="connsiteY554" fmla="*/ 4204712 h 4419916"/>
              <a:gd name="connsiteX555" fmla="*/ 1875712 w 2568523"/>
              <a:gd name="connsiteY555" fmla="*/ 4093095 h 4419916"/>
              <a:gd name="connsiteX556" fmla="*/ 1862966 w 2568523"/>
              <a:gd name="connsiteY556" fmla="*/ 4268701 h 4419916"/>
              <a:gd name="connsiteX557" fmla="*/ 1682342 w 2568523"/>
              <a:gd name="connsiteY557" fmla="*/ 4204712 h 4419916"/>
              <a:gd name="connsiteX558" fmla="*/ 1832377 w 2568523"/>
              <a:gd name="connsiteY558" fmla="*/ 4358503 h 4419916"/>
              <a:gd name="connsiteX559" fmla="*/ 1694359 w 2568523"/>
              <a:gd name="connsiteY559" fmla="*/ 4224708 h 4419916"/>
              <a:gd name="connsiteX560" fmla="*/ 1860053 w 2568523"/>
              <a:gd name="connsiteY560" fmla="*/ 4283607 h 4419916"/>
              <a:gd name="connsiteX561" fmla="*/ 1832377 w 2568523"/>
              <a:gd name="connsiteY561" fmla="*/ 4358503 h 4419916"/>
              <a:gd name="connsiteX562" fmla="*/ 1678700 w 2568523"/>
              <a:gd name="connsiteY562" fmla="*/ 4049467 h 4419916"/>
              <a:gd name="connsiteX563" fmla="*/ 1863330 w 2568523"/>
              <a:gd name="connsiteY563" fmla="*/ 4083642 h 4419916"/>
              <a:gd name="connsiteX564" fmla="*/ 1673238 w 2568523"/>
              <a:gd name="connsiteY564" fmla="*/ 4193441 h 4419916"/>
              <a:gd name="connsiteX565" fmla="*/ 1678700 w 2568523"/>
              <a:gd name="connsiteY565" fmla="*/ 4049467 h 4419916"/>
              <a:gd name="connsiteX566" fmla="*/ 1679064 w 2568523"/>
              <a:gd name="connsiteY566" fmla="*/ 4034560 h 4419916"/>
              <a:gd name="connsiteX567" fmla="*/ 1685983 w 2568523"/>
              <a:gd name="connsiteY567" fmla="*/ 3856410 h 4419916"/>
              <a:gd name="connsiteX568" fmla="*/ 1865151 w 2568523"/>
              <a:gd name="connsiteY568" fmla="*/ 4069099 h 4419916"/>
              <a:gd name="connsiteX569" fmla="*/ 1679064 w 2568523"/>
              <a:gd name="connsiteY569" fmla="*/ 4034560 h 4419916"/>
              <a:gd name="connsiteX570" fmla="*/ 1374261 w 2568523"/>
              <a:gd name="connsiteY570" fmla="*/ 2974747 h 4419916"/>
              <a:gd name="connsiteX571" fmla="*/ 1547966 w 2568523"/>
              <a:gd name="connsiteY571" fmla="*/ 2957659 h 4419916"/>
              <a:gd name="connsiteX572" fmla="*/ 1460568 w 2568523"/>
              <a:gd name="connsiteY572" fmla="*/ 3168531 h 4419916"/>
              <a:gd name="connsiteX573" fmla="*/ 1374261 w 2568523"/>
              <a:gd name="connsiteY573" fmla="*/ 2974747 h 4419916"/>
              <a:gd name="connsiteX574" fmla="*/ 1433984 w 2568523"/>
              <a:gd name="connsiteY574" fmla="*/ 2730790 h 4419916"/>
              <a:gd name="connsiteX575" fmla="*/ 1547602 w 2568523"/>
              <a:gd name="connsiteY575" fmla="*/ 2942753 h 4419916"/>
              <a:gd name="connsiteX576" fmla="*/ 1373169 w 2568523"/>
              <a:gd name="connsiteY576" fmla="*/ 2960204 h 4419916"/>
              <a:gd name="connsiteX577" fmla="*/ 1433984 w 2568523"/>
              <a:gd name="connsiteY577" fmla="*/ 2730790 h 4419916"/>
              <a:gd name="connsiteX578" fmla="*/ 1975856 w 2568523"/>
              <a:gd name="connsiteY578" fmla="*/ 2634080 h 4419916"/>
              <a:gd name="connsiteX579" fmla="*/ 1848400 w 2568523"/>
              <a:gd name="connsiteY579" fmla="*/ 2622809 h 4419916"/>
              <a:gd name="connsiteX580" fmla="*/ 1903388 w 2568523"/>
              <a:gd name="connsiteY580" fmla="*/ 2563911 h 4419916"/>
              <a:gd name="connsiteX581" fmla="*/ 1975856 w 2568523"/>
              <a:gd name="connsiteY581" fmla="*/ 2634080 h 4419916"/>
              <a:gd name="connsiteX582" fmla="*/ 2381532 w 2568523"/>
              <a:gd name="connsiteY582" fmla="*/ 2715157 h 4419916"/>
              <a:gd name="connsiteX583" fmla="*/ 2124434 w 2568523"/>
              <a:gd name="connsiteY583" fmla="*/ 2854405 h 4419916"/>
              <a:gd name="connsiteX584" fmla="*/ 2213654 w 2568523"/>
              <a:gd name="connsiteY584" fmla="*/ 2690070 h 4419916"/>
              <a:gd name="connsiteX585" fmla="*/ 2381532 w 2568523"/>
              <a:gd name="connsiteY585" fmla="*/ 2715157 h 4419916"/>
              <a:gd name="connsiteX586" fmla="*/ 2275197 w 2568523"/>
              <a:gd name="connsiteY586" fmla="*/ 3287419 h 4419916"/>
              <a:gd name="connsiteX587" fmla="*/ 2163764 w 2568523"/>
              <a:gd name="connsiteY587" fmla="*/ 3120540 h 4419916"/>
              <a:gd name="connsiteX588" fmla="*/ 2444532 w 2568523"/>
              <a:gd name="connsiteY588" fmla="*/ 3125993 h 4419916"/>
              <a:gd name="connsiteX589" fmla="*/ 2275197 w 2568523"/>
              <a:gd name="connsiteY589" fmla="*/ 3287419 h 4419916"/>
              <a:gd name="connsiteX590" fmla="*/ 2102220 w 2568523"/>
              <a:gd name="connsiteY590" fmla="*/ 2890762 h 4419916"/>
              <a:gd name="connsiteX591" fmla="*/ 2141914 w 2568523"/>
              <a:gd name="connsiteY591" fmla="*/ 3108178 h 4419916"/>
              <a:gd name="connsiteX592" fmla="*/ 1878261 w 2568523"/>
              <a:gd name="connsiteY592" fmla="*/ 3204161 h 4419916"/>
              <a:gd name="connsiteX593" fmla="*/ 2102220 w 2568523"/>
              <a:gd name="connsiteY593" fmla="*/ 2890762 h 4419916"/>
              <a:gd name="connsiteX594" fmla="*/ 1858960 w 2568523"/>
              <a:gd name="connsiteY594" fmla="*/ 3205979 h 4419916"/>
              <a:gd name="connsiteX595" fmla="*/ 1755903 w 2568523"/>
              <a:gd name="connsiteY595" fmla="*/ 3043099 h 4419916"/>
              <a:gd name="connsiteX596" fmla="*/ 2084376 w 2568523"/>
              <a:gd name="connsiteY596" fmla="*/ 2890762 h 4419916"/>
              <a:gd name="connsiteX597" fmla="*/ 1858960 w 2568523"/>
              <a:gd name="connsiteY597" fmla="*/ 3205979 h 4419916"/>
              <a:gd name="connsiteX598" fmla="*/ 2114602 w 2568523"/>
              <a:gd name="connsiteY598" fmla="*/ 2876583 h 4419916"/>
              <a:gd name="connsiteX599" fmla="*/ 2383353 w 2568523"/>
              <a:gd name="connsiteY599" fmla="*/ 2731154 h 4419916"/>
              <a:gd name="connsiteX600" fmla="*/ 2154296 w 2568523"/>
              <a:gd name="connsiteY600" fmla="*/ 3093635 h 4419916"/>
              <a:gd name="connsiteX601" fmla="*/ 2114602 w 2568523"/>
              <a:gd name="connsiteY601" fmla="*/ 2876583 h 4419916"/>
              <a:gd name="connsiteX602" fmla="*/ 2070174 w 2568523"/>
              <a:gd name="connsiteY602" fmla="*/ 2881309 h 4419916"/>
              <a:gd name="connsiteX603" fmla="*/ 1763914 w 2568523"/>
              <a:gd name="connsiteY603" fmla="*/ 3023466 h 4419916"/>
              <a:gd name="connsiteX604" fmla="*/ 1844394 w 2568523"/>
              <a:gd name="connsiteY604" fmla="*/ 2890762 h 4419916"/>
              <a:gd name="connsiteX605" fmla="*/ 2070174 w 2568523"/>
              <a:gd name="connsiteY605" fmla="*/ 2881309 h 4419916"/>
              <a:gd name="connsiteX606" fmla="*/ 1854955 w 2568523"/>
              <a:gd name="connsiteY606" fmla="*/ 2875492 h 4419916"/>
              <a:gd name="connsiteX607" fmla="*/ 2011180 w 2568523"/>
              <a:gd name="connsiteY607" fmla="*/ 2660985 h 4419916"/>
              <a:gd name="connsiteX608" fmla="*/ 2095665 w 2568523"/>
              <a:gd name="connsiteY608" fmla="*/ 2865676 h 4419916"/>
              <a:gd name="connsiteX609" fmla="*/ 1854955 w 2568523"/>
              <a:gd name="connsiteY609" fmla="*/ 2875492 h 4419916"/>
              <a:gd name="connsiteX610" fmla="*/ 1832377 w 2568523"/>
              <a:gd name="connsiteY610" fmla="*/ 2862404 h 4419916"/>
              <a:gd name="connsiteX611" fmla="*/ 1627353 w 2568523"/>
              <a:gd name="connsiteY611" fmla="*/ 2613357 h 4419916"/>
              <a:gd name="connsiteX612" fmla="*/ 1825822 w 2568523"/>
              <a:gd name="connsiteY612" fmla="*/ 2635171 h 4419916"/>
              <a:gd name="connsiteX613" fmla="*/ 1832377 w 2568523"/>
              <a:gd name="connsiteY613" fmla="*/ 2862404 h 4419916"/>
              <a:gd name="connsiteX614" fmla="*/ 1615336 w 2568523"/>
              <a:gd name="connsiteY614" fmla="*/ 2621719 h 4419916"/>
              <a:gd name="connsiteX615" fmla="*/ 1827278 w 2568523"/>
              <a:gd name="connsiteY615" fmla="*/ 2879128 h 4419916"/>
              <a:gd name="connsiteX616" fmla="*/ 1568359 w 2568523"/>
              <a:gd name="connsiteY616" fmla="*/ 2939481 h 4419916"/>
              <a:gd name="connsiteX617" fmla="*/ 1615336 w 2568523"/>
              <a:gd name="connsiteY617" fmla="*/ 2621719 h 4419916"/>
              <a:gd name="connsiteX618" fmla="*/ 1563261 w 2568523"/>
              <a:gd name="connsiteY618" fmla="*/ 2959114 h 4419916"/>
              <a:gd name="connsiteX619" fmla="*/ 1729319 w 2568523"/>
              <a:gd name="connsiteY619" fmla="*/ 3040190 h 4419916"/>
              <a:gd name="connsiteX620" fmla="*/ 1475498 w 2568523"/>
              <a:gd name="connsiteY620" fmla="*/ 3171076 h 4419916"/>
              <a:gd name="connsiteX621" fmla="*/ 1563261 w 2568523"/>
              <a:gd name="connsiteY621" fmla="*/ 2959114 h 4419916"/>
              <a:gd name="connsiteX622" fmla="*/ 1580741 w 2568523"/>
              <a:gd name="connsiteY622" fmla="*/ 2951479 h 4419916"/>
              <a:gd name="connsiteX623" fmla="*/ 1824729 w 2568523"/>
              <a:gd name="connsiteY623" fmla="*/ 2894398 h 4419916"/>
              <a:gd name="connsiteX624" fmla="*/ 1742429 w 2568523"/>
              <a:gd name="connsiteY624" fmla="*/ 3030374 h 4419916"/>
              <a:gd name="connsiteX625" fmla="*/ 1580741 w 2568523"/>
              <a:gd name="connsiteY625" fmla="*/ 2951479 h 4419916"/>
              <a:gd name="connsiteX626" fmla="*/ 1746799 w 2568523"/>
              <a:gd name="connsiteY626" fmla="*/ 3056187 h 4419916"/>
              <a:gd name="connsiteX627" fmla="*/ 1847671 w 2568523"/>
              <a:gd name="connsiteY627" fmla="*/ 3215796 h 4419916"/>
              <a:gd name="connsiteX628" fmla="*/ 1653573 w 2568523"/>
              <a:gd name="connsiteY628" fmla="*/ 3286329 h 4419916"/>
              <a:gd name="connsiteX629" fmla="*/ 1746799 w 2568523"/>
              <a:gd name="connsiteY629" fmla="*/ 3056187 h 4419916"/>
              <a:gd name="connsiteX630" fmla="*/ 1851313 w 2568523"/>
              <a:gd name="connsiteY630" fmla="*/ 3229611 h 4419916"/>
              <a:gd name="connsiteX631" fmla="*/ 1851313 w 2568523"/>
              <a:gd name="connsiteY631" fmla="*/ 3430667 h 4419916"/>
              <a:gd name="connsiteX632" fmla="*/ 1656851 w 2568523"/>
              <a:gd name="connsiteY632" fmla="*/ 3300508 h 4419916"/>
              <a:gd name="connsiteX633" fmla="*/ 1851313 w 2568523"/>
              <a:gd name="connsiteY633" fmla="*/ 3229611 h 4419916"/>
              <a:gd name="connsiteX634" fmla="*/ 1865879 w 2568523"/>
              <a:gd name="connsiteY634" fmla="*/ 3232520 h 4419916"/>
              <a:gd name="connsiteX635" fmla="*/ 2207463 w 2568523"/>
              <a:gd name="connsiteY635" fmla="*/ 3450663 h 4419916"/>
              <a:gd name="connsiteX636" fmla="*/ 1865879 w 2568523"/>
              <a:gd name="connsiteY636" fmla="*/ 3437575 h 4419916"/>
              <a:gd name="connsiteX637" fmla="*/ 1865879 w 2568523"/>
              <a:gd name="connsiteY637" fmla="*/ 3232520 h 4419916"/>
              <a:gd name="connsiteX638" fmla="*/ 1874983 w 2568523"/>
              <a:gd name="connsiteY638" fmla="*/ 3220886 h 4419916"/>
              <a:gd name="connsiteX639" fmla="*/ 2144827 w 2568523"/>
              <a:gd name="connsiteY639" fmla="*/ 3122358 h 4419916"/>
              <a:gd name="connsiteX640" fmla="*/ 2222394 w 2568523"/>
              <a:gd name="connsiteY640" fmla="*/ 3442665 h 4419916"/>
              <a:gd name="connsiteX641" fmla="*/ 1874983 w 2568523"/>
              <a:gd name="connsiteY641" fmla="*/ 3220886 h 4419916"/>
              <a:gd name="connsiteX642" fmla="*/ 2163035 w 2568523"/>
              <a:gd name="connsiteY642" fmla="*/ 3105997 h 4419916"/>
              <a:gd name="connsiteX643" fmla="*/ 2399740 w 2568523"/>
              <a:gd name="connsiteY643" fmla="*/ 2731881 h 4419916"/>
              <a:gd name="connsiteX644" fmla="*/ 2454001 w 2568523"/>
              <a:gd name="connsiteY644" fmla="*/ 3111450 h 4419916"/>
              <a:gd name="connsiteX645" fmla="*/ 2163035 w 2568523"/>
              <a:gd name="connsiteY645" fmla="*/ 3105997 h 4419916"/>
              <a:gd name="connsiteX646" fmla="*/ 2107319 w 2568523"/>
              <a:gd name="connsiteY646" fmla="*/ 2855859 h 4419916"/>
              <a:gd name="connsiteX647" fmla="*/ 2024654 w 2568523"/>
              <a:gd name="connsiteY647" fmla="*/ 2655895 h 4419916"/>
              <a:gd name="connsiteX648" fmla="*/ 2198359 w 2568523"/>
              <a:gd name="connsiteY648" fmla="*/ 2687525 h 4419916"/>
              <a:gd name="connsiteX649" fmla="*/ 2107319 w 2568523"/>
              <a:gd name="connsiteY649" fmla="*/ 2855859 h 4419916"/>
              <a:gd name="connsiteX650" fmla="*/ 1846943 w 2568523"/>
              <a:gd name="connsiteY650" fmla="*/ 2862040 h 4419916"/>
              <a:gd name="connsiteX651" fmla="*/ 1840388 w 2568523"/>
              <a:gd name="connsiteY651" fmla="*/ 2636625 h 4419916"/>
              <a:gd name="connsiteX652" fmla="*/ 1994793 w 2568523"/>
              <a:gd name="connsiteY652" fmla="*/ 2650441 h 4419916"/>
              <a:gd name="connsiteX653" fmla="*/ 1999891 w 2568523"/>
              <a:gd name="connsiteY653" fmla="*/ 2651532 h 4419916"/>
              <a:gd name="connsiteX654" fmla="*/ 1846943 w 2568523"/>
              <a:gd name="connsiteY654" fmla="*/ 2862040 h 4419916"/>
              <a:gd name="connsiteX655" fmla="*/ 1625533 w 2568523"/>
              <a:gd name="connsiteY655" fmla="*/ 2598814 h 4419916"/>
              <a:gd name="connsiteX656" fmla="*/ 1726406 w 2568523"/>
              <a:gd name="connsiteY656" fmla="*/ 2489742 h 4419916"/>
              <a:gd name="connsiteX657" fmla="*/ 1817810 w 2568523"/>
              <a:gd name="connsiteY657" fmla="*/ 2619537 h 4419916"/>
              <a:gd name="connsiteX658" fmla="*/ 1625533 w 2568523"/>
              <a:gd name="connsiteY658" fmla="*/ 2598814 h 4419916"/>
              <a:gd name="connsiteX659" fmla="*/ 1612423 w 2568523"/>
              <a:gd name="connsiteY659" fmla="*/ 2591542 h 4419916"/>
              <a:gd name="connsiteX660" fmla="*/ 1564354 w 2568523"/>
              <a:gd name="connsiteY660" fmla="*/ 2485379 h 4419916"/>
              <a:gd name="connsiteX661" fmla="*/ 1715845 w 2568523"/>
              <a:gd name="connsiteY661" fmla="*/ 2479925 h 4419916"/>
              <a:gd name="connsiteX662" fmla="*/ 1612423 w 2568523"/>
              <a:gd name="connsiteY662" fmla="*/ 2591542 h 4419916"/>
              <a:gd name="connsiteX663" fmla="*/ 1555249 w 2568523"/>
              <a:gd name="connsiteY663" fmla="*/ 2926392 h 4419916"/>
              <a:gd name="connsiteX664" fmla="*/ 1441267 w 2568523"/>
              <a:gd name="connsiteY664" fmla="*/ 2714066 h 4419916"/>
              <a:gd name="connsiteX665" fmla="*/ 1600770 w 2568523"/>
              <a:gd name="connsiteY665" fmla="*/ 2618810 h 4419916"/>
              <a:gd name="connsiteX666" fmla="*/ 1555249 w 2568523"/>
              <a:gd name="connsiteY666" fmla="*/ 2926392 h 4419916"/>
              <a:gd name="connsiteX667" fmla="*/ 1731140 w 2568523"/>
              <a:gd name="connsiteY667" fmla="*/ 3055460 h 4419916"/>
              <a:gd name="connsiteX668" fmla="*/ 1637186 w 2568523"/>
              <a:gd name="connsiteY668" fmla="*/ 3287783 h 4419916"/>
              <a:gd name="connsiteX669" fmla="*/ 1475498 w 2568523"/>
              <a:gd name="connsiteY669" fmla="*/ 3187437 h 4419916"/>
              <a:gd name="connsiteX670" fmla="*/ 1731140 w 2568523"/>
              <a:gd name="connsiteY670" fmla="*/ 3055460 h 4419916"/>
              <a:gd name="connsiteX671" fmla="*/ 1652845 w 2568523"/>
              <a:gd name="connsiteY671" fmla="*/ 3534648 h 4419916"/>
              <a:gd name="connsiteX672" fmla="*/ 1648475 w 2568523"/>
              <a:gd name="connsiteY672" fmla="*/ 3312506 h 4419916"/>
              <a:gd name="connsiteX673" fmla="*/ 1844030 w 2568523"/>
              <a:gd name="connsiteY673" fmla="*/ 3443392 h 4419916"/>
              <a:gd name="connsiteX674" fmla="*/ 1652845 w 2568523"/>
              <a:gd name="connsiteY674" fmla="*/ 3534648 h 4419916"/>
              <a:gd name="connsiteX675" fmla="*/ 1851313 w 2568523"/>
              <a:gd name="connsiteY675" fmla="*/ 3455753 h 4419916"/>
              <a:gd name="connsiteX676" fmla="*/ 1851313 w 2568523"/>
              <a:gd name="connsiteY676" fmla="*/ 3695347 h 4419916"/>
              <a:gd name="connsiteX677" fmla="*/ 1659400 w 2568523"/>
              <a:gd name="connsiteY677" fmla="*/ 3547737 h 4419916"/>
              <a:gd name="connsiteX678" fmla="*/ 1851313 w 2568523"/>
              <a:gd name="connsiteY678" fmla="*/ 3455753 h 4419916"/>
              <a:gd name="connsiteX679" fmla="*/ 1925238 w 2568523"/>
              <a:gd name="connsiteY679" fmla="*/ 3904038 h 4419916"/>
              <a:gd name="connsiteX680" fmla="*/ 1695816 w 2568523"/>
              <a:gd name="connsiteY680" fmla="*/ 3834959 h 4419916"/>
              <a:gd name="connsiteX681" fmla="*/ 1854955 w 2568523"/>
              <a:gd name="connsiteY681" fmla="*/ 3721525 h 4419916"/>
              <a:gd name="connsiteX682" fmla="*/ 1925238 w 2568523"/>
              <a:gd name="connsiteY682" fmla="*/ 3904038 h 4419916"/>
              <a:gd name="connsiteX683" fmla="*/ 1865879 w 2568523"/>
              <a:gd name="connsiteY683" fmla="*/ 3704073 h 4419916"/>
              <a:gd name="connsiteX684" fmla="*/ 1865879 w 2568523"/>
              <a:gd name="connsiteY684" fmla="*/ 3475023 h 4419916"/>
              <a:gd name="connsiteX685" fmla="*/ 1994064 w 2568523"/>
              <a:gd name="connsiteY685" fmla="*/ 3726978 h 4419916"/>
              <a:gd name="connsiteX686" fmla="*/ 1865879 w 2568523"/>
              <a:gd name="connsiteY686" fmla="*/ 3704073 h 4419916"/>
              <a:gd name="connsiteX687" fmla="*/ 1893192 w 2568523"/>
              <a:gd name="connsiteY687" fmla="*/ 3452845 h 4419916"/>
              <a:gd name="connsiteX688" fmla="*/ 2226400 w 2568523"/>
              <a:gd name="connsiteY688" fmla="*/ 3465933 h 4419916"/>
              <a:gd name="connsiteX689" fmla="*/ 2222030 w 2568523"/>
              <a:gd name="connsiteY689" fmla="*/ 3612453 h 4419916"/>
              <a:gd name="connsiteX690" fmla="*/ 1893192 w 2568523"/>
              <a:gd name="connsiteY690" fmla="*/ 3452845 h 4419916"/>
              <a:gd name="connsiteX691" fmla="*/ 2239145 w 2568523"/>
              <a:gd name="connsiteY691" fmla="*/ 3449209 h 4419916"/>
              <a:gd name="connsiteX692" fmla="*/ 2167041 w 2568523"/>
              <a:gd name="connsiteY692" fmla="*/ 3151080 h 4419916"/>
              <a:gd name="connsiteX693" fmla="*/ 2268278 w 2568523"/>
              <a:gd name="connsiteY693" fmla="*/ 3302689 h 4419916"/>
              <a:gd name="connsiteX694" fmla="*/ 2268642 w 2568523"/>
              <a:gd name="connsiteY694" fmla="*/ 3303053 h 4419916"/>
              <a:gd name="connsiteX695" fmla="*/ 2269006 w 2568523"/>
              <a:gd name="connsiteY695" fmla="*/ 3303416 h 4419916"/>
              <a:gd name="connsiteX696" fmla="*/ 2269371 w 2568523"/>
              <a:gd name="connsiteY696" fmla="*/ 3303780 h 4419916"/>
              <a:gd name="connsiteX697" fmla="*/ 2269735 w 2568523"/>
              <a:gd name="connsiteY697" fmla="*/ 3304144 h 4419916"/>
              <a:gd name="connsiteX698" fmla="*/ 2389180 w 2568523"/>
              <a:gd name="connsiteY698" fmla="*/ 3393219 h 4419916"/>
              <a:gd name="connsiteX699" fmla="*/ 2239145 w 2568523"/>
              <a:gd name="connsiteY699" fmla="*/ 3449209 h 4419916"/>
              <a:gd name="connsiteX700" fmla="*/ 2467839 w 2568523"/>
              <a:gd name="connsiteY700" fmla="*/ 3103815 h 4419916"/>
              <a:gd name="connsiteX701" fmla="*/ 2417584 w 2568523"/>
              <a:gd name="connsiteY701" fmla="*/ 2752968 h 4419916"/>
              <a:gd name="connsiteX702" fmla="*/ 2555602 w 2568523"/>
              <a:gd name="connsiteY702" fmla="*/ 3020557 h 4419916"/>
              <a:gd name="connsiteX703" fmla="*/ 2467839 w 2568523"/>
              <a:gd name="connsiteY703" fmla="*/ 3103815 h 4419916"/>
              <a:gd name="connsiteX704" fmla="*/ 1893192 w 2568523"/>
              <a:gd name="connsiteY704" fmla="*/ 2553731 h 4419916"/>
              <a:gd name="connsiteX705" fmla="*/ 1833833 w 2568523"/>
              <a:gd name="connsiteY705" fmla="*/ 2617356 h 4419916"/>
              <a:gd name="connsiteX706" fmla="*/ 1736602 w 2568523"/>
              <a:gd name="connsiteY706" fmla="*/ 2478835 h 4419916"/>
              <a:gd name="connsiteX707" fmla="*/ 1813076 w 2568523"/>
              <a:gd name="connsiteY707" fmla="*/ 2475926 h 4419916"/>
              <a:gd name="connsiteX708" fmla="*/ 1893192 w 2568523"/>
              <a:gd name="connsiteY708" fmla="*/ 2553731 h 4419916"/>
              <a:gd name="connsiteX709" fmla="*/ 1462752 w 2568523"/>
              <a:gd name="connsiteY709" fmla="*/ 2583544 h 4419916"/>
              <a:gd name="connsiteX710" fmla="*/ 1550880 w 2568523"/>
              <a:gd name="connsiteY710" fmla="*/ 2490833 h 4419916"/>
              <a:gd name="connsiteX711" fmla="*/ 1600770 w 2568523"/>
              <a:gd name="connsiteY711" fmla="*/ 2601359 h 4419916"/>
              <a:gd name="connsiteX712" fmla="*/ 1441631 w 2568523"/>
              <a:gd name="connsiteY712" fmla="*/ 2696615 h 4419916"/>
              <a:gd name="connsiteX713" fmla="*/ 1462752 w 2568523"/>
              <a:gd name="connsiteY713" fmla="*/ 2583544 h 4419916"/>
              <a:gd name="connsiteX714" fmla="*/ 1654666 w 2568523"/>
              <a:gd name="connsiteY714" fmla="*/ 3562643 h 4419916"/>
              <a:gd name="connsiteX715" fmla="*/ 1846215 w 2568523"/>
              <a:gd name="connsiteY715" fmla="*/ 3709890 h 4419916"/>
              <a:gd name="connsiteX716" fmla="*/ 1685255 w 2568523"/>
              <a:gd name="connsiteY716" fmla="*/ 3824415 h 4419916"/>
              <a:gd name="connsiteX717" fmla="*/ 1654666 w 2568523"/>
              <a:gd name="connsiteY717" fmla="*/ 3562643 h 4419916"/>
              <a:gd name="connsiteX718" fmla="*/ 2010816 w 2568523"/>
              <a:gd name="connsiteY718" fmla="*/ 4405767 h 4419916"/>
              <a:gd name="connsiteX719" fmla="*/ 1845122 w 2568523"/>
              <a:gd name="connsiteY719" fmla="*/ 4366501 h 4419916"/>
              <a:gd name="connsiteX720" fmla="*/ 1872798 w 2568523"/>
              <a:gd name="connsiteY720" fmla="*/ 4291606 h 4419916"/>
              <a:gd name="connsiteX721" fmla="*/ 2010816 w 2568523"/>
              <a:gd name="connsiteY721" fmla="*/ 4405767 h 4419916"/>
              <a:gd name="connsiteX722" fmla="*/ 1933613 w 2568523"/>
              <a:gd name="connsiteY722" fmla="*/ 4158174 h 4419916"/>
              <a:gd name="connsiteX723" fmla="*/ 1878989 w 2568523"/>
              <a:gd name="connsiteY723" fmla="*/ 4249068 h 4419916"/>
              <a:gd name="connsiteX724" fmla="*/ 1889914 w 2568523"/>
              <a:gd name="connsiteY724" fmla="*/ 4100003 h 4419916"/>
              <a:gd name="connsiteX725" fmla="*/ 1933613 w 2568523"/>
              <a:gd name="connsiteY725" fmla="*/ 4158174 h 4419916"/>
              <a:gd name="connsiteX726" fmla="*/ 1881174 w 2568523"/>
              <a:gd name="connsiteY726" fmla="*/ 4065464 h 4419916"/>
              <a:gd name="connsiteX727" fmla="*/ 1701278 w 2568523"/>
              <a:gd name="connsiteY727" fmla="*/ 3851683 h 4419916"/>
              <a:gd name="connsiteX728" fmla="*/ 1928515 w 2568523"/>
              <a:gd name="connsiteY728" fmla="*/ 3920035 h 4419916"/>
              <a:gd name="connsiteX729" fmla="*/ 1881174 w 2568523"/>
              <a:gd name="connsiteY729" fmla="*/ 4065464 h 4419916"/>
              <a:gd name="connsiteX730" fmla="*/ 2073452 w 2568523"/>
              <a:gd name="connsiteY730" fmla="*/ 3778605 h 4419916"/>
              <a:gd name="connsiteX731" fmla="*/ 2048324 w 2568523"/>
              <a:gd name="connsiteY731" fmla="*/ 3801874 h 4419916"/>
              <a:gd name="connsiteX732" fmla="*/ 2019920 w 2568523"/>
              <a:gd name="connsiteY732" fmla="*/ 3746247 h 4419916"/>
              <a:gd name="connsiteX733" fmla="*/ 2091660 w 2568523"/>
              <a:gd name="connsiteY733" fmla="*/ 3758972 h 4419916"/>
              <a:gd name="connsiteX734" fmla="*/ 2073452 w 2568523"/>
              <a:gd name="connsiteY734" fmla="*/ 3778605 h 44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</a:cxnLst>
            <a:rect l="l" t="t" r="r" b="b"/>
            <a:pathLst>
              <a:path w="2568523" h="4419916">
                <a:moveTo>
                  <a:pt x="2566162" y="2742788"/>
                </a:moveTo>
                <a:lnTo>
                  <a:pt x="2405567" y="2703886"/>
                </a:lnTo>
                <a:cubicBezTo>
                  <a:pt x="2405567" y="2703886"/>
                  <a:pt x="2405567" y="2703886"/>
                  <a:pt x="2405567" y="2703886"/>
                </a:cubicBezTo>
                <a:cubicBezTo>
                  <a:pt x="2405567" y="2703886"/>
                  <a:pt x="2405567" y="2703886"/>
                  <a:pt x="2405567" y="2703886"/>
                </a:cubicBezTo>
                <a:lnTo>
                  <a:pt x="2405203" y="2703886"/>
                </a:lnTo>
                <a:lnTo>
                  <a:pt x="2211105" y="2674800"/>
                </a:lnTo>
                <a:lnTo>
                  <a:pt x="1999163" y="2636625"/>
                </a:lnTo>
                <a:lnTo>
                  <a:pt x="1820723" y="2463565"/>
                </a:lnTo>
                <a:cubicBezTo>
                  <a:pt x="1819267" y="2462111"/>
                  <a:pt x="1817446" y="2461384"/>
                  <a:pt x="1815261" y="2461384"/>
                </a:cubicBezTo>
                <a:lnTo>
                  <a:pt x="1552700" y="2471200"/>
                </a:lnTo>
                <a:cubicBezTo>
                  <a:pt x="1552700" y="2471200"/>
                  <a:pt x="1552700" y="2471200"/>
                  <a:pt x="1552700" y="2471200"/>
                </a:cubicBezTo>
                <a:lnTo>
                  <a:pt x="1552700" y="2471200"/>
                </a:lnTo>
                <a:cubicBezTo>
                  <a:pt x="1550880" y="2471200"/>
                  <a:pt x="1549059" y="2471927"/>
                  <a:pt x="1547602" y="2473381"/>
                </a:cubicBezTo>
                <a:lnTo>
                  <a:pt x="1547602" y="2473381"/>
                </a:lnTo>
                <a:cubicBezTo>
                  <a:pt x="1547602" y="2473381"/>
                  <a:pt x="1547602" y="2473381"/>
                  <a:pt x="1547602" y="2473381"/>
                </a:cubicBezTo>
                <a:lnTo>
                  <a:pt x="1455469" y="2569728"/>
                </a:lnTo>
                <a:lnTo>
                  <a:pt x="1412134" y="2526463"/>
                </a:lnTo>
                <a:cubicBezTo>
                  <a:pt x="1410677" y="2525008"/>
                  <a:pt x="1408857" y="2524282"/>
                  <a:pt x="1407036" y="2524282"/>
                </a:cubicBezTo>
                <a:lnTo>
                  <a:pt x="1348041" y="2524282"/>
                </a:lnTo>
                <a:lnTo>
                  <a:pt x="1313446" y="2472291"/>
                </a:lnTo>
                <a:lnTo>
                  <a:pt x="1341487" y="2393395"/>
                </a:lnTo>
                <a:cubicBezTo>
                  <a:pt x="1342215" y="2391941"/>
                  <a:pt x="1342215" y="2390123"/>
                  <a:pt x="1341487" y="2388669"/>
                </a:cubicBezTo>
                <a:cubicBezTo>
                  <a:pt x="1341487" y="2388669"/>
                  <a:pt x="1341487" y="2388669"/>
                  <a:pt x="1341487" y="2388669"/>
                </a:cubicBezTo>
                <a:cubicBezTo>
                  <a:pt x="1341487" y="2388305"/>
                  <a:pt x="1341122" y="2387942"/>
                  <a:pt x="1341122" y="2387942"/>
                </a:cubicBezTo>
                <a:cubicBezTo>
                  <a:pt x="1341122" y="2387942"/>
                  <a:pt x="1341122" y="2387942"/>
                  <a:pt x="1341122" y="2387942"/>
                </a:cubicBezTo>
                <a:cubicBezTo>
                  <a:pt x="1340394" y="2386488"/>
                  <a:pt x="1339302" y="2385397"/>
                  <a:pt x="1337845" y="2384670"/>
                </a:cubicBezTo>
                <a:lnTo>
                  <a:pt x="1337845" y="2384670"/>
                </a:lnTo>
                <a:cubicBezTo>
                  <a:pt x="1337845" y="2384670"/>
                  <a:pt x="1337845" y="2384670"/>
                  <a:pt x="1337845" y="2384670"/>
                </a:cubicBezTo>
                <a:cubicBezTo>
                  <a:pt x="1337845" y="2384670"/>
                  <a:pt x="1337845" y="2384670"/>
                  <a:pt x="1337845" y="2384670"/>
                </a:cubicBezTo>
                <a:cubicBezTo>
                  <a:pt x="1337481" y="2384670"/>
                  <a:pt x="1337481" y="2384306"/>
                  <a:pt x="1337117" y="2384306"/>
                </a:cubicBezTo>
                <a:lnTo>
                  <a:pt x="1337117" y="2384306"/>
                </a:lnTo>
                <a:cubicBezTo>
                  <a:pt x="1337117" y="2384306"/>
                  <a:pt x="1337117" y="2384306"/>
                  <a:pt x="1337117" y="2384306"/>
                </a:cubicBezTo>
                <a:cubicBezTo>
                  <a:pt x="1337117" y="2384306"/>
                  <a:pt x="1337117" y="2384306"/>
                  <a:pt x="1337117" y="2384306"/>
                </a:cubicBezTo>
                <a:cubicBezTo>
                  <a:pt x="1336753" y="2384306"/>
                  <a:pt x="1336388" y="2383943"/>
                  <a:pt x="1336024" y="2383943"/>
                </a:cubicBezTo>
                <a:lnTo>
                  <a:pt x="1204198" y="2361401"/>
                </a:lnTo>
                <a:lnTo>
                  <a:pt x="1278487" y="2190159"/>
                </a:lnTo>
                <a:cubicBezTo>
                  <a:pt x="1279215" y="2187977"/>
                  <a:pt x="1279215" y="2185796"/>
                  <a:pt x="1278123" y="2183978"/>
                </a:cubicBezTo>
                <a:cubicBezTo>
                  <a:pt x="1277030" y="2182160"/>
                  <a:pt x="1275209" y="2180706"/>
                  <a:pt x="1273024" y="2180342"/>
                </a:cubicBezTo>
                <a:lnTo>
                  <a:pt x="1195094" y="2165799"/>
                </a:lnTo>
                <a:cubicBezTo>
                  <a:pt x="1194729" y="2165799"/>
                  <a:pt x="1194365" y="2165799"/>
                  <a:pt x="1194001" y="2165799"/>
                </a:cubicBezTo>
                <a:cubicBezTo>
                  <a:pt x="1194001" y="2165799"/>
                  <a:pt x="1193637" y="2165799"/>
                  <a:pt x="1193637" y="2165799"/>
                </a:cubicBezTo>
                <a:cubicBezTo>
                  <a:pt x="1193637" y="2165799"/>
                  <a:pt x="1193637" y="2165799"/>
                  <a:pt x="1193273" y="2165799"/>
                </a:cubicBezTo>
                <a:cubicBezTo>
                  <a:pt x="1192545" y="2165799"/>
                  <a:pt x="1191452" y="2165799"/>
                  <a:pt x="1190724" y="2166163"/>
                </a:cubicBezTo>
                <a:cubicBezTo>
                  <a:pt x="1190724" y="2166163"/>
                  <a:pt x="1190360" y="2166163"/>
                  <a:pt x="1190360" y="2166527"/>
                </a:cubicBezTo>
                <a:cubicBezTo>
                  <a:pt x="1189631" y="2166890"/>
                  <a:pt x="1189267" y="2167254"/>
                  <a:pt x="1188539" y="2167617"/>
                </a:cubicBezTo>
                <a:cubicBezTo>
                  <a:pt x="1188539" y="2167617"/>
                  <a:pt x="1188175" y="2167981"/>
                  <a:pt x="1188175" y="2167981"/>
                </a:cubicBezTo>
                <a:cubicBezTo>
                  <a:pt x="1188175" y="2167981"/>
                  <a:pt x="1187810" y="2168344"/>
                  <a:pt x="1187810" y="2168344"/>
                </a:cubicBezTo>
                <a:lnTo>
                  <a:pt x="1155036" y="2210519"/>
                </a:lnTo>
                <a:lnTo>
                  <a:pt x="1096406" y="2237423"/>
                </a:lnTo>
                <a:lnTo>
                  <a:pt x="1027215" y="2207246"/>
                </a:lnTo>
                <a:lnTo>
                  <a:pt x="1054527" y="2083632"/>
                </a:lnTo>
                <a:lnTo>
                  <a:pt x="1173972" y="1945474"/>
                </a:lnTo>
                <a:lnTo>
                  <a:pt x="1248990" y="1912753"/>
                </a:lnTo>
                <a:lnTo>
                  <a:pt x="1351683" y="1903664"/>
                </a:lnTo>
                <a:lnTo>
                  <a:pt x="1351683" y="2080360"/>
                </a:lnTo>
                <a:cubicBezTo>
                  <a:pt x="1351683" y="2083268"/>
                  <a:pt x="1353504" y="2085813"/>
                  <a:pt x="1356053" y="2086904"/>
                </a:cubicBezTo>
                <a:cubicBezTo>
                  <a:pt x="1358602" y="2087995"/>
                  <a:pt x="1361880" y="2087631"/>
                  <a:pt x="1364065" y="2085450"/>
                </a:cubicBezTo>
                <a:lnTo>
                  <a:pt x="1454013" y="2002919"/>
                </a:lnTo>
                <a:cubicBezTo>
                  <a:pt x="1455469" y="2001465"/>
                  <a:pt x="1456198" y="1999647"/>
                  <a:pt x="1456198" y="1997465"/>
                </a:cubicBezTo>
                <a:lnTo>
                  <a:pt x="1456198" y="1888757"/>
                </a:lnTo>
                <a:lnTo>
                  <a:pt x="1529030" y="1808771"/>
                </a:lnTo>
                <a:cubicBezTo>
                  <a:pt x="1529030" y="1808771"/>
                  <a:pt x="1529030" y="1808771"/>
                  <a:pt x="1529030" y="1808771"/>
                </a:cubicBezTo>
                <a:lnTo>
                  <a:pt x="1529394" y="1808408"/>
                </a:lnTo>
                <a:lnTo>
                  <a:pt x="1679064" y="1649527"/>
                </a:lnTo>
                <a:lnTo>
                  <a:pt x="1794504" y="1601535"/>
                </a:lnTo>
                <a:cubicBezTo>
                  <a:pt x="1796324" y="1600808"/>
                  <a:pt x="1797417" y="1599717"/>
                  <a:pt x="1798145" y="1597899"/>
                </a:cubicBezTo>
                <a:lnTo>
                  <a:pt x="1849492" y="1490282"/>
                </a:lnTo>
                <a:lnTo>
                  <a:pt x="1966388" y="1490282"/>
                </a:lnTo>
                <a:cubicBezTo>
                  <a:pt x="1970394" y="1490282"/>
                  <a:pt x="1973671" y="1487010"/>
                  <a:pt x="1973671" y="1483011"/>
                </a:cubicBezTo>
                <a:lnTo>
                  <a:pt x="1973671" y="1281228"/>
                </a:lnTo>
                <a:lnTo>
                  <a:pt x="2140457" y="1272503"/>
                </a:lnTo>
                <a:lnTo>
                  <a:pt x="2096030" y="1388118"/>
                </a:lnTo>
                <a:cubicBezTo>
                  <a:pt x="2095301" y="1390300"/>
                  <a:pt x="2095301" y="1392845"/>
                  <a:pt x="2096758" y="1394663"/>
                </a:cubicBezTo>
                <a:lnTo>
                  <a:pt x="2155024" y="1487010"/>
                </a:lnTo>
                <a:cubicBezTo>
                  <a:pt x="2156116" y="1488828"/>
                  <a:pt x="2158301" y="1490282"/>
                  <a:pt x="2160486" y="1490282"/>
                </a:cubicBezTo>
                <a:cubicBezTo>
                  <a:pt x="2162671" y="1490646"/>
                  <a:pt x="2164856" y="1489919"/>
                  <a:pt x="2166313" y="1488101"/>
                </a:cubicBezTo>
                <a:lnTo>
                  <a:pt x="2215110" y="1439382"/>
                </a:lnTo>
                <a:cubicBezTo>
                  <a:pt x="2217660" y="1436837"/>
                  <a:pt x="2218024" y="1432838"/>
                  <a:pt x="2215839" y="1429929"/>
                </a:cubicBezTo>
                <a:lnTo>
                  <a:pt x="2178330" y="1378302"/>
                </a:lnTo>
                <a:lnTo>
                  <a:pt x="2173960" y="1310314"/>
                </a:lnTo>
                <a:lnTo>
                  <a:pt x="2215839" y="1259050"/>
                </a:lnTo>
                <a:cubicBezTo>
                  <a:pt x="2218388" y="1256142"/>
                  <a:pt x="2218024" y="1251415"/>
                  <a:pt x="2215110" y="1248870"/>
                </a:cubicBezTo>
                <a:lnTo>
                  <a:pt x="2143371" y="1187063"/>
                </a:lnTo>
                <a:lnTo>
                  <a:pt x="2105498" y="1092171"/>
                </a:lnTo>
                <a:lnTo>
                  <a:pt x="2086197" y="986008"/>
                </a:lnTo>
                <a:cubicBezTo>
                  <a:pt x="2085833" y="983826"/>
                  <a:pt x="2084376" y="982008"/>
                  <a:pt x="2082556" y="980918"/>
                </a:cubicBezTo>
                <a:lnTo>
                  <a:pt x="1867700" y="854758"/>
                </a:lnTo>
                <a:lnTo>
                  <a:pt x="1944174" y="786770"/>
                </a:lnTo>
                <a:lnTo>
                  <a:pt x="2124798" y="862757"/>
                </a:lnTo>
                <a:cubicBezTo>
                  <a:pt x="2127348" y="863847"/>
                  <a:pt x="2129897" y="863484"/>
                  <a:pt x="2132082" y="861666"/>
                </a:cubicBezTo>
                <a:cubicBezTo>
                  <a:pt x="2134267" y="859848"/>
                  <a:pt x="2135359" y="857303"/>
                  <a:pt x="2134631" y="854758"/>
                </a:cubicBezTo>
                <a:lnTo>
                  <a:pt x="2111689" y="717691"/>
                </a:lnTo>
                <a:lnTo>
                  <a:pt x="2210012" y="717691"/>
                </a:lnTo>
                <a:cubicBezTo>
                  <a:pt x="2212561" y="717691"/>
                  <a:pt x="2214746" y="716601"/>
                  <a:pt x="2215839" y="714783"/>
                </a:cubicBezTo>
                <a:cubicBezTo>
                  <a:pt x="2217296" y="712965"/>
                  <a:pt x="2217660" y="710420"/>
                  <a:pt x="2216931" y="708239"/>
                </a:cubicBezTo>
                <a:lnTo>
                  <a:pt x="2187798" y="625708"/>
                </a:lnTo>
                <a:cubicBezTo>
                  <a:pt x="2187434" y="624981"/>
                  <a:pt x="2187070" y="624253"/>
                  <a:pt x="2186706" y="623526"/>
                </a:cubicBezTo>
                <a:lnTo>
                  <a:pt x="2122613" y="546085"/>
                </a:lnTo>
                <a:lnTo>
                  <a:pt x="2049781" y="468281"/>
                </a:lnTo>
                <a:cubicBezTo>
                  <a:pt x="2049053" y="467554"/>
                  <a:pt x="2048324" y="467190"/>
                  <a:pt x="2047596" y="466827"/>
                </a:cubicBezTo>
                <a:lnTo>
                  <a:pt x="1894284" y="395203"/>
                </a:lnTo>
                <a:lnTo>
                  <a:pt x="1837111" y="285768"/>
                </a:lnTo>
                <a:cubicBezTo>
                  <a:pt x="1836018" y="283223"/>
                  <a:pt x="1833469" y="281768"/>
                  <a:pt x="1830556" y="281768"/>
                </a:cubicBezTo>
                <a:cubicBezTo>
                  <a:pt x="1830556" y="281768"/>
                  <a:pt x="1830556" y="281768"/>
                  <a:pt x="1830556" y="281768"/>
                </a:cubicBezTo>
                <a:cubicBezTo>
                  <a:pt x="1827642" y="281768"/>
                  <a:pt x="1825457" y="283223"/>
                  <a:pt x="1824001" y="285768"/>
                </a:cubicBezTo>
                <a:lnTo>
                  <a:pt x="1736602" y="460646"/>
                </a:lnTo>
                <a:cubicBezTo>
                  <a:pt x="1735510" y="462827"/>
                  <a:pt x="1735510" y="465736"/>
                  <a:pt x="1736966" y="467917"/>
                </a:cubicBezTo>
                <a:cubicBezTo>
                  <a:pt x="1738423" y="470099"/>
                  <a:pt x="1740608" y="471189"/>
                  <a:pt x="1743521" y="471189"/>
                </a:cubicBezTo>
                <a:lnTo>
                  <a:pt x="1862238" y="467190"/>
                </a:lnTo>
                <a:lnTo>
                  <a:pt x="1710746" y="560992"/>
                </a:lnTo>
                <a:lnTo>
                  <a:pt x="1593122" y="420289"/>
                </a:lnTo>
                <a:cubicBezTo>
                  <a:pt x="1592758" y="419926"/>
                  <a:pt x="1592394" y="419562"/>
                  <a:pt x="1592030" y="419562"/>
                </a:cubicBezTo>
                <a:cubicBezTo>
                  <a:pt x="1592030" y="419562"/>
                  <a:pt x="1591666" y="419199"/>
                  <a:pt x="1591666" y="419199"/>
                </a:cubicBezTo>
                <a:cubicBezTo>
                  <a:pt x="1590209" y="418108"/>
                  <a:pt x="1588388" y="417744"/>
                  <a:pt x="1586567" y="418108"/>
                </a:cubicBezTo>
                <a:cubicBezTo>
                  <a:pt x="1586567" y="418108"/>
                  <a:pt x="1586567" y="418108"/>
                  <a:pt x="1586203" y="418108"/>
                </a:cubicBezTo>
                <a:cubicBezTo>
                  <a:pt x="1585839" y="418108"/>
                  <a:pt x="1585839" y="418108"/>
                  <a:pt x="1585839" y="418472"/>
                </a:cubicBezTo>
                <a:cubicBezTo>
                  <a:pt x="1585475" y="418472"/>
                  <a:pt x="1585111" y="418472"/>
                  <a:pt x="1584747" y="418835"/>
                </a:cubicBezTo>
                <a:lnTo>
                  <a:pt x="1321822" y="523907"/>
                </a:lnTo>
                <a:lnTo>
                  <a:pt x="1033406" y="240685"/>
                </a:lnTo>
                <a:cubicBezTo>
                  <a:pt x="1033406" y="240685"/>
                  <a:pt x="1033406" y="240685"/>
                  <a:pt x="1033406" y="240685"/>
                </a:cubicBezTo>
                <a:cubicBezTo>
                  <a:pt x="1033406" y="240685"/>
                  <a:pt x="1033042" y="240321"/>
                  <a:pt x="1033042" y="240321"/>
                </a:cubicBezTo>
                <a:cubicBezTo>
                  <a:pt x="1033042" y="240321"/>
                  <a:pt x="1032677" y="240321"/>
                  <a:pt x="1032677" y="239958"/>
                </a:cubicBezTo>
                <a:cubicBezTo>
                  <a:pt x="1032313" y="239594"/>
                  <a:pt x="1031949" y="239594"/>
                  <a:pt x="1031585" y="239230"/>
                </a:cubicBezTo>
                <a:cubicBezTo>
                  <a:pt x="1031221" y="239230"/>
                  <a:pt x="1030857" y="238867"/>
                  <a:pt x="1030857" y="238867"/>
                </a:cubicBezTo>
                <a:cubicBezTo>
                  <a:pt x="1030492" y="238867"/>
                  <a:pt x="1030492" y="238867"/>
                  <a:pt x="1030128" y="238503"/>
                </a:cubicBezTo>
                <a:lnTo>
                  <a:pt x="744990" y="170879"/>
                </a:lnTo>
                <a:lnTo>
                  <a:pt x="551984" y="2181"/>
                </a:lnTo>
                <a:cubicBezTo>
                  <a:pt x="551620" y="1818"/>
                  <a:pt x="551256" y="1818"/>
                  <a:pt x="550892" y="1454"/>
                </a:cubicBezTo>
                <a:cubicBezTo>
                  <a:pt x="550527" y="1091"/>
                  <a:pt x="550163" y="1091"/>
                  <a:pt x="549799" y="727"/>
                </a:cubicBezTo>
                <a:cubicBezTo>
                  <a:pt x="549435" y="364"/>
                  <a:pt x="548707" y="364"/>
                  <a:pt x="548342" y="364"/>
                </a:cubicBezTo>
                <a:cubicBezTo>
                  <a:pt x="547978" y="364"/>
                  <a:pt x="547614" y="0"/>
                  <a:pt x="547250" y="0"/>
                </a:cubicBezTo>
                <a:cubicBezTo>
                  <a:pt x="547250" y="0"/>
                  <a:pt x="546886" y="0"/>
                  <a:pt x="546886" y="0"/>
                </a:cubicBezTo>
                <a:lnTo>
                  <a:pt x="240626" y="0"/>
                </a:lnTo>
                <a:cubicBezTo>
                  <a:pt x="238077" y="0"/>
                  <a:pt x="235892" y="1091"/>
                  <a:pt x="234799" y="3272"/>
                </a:cubicBezTo>
                <a:cubicBezTo>
                  <a:pt x="233343" y="5090"/>
                  <a:pt x="232978" y="7635"/>
                  <a:pt x="234071" y="9816"/>
                </a:cubicBezTo>
                <a:lnTo>
                  <a:pt x="304354" y="201419"/>
                </a:lnTo>
                <a:lnTo>
                  <a:pt x="122273" y="252683"/>
                </a:lnTo>
                <a:cubicBezTo>
                  <a:pt x="120088" y="253410"/>
                  <a:pt x="118632" y="254500"/>
                  <a:pt x="117539" y="256682"/>
                </a:cubicBezTo>
                <a:lnTo>
                  <a:pt x="39609" y="421744"/>
                </a:lnTo>
                <a:cubicBezTo>
                  <a:pt x="39244" y="422107"/>
                  <a:pt x="39244" y="422834"/>
                  <a:pt x="39244" y="423198"/>
                </a:cubicBezTo>
                <a:lnTo>
                  <a:pt x="279" y="588260"/>
                </a:lnTo>
                <a:cubicBezTo>
                  <a:pt x="-449" y="590441"/>
                  <a:pt x="279" y="592986"/>
                  <a:pt x="2100" y="594804"/>
                </a:cubicBezTo>
                <a:lnTo>
                  <a:pt x="109163" y="711147"/>
                </a:lnTo>
                <a:cubicBezTo>
                  <a:pt x="109528" y="711874"/>
                  <a:pt x="110256" y="712238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1713" y="712965"/>
                  <a:pt x="112077" y="712965"/>
                  <a:pt x="112805" y="713329"/>
                </a:cubicBezTo>
                <a:cubicBezTo>
                  <a:pt x="113169" y="713329"/>
                  <a:pt x="113169" y="713329"/>
                  <a:pt x="113533" y="713329"/>
                </a:cubicBezTo>
                <a:cubicBezTo>
                  <a:pt x="113898" y="713329"/>
                  <a:pt x="113898" y="713329"/>
                  <a:pt x="114262" y="713329"/>
                </a:cubicBezTo>
                <a:cubicBezTo>
                  <a:pt x="114626" y="713329"/>
                  <a:pt x="114990" y="713329"/>
                  <a:pt x="114990" y="713329"/>
                </a:cubicBezTo>
                <a:cubicBezTo>
                  <a:pt x="115354" y="713329"/>
                  <a:pt x="115354" y="713329"/>
                  <a:pt x="115718" y="713329"/>
                </a:cubicBezTo>
                <a:cubicBezTo>
                  <a:pt x="116447" y="713329"/>
                  <a:pt x="117175" y="712965"/>
                  <a:pt x="117903" y="712601"/>
                </a:cubicBezTo>
                <a:cubicBezTo>
                  <a:pt x="117903" y="712601"/>
                  <a:pt x="117903" y="712601"/>
                  <a:pt x="117903" y="712601"/>
                </a:cubicBezTo>
                <a:lnTo>
                  <a:pt x="117903" y="712601"/>
                </a:lnTo>
                <a:cubicBezTo>
                  <a:pt x="117903" y="712601"/>
                  <a:pt x="117903" y="712601"/>
                  <a:pt x="117903" y="712601"/>
                </a:cubicBezTo>
                <a:lnTo>
                  <a:pt x="266481" y="626435"/>
                </a:lnTo>
                <a:lnTo>
                  <a:pt x="422342" y="650067"/>
                </a:lnTo>
                <a:lnTo>
                  <a:pt x="573834" y="777681"/>
                </a:lnTo>
                <a:lnTo>
                  <a:pt x="583302" y="1017275"/>
                </a:lnTo>
                <a:cubicBezTo>
                  <a:pt x="583302" y="1018729"/>
                  <a:pt x="584030" y="1020183"/>
                  <a:pt x="584759" y="1021638"/>
                </a:cubicBezTo>
                <a:lnTo>
                  <a:pt x="707481" y="1172520"/>
                </a:lnTo>
                <a:lnTo>
                  <a:pt x="559996" y="1376484"/>
                </a:lnTo>
                <a:lnTo>
                  <a:pt x="487163" y="1473558"/>
                </a:lnTo>
                <a:cubicBezTo>
                  <a:pt x="486071" y="1474649"/>
                  <a:pt x="485707" y="1476466"/>
                  <a:pt x="485707" y="1477921"/>
                </a:cubicBezTo>
                <a:lnTo>
                  <a:pt x="485707" y="1647709"/>
                </a:lnTo>
                <a:cubicBezTo>
                  <a:pt x="485707" y="1649163"/>
                  <a:pt x="486071" y="1650254"/>
                  <a:pt x="486799" y="1651345"/>
                </a:cubicBezTo>
                <a:lnTo>
                  <a:pt x="582938" y="1809862"/>
                </a:lnTo>
                <a:lnTo>
                  <a:pt x="582938" y="2026188"/>
                </a:lnTo>
                <a:cubicBezTo>
                  <a:pt x="582938" y="2028005"/>
                  <a:pt x="583666" y="2029823"/>
                  <a:pt x="585123" y="2031278"/>
                </a:cubicBezTo>
                <a:lnTo>
                  <a:pt x="652493" y="2098538"/>
                </a:lnTo>
                <a:lnTo>
                  <a:pt x="700562" y="2175616"/>
                </a:lnTo>
                <a:cubicBezTo>
                  <a:pt x="700926" y="2176343"/>
                  <a:pt x="701655" y="2177070"/>
                  <a:pt x="702747" y="2177797"/>
                </a:cubicBezTo>
                <a:lnTo>
                  <a:pt x="806533" y="2249421"/>
                </a:lnTo>
                <a:cubicBezTo>
                  <a:pt x="806533" y="2249421"/>
                  <a:pt x="806533" y="2249421"/>
                  <a:pt x="806533" y="2249421"/>
                </a:cubicBezTo>
                <a:lnTo>
                  <a:pt x="829475" y="2265418"/>
                </a:lnTo>
                <a:lnTo>
                  <a:pt x="1003909" y="2371945"/>
                </a:lnTo>
                <a:lnTo>
                  <a:pt x="1085845" y="2453748"/>
                </a:lnTo>
                <a:cubicBezTo>
                  <a:pt x="1087666" y="2455566"/>
                  <a:pt x="1089851" y="2456293"/>
                  <a:pt x="1092036" y="2455930"/>
                </a:cubicBezTo>
                <a:lnTo>
                  <a:pt x="1253724" y="2429026"/>
                </a:lnTo>
                <a:lnTo>
                  <a:pt x="1239886" y="2459929"/>
                </a:lnTo>
                <a:lnTo>
                  <a:pt x="1191452" y="2532280"/>
                </a:lnTo>
                <a:cubicBezTo>
                  <a:pt x="1189631" y="2535189"/>
                  <a:pt x="1189995" y="2539188"/>
                  <a:pt x="1192545" y="2541733"/>
                </a:cubicBezTo>
                <a:lnTo>
                  <a:pt x="1309076" y="2653350"/>
                </a:lnTo>
                <a:cubicBezTo>
                  <a:pt x="1310533" y="2654804"/>
                  <a:pt x="1312718" y="2655531"/>
                  <a:pt x="1314539" y="2655531"/>
                </a:cubicBezTo>
                <a:cubicBezTo>
                  <a:pt x="1316724" y="2655531"/>
                  <a:pt x="1318544" y="2654440"/>
                  <a:pt x="1319637" y="2652622"/>
                </a:cubicBezTo>
                <a:lnTo>
                  <a:pt x="1352047" y="2610812"/>
                </a:lnTo>
                <a:lnTo>
                  <a:pt x="1445637" y="2589724"/>
                </a:lnTo>
                <a:lnTo>
                  <a:pt x="1424515" y="2709340"/>
                </a:lnTo>
                <a:lnTo>
                  <a:pt x="1356417" y="2966749"/>
                </a:lnTo>
                <a:cubicBezTo>
                  <a:pt x="1356053" y="2967476"/>
                  <a:pt x="1356053" y="2968567"/>
                  <a:pt x="1356053" y="2969294"/>
                </a:cubicBezTo>
                <a:cubicBezTo>
                  <a:pt x="1356053" y="2969294"/>
                  <a:pt x="1356053" y="2969294"/>
                  <a:pt x="1356053" y="2969294"/>
                </a:cubicBezTo>
                <a:cubicBezTo>
                  <a:pt x="1356053" y="2969657"/>
                  <a:pt x="1356053" y="2969657"/>
                  <a:pt x="1356053" y="2970021"/>
                </a:cubicBezTo>
                <a:cubicBezTo>
                  <a:pt x="1356053" y="2970748"/>
                  <a:pt x="1356417" y="2971112"/>
                  <a:pt x="1356417" y="2971839"/>
                </a:cubicBezTo>
                <a:lnTo>
                  <a:pt x="1453648" y="3190346"/>
                </a:lnTo>
                <a:cubicBezTo>
                  <a:pt x="1453648" y="3190346"/>
                  <a:pt x="1453648" y="3190709"/>
                  <a:pt x="1454013" y="3190709"/>
                </a:cubicBezTo>
                <a:cubicBezTo>
                  <a:pt x="1454013" y="3191073"/>
                  <a:pt x="1454377" y="3191436"/>
                  <a:pt x="1454741" y="3191436"/>
                </a:cubicBezTo>
                <a:cubicBezTo>
                  <a:pt x="1455105" y="3191800"/>
                  <a:pt x="1455105" y="3192164"/>
                  <a:pt x="1455469" y="3192527"/>
                </a:cubicBezTo>
                <a:cubicBezTo>
                  <a:pt x="1455469" y="3192527"/>
                  <a:pt x="1455469" y="3192890"/>
                  <a:pt x="1455833" y="3192890"/>
                </a:cubicBezTo>
                <a:cubicBezTo>
                  <a:pt x="1455833" y="3192890"/>
                  <a:pt x="1456198" y="3193254"/>
                  <a:pt x="1456562" y="3193254"/>
                </a:cubicBezTo>
                <a:cubicBezTo>
                  <a:pt x="1456926" y="3193254"/>
                  <a:pt x="1456926" y="3193618"/>
                  <a:pt x="1456926" y="3193618"/>
                </a:cubicBezTo>
                <a:lnTo>
                  <a:pt x="1633544" y="3303053"/>
                </a:lnTo>
                <a:lnTo>
                  <a:pt x="1638278" y="3547373"/>
                </a:lnTo>
                <a:lnTo>
                  <a:pt x="1672145" y="3838231"/>
                </a:lnTo>
                <a:lnTo>
                  <a:pt x="1657579" y="4206530"/>
                </a:lnTo>
                <a:cubicBezTo>
                  <a:pt x="1657579" y="4206530"/>
                  <a:pt x="1657579" y="4206893"/>
                  <a:pt x="1657579" y="4206893"/>
                </a:cubicBezTo>
                <a:cubicBezTo>
                  <a:pt x="1657579" y="4207257"/>
                  <a:pt x="1657579" y="4207257"/>
                  <a:pt x="1657579" y="4207621"/>
                </a:cubicBezTo>
                <a:cubicBezTo>
                  <a:pt x="1657579" y="4208348"/>
                  <a:pt x="1657943" y="4209075"/>
                  <a:pt x="1657943" y="4209802"/>
                </a:cubicBezTo>
                <a:lnTo>
                  <a:pt x="1657943" y="4209802"/>
                </a:lnTo>
                <a:cubicBezTo>
                  <a:pt x="1658307" y="4210529"/>
                  <a:pt x="1658671" y="4211256"/>
                  <a:pt x="1659400" y="4211983"/>
                </a:cubicBezTo>
                <a:cubicBezTo>
                  <a:pt x="1659400" y="4211983"/>
                  <a:pt x="1659400" y="4212347"/>
                  <a:pt x="1659764" y="4212347"/>
                </a:cubicBezTo>
                <a:lnTo>
                  <a:pt x="1829827" y="4377409"/>
                </a:lnTo>
                <a:cubicBezTo>
                  <a:pt x="1829827" y="4377409"/>
                  <a:pt x="1829827" y="4377409"/>
                  <a:pt x="1829827" y="4377409"/>
                </a:cubicBezTo>
                <a:cubicBezTo>
                  <a:pt x="1829827" y="4377409"/>
                  <a:pt x="1829827" y="4377409"/>
                  <a:pt x="1830192" y="4377409"/>
                </a:cubicBezTo>
                <a:cubicBezTo>
                  <a:pt x="1830920" y="4377772"/>
                  <a:pt x="1831284" y="4378499"/>
                  <a:pt x="1832012" y="4378499"/>
                </a:cubicBezTo>
                <a:cubicBezTo>
                  <a:pt x="1832012" y="4378499"/>
                  <a:pt x="1832377" y="4378499"/>
                  <a:pt x="1832377" y="4378863"/>
                </a:cubicBezTo>
                <a:cubicBezTo>
                  <a:pt x="1832377" y="4378863"/>
                  <a:pt x="1832741" y="4378863"/>
                  <a:pt x="1832741" y="4378863"/>
                </a:cubicBezTo>
                <a:cubicBezTo>
                  <a:pt x="1832741" y="4378863"/>
                  <a:pt x="1833105" y="4378863"/>
                  <a:pt x="1833105" y="4379226"/>
                </a:cubicBezTo>
                <a:lnTo>
                  <a:pt x="2037400" y="4427945"/>
                </a:lnTo>
                <a:cubicBezTo>
                  <a:pt x="2038128" y="4427945"/>
                  <a:pt x="2038492" y="4428309"/>
                  <a:pt x="2039220" y="4428309"/>
                </a:cubicBezTo>
                <a:cubicBezTo>
                  <a:pt x="2041770" y="4428309"/>
                  <a:pt x="2044319" y="4426855"/>
                  <a:pt x="2045775" y="4424309"/>
                </a:cubicBezTo>
                <a:cubicBezTo>
                  <a:pt x="2047232" y="4421401"/>
                  <a:pt x="2046504" y="4417765"/>
                  <a:pt x="2043954" y="4415584"/>
                </a:cubicBezTo>
                <a:lnTo>
                  <a:pt x="1878625" y="4278881"/>
                </a:lnTo>
                <a:lnTo>
                  <a:pt x="1948180" y="4162901"/>
                </a:lnTo>
                <a:cubicBezTo>
                  <a:pt x="1949637" y="4160356"/>
                  <a:pt x="1949637" y="4157084"/>
                  <a:pt x="1947816" y="4154902"/>
                </a:cubicBezTo>
                <a:lnTo>
                  <a:pt x="1891735" y="4080370"/>
                </a:lnTo>
                <a:lnTo>
                  <a:pt x="1943446" y="3920762"/>
                </a:lnTo>
                <a:lnTo>
                  <a:pt x="2083648" y="3789149"/>
                </a:lnTo>
                <a:lnTo>
                  <a:pt x="2234411" y="3628813"/>
                </a:lnTo>
                <a:cubicBezTo>
                  <a:pt x="2234411" y="3628813"/>
                  <a:pt x="2234411" y="3628813"/>
                  <a:pt x="2234411" y="3628813"/>
                </a:cubicBezTo>
                <a:cubicBezTo>
                  <a:pt x="2234775" y="3628450"/>
                  <a:pt x="2235139" y="3627723"/>
                  <a:pt x="2235503" y="3626996"/>
                </a:cubicBezTo>
                <a:cubicBezTo>
                  <a:pt x="2235503" y="3626996"/>
                  <a:pt x="2235503" y="3626996"/>
                  <a:pt x="2235503" y="3626632"/>
                </a:cubicBezTo>
                <a:cubicBezTo>
                  <a:pt x="2235868" y="3625905"/>
                  <a:pt x="2235868" y="3625541"/>
                  <a:pt x="2235868" y="3624814"/>
                </a:cubicBezTo>
                <a:cubicBezTo>
                  <a:pt x="2235868" y="3624451"/>
                  <a:pt x="2235868" y="3624451"/>
                  <a:pt x="2235868" y="3624087"/>
                </a:cubicBezTo>
                <a:cubicBezTo>
                  <a:pt x="2235868" y="3624087"/>
                  <a:pt x="2235868" y="3624087"/>
                  <a:pt x="2235868" y="3624087"/>
                </a:cubicBezTo>
                <a:lnTo>
                  <a:pt x="2240602" y="3464115"/>
                </a:lnTo>
                <a:lnTo>
                  <a:pt x="2406295" y="3402672"/>
                </a:lnTo>
                <a:cubicBezTo>
                  <a:pt x="2406295" y="3402672"/>
                  <a:pt x="2406660" y="3402672"/>
                  <a:pt x="2406660" y="3402308"/>
                </a:cubicBezTo>
                <a:cubicBezTo>
                  <a:pt x="2406660" y="3402308"/>
                  <a:pt x="2407024" y="3402308"/>
                  <a:pt x="2407024" y="3401944"/>
                </a:cubicBezTo>
                <a:cubicBezTo>
                  <a:pt x="2407752" y="3401581"/>
                  <a:pt x="2408844" y="3400854"/>
                  <a:pt x="2409209" y="3400127"/>
                </a:cubicBezTo>
                <a:cubicBezTo>
                  <a:pt x="2409209" y="3400127"/>
                  <a:pt x="2409209" y="3400127"/>
                  <a:pt x="2409209" y="3400127"/>
                </a:cubicBezTo>
                <a:cubicBezTo>
                  <a:pt x="2409209" y="3400127"/>
                  <a:pt x="2409209" y="3399763"/>
                  <a:pt x="2409209" y="3399763"/>
                </a:cubicBezTo>
                <a:cubicBezTo>
                  <a:pt x="2409573" y="3399036"/>
                  <a:pt x="2409937" y="3398309"/>
                  <a:pt x="2410301" y="3397582"/>
                </a:cubicBezTo>
                <a:cubicBezTo>
                  <a:pt x="2410301" y="3397582"/>
                  <a:pt x="2410301" y="3397218"/>
                  <a:pt x="2410301" y="3397218"/>
                </a:cubicBezTo>
                <a:cubicBezTo>
                  <a:pt x="2410301" y="3397218"/>
                  <a:pt x="2410301" y="3397218"/>
                  <a:pt x="2410301" y="3397218"/>
                </a:cubicBezTo>
                <a:lnTo>
                  <a:pt x="2468203" y="3122721"/>
                </a:lnTo>
                <a:lnTo>
                  <a:pt x="2568711" y="3027102"/>
                </a:lnTo>
                <a:cubicBezTo>
                  <a:pt x="2568711" y="3027102"/>
                  <a:pt x="2568711" y="3026738"/>
                  <a:pt x="2569076" y="3026738"/>
                </a:cubicBezTo>
                <a:cubicBezTo>
                  <a:pt x="2569440" y="3026375"/>
                  <a:pt x="2569804" y="3026011"/>
                  <a:pt x="2569804" y="3025284"/>
                </a:cubicBezTo>
                <a:cubicBezTo>
                  <a:pt x="2570168" y="3024920"/>
                  <a:pt x="2570168" y="3024557"/>
                  <a:pt x="2570532" y="3024193"/>
                </a:cubicBezTo>
                <a:cubicBezTo>
                  <a:pt x="2570896" y="3023829"/>
                  <a:pt x="2570896" y="3023102"/>
                  <a:pt x="2570896" y="3022739"/>
                </a:cubicBezTo>
                <a:cubicBezTo>
                  <a:pt x="2570896" y="3022375"/>
                  <a:pt x="2571261" y="3022012"/>
                  <a:pt x="2571261" y="3021648"/>
                </a:cubicBezTo>
                <a:lnTo>
                  <a:pt x="2571261" y="2749696"/>
                </a:lnTo>
                <a:cubicBezTo>
                  <a:pt x="2571989" y="2746788"/>
                  <a:pt x="2569440" y="2743879"/>
                  <a:pt x="2566162" y="2742788"/>
                </a:cubicBezTo>
                <a:close/>
                <a:moveTo>
                  <a:pt x="1200556" y="2331225"/>
                </a:moveTo>
                <a:lnTo>
                  <a:pt x="1200556" y="2181069"/>
                </a:lnTo>
                <a:lnTo>
                  <a:pt x="1260643" y="2192340"/>
                </a:lnTo>
                <a:lnTo>
                  <a:pt x="1200556" y="2331225"/>
                </a:lnTo>
                <a:close/>
                <a:moveTo>
                  <a:pt x="1042146" y="2075270"/>
                </a:moveTo>
                <a:cubicBezTo>
                  <a:pt x="1041417" y="2076360"/>
                  <a:pt x="1040689" y="2077451"/>
                  <a:pt x="1040689" y="2078542"/>
                </a:cubicBezTo>
                <a:lnTo>
                  <a:pt x="1012649" y="2204701"/>
                </a:lnTo>
                <a:lnTo>
                  <a:pt x="821464" y="2234878"/>
                </a:lnTo>
                <a:lnTo>
                  <a:pt x="940180" y="1818951"/>
                </a:lnTo>
                <a:lnTo>
                  <a:pt x="1157585" y="1941112"/>
                </a:lnTo>
                <a:lnTo>
                  <a:pt x="1042146" y="2075270"/>
                </a:lnTo>
                <a:close/>
                <a:moveTo>
                  <a:pt x="636105" y="248320"/>
                </a:moveTo>
                <a:lnTo>
                  <a:pt x="267938" y="427197"/>
                </a:lnTo>
                <a:lnTo>
                  <a:pt x="318921" y="214144"/>
                </a:lnTo>
                <a:lnTo>
                  <a:pt x="636105" y="248320"/>
                </a:lnTo>
                <a:close/>
                <a:moveTo>
                  <a:pt x="652857" y="256682"/>
                </a:moveTo>
                <a:lnTo>
                  <a:pt x="575655" y="758775"/>
                </a:lnTo>
                <a:lnTo>
                  <a:pt x="269395" y="442831"/>
                </a:lnTo>
                <a:lnTo>
                  <a:pt x="652857" y="256682"/>
                </a:lnTo>
                <a:close/>
                <a:moveTo>
                  <a:pt x="1805064" y="519181"/>
                </a:moveTo>
                <a:lnTo>
                  <a:pt x="1846579" y="571535"/>
                </a:lnTo>
                <a:lnTo>
                  <a:pt x="1808706" y="659156"/>
                </a:lnTo>
                <a:lnTo>
                  <a:pt x="1720579" y="571899"/>
                </a:lnTo>
                <a:lnTo>
                  <a:pt x="1805064" y="519181"/>
                </a:lnTo>
                <a:close/>
                <a:moveTo>
                  <a:pt x="1242070" y="1899664"/>
                </a:moveTo>
                <a:lnTo>
                  <a:pt x="1169602" y="1931295"/>
                </a:lnTo>
                <a:lnTo>
                  <a:pt x="950741" y="1808408"/>
                </a:lnTo>
                <a:lnTo>
                  <a:pt x="1511186" y="1495736"/>
                </a:lnTo>
                <a:lnTo>
                  <a:pt x="1242070" y="1899664"/>
                </a:lnTo>
                <a:close/>
                <a:moveTo>
                  <a:pt x="1118620" y="1237963"/>
                </a:moveTo>
                <a:lnTo>
                  <a:pt x="1519198" y="1474285"/>
                </a:lnTo>
                <a:lnTo>
                  <a:pt x="948192" y="1793138"/>
                </a:lnTo>
                <a:lnTo>
                  <a:pt x="1118620" y="1237963"/>
                </a:lnTo>
                <a:close/>
                <a:moveTo>
                  <a:pt x="1728955" y="1219784"/>
                </a:moveTo>
                <a:lnTo>
                  <a:pt x="1132094" y="1219784"/>
                </a:lnTo>
                <a:lnTo>
                  <a:pt x="1448550" y="906385"/>
                </a:lnTo>
                <a:lnTo>
                  <a:pt x="1728955" y="1219784"/>
                </a:lnTo>
                <a:close/>
                <a:moveTo>
                  <a:pt x="1431070" y="902750"/>
                </a:moveTo>
                <a:lnTo>
                  <a:pt x="1119712" y="1211422"/>
                </a:lnTo>
                <a:lnTo>
                  <a:pt x="1078926" y="902750"/>
                </a:lnTo>
                <a:lnTo>
                  <a:pt x="1431070" y="902750"/>
                </a:lnTo>
                <a:close/>
                <a:moveTo>
                  <a:pt x="1084388" y="888207"/>
                </a:moveTo>
                <a:lnTo>
                  <a:pt x="1317816" y="547176"/>
                </a:lnTo>
                <a:lnTo>
                  <a:pt x="1438354" y="888207"/>
                </a:lnTo>
                <a:lnTo>
                  <a:pt x="1084388" y="888207"/>
                </a:lnTo>
                <a:close/>
                <a:moveTo>
                  <a:pt x="939088" y="1772778"/>
                </a:moveTo>
                <a:lnTo>
                  <a:pt x="914325" y="1556452"/>
                </a:lnTo>
                <a:lnTo>
                  <a:pt x="1091672" y="1276865"/>
                </a:lnTo>
                <a:lnTo>
                  <a:pt x="939088" y="1772778"/>
                </a:lnTo>
                <a:close/>
                <a:moveTo>
                  <a:pt x="1540683" y="1493918"/>
                </a:moveTo>
                <a:lnTo>
                  <a:pt x="1665226" y="1642982"/>
                </a:lnTo>
                <a:lnTo>
                  <a:pt x="1531943" y="1784412"/>
                </a:lnTo>
                <a:lnTo>
                  <a:pt x="1540683" y="1493918"/>
                </a:lnTo>
                <a:close/>
                <a:moveTo>
                  <a:pt x="1532307" y="1465196"/>
                </a:moveTo>
                <a:lnTo>
                  <a:pt x="1141198" y="1234327"/>
                </a:lnTo>
                <a:lnTo>
                  <a:pt x="1729683" y="1234327"/>
                </a:lnTo>
                <a:lnTo>
                  <a:pt x="1532307" y="1465196"/>
                </a:lnTo>
                <a:close/>
                <a:moveTo>
                  <a:pt x="1742064" y="1212150"/>
                </a:moveTo>
                <a:lnTo>
                  <a:pt x="1463845" y="901295"/>
                </a:lnTo>
                <a:lnTo>
                  <a:pt x="1844758" y="864938"/>
                </a:lnTo>
                <a:lnTo>
                  <a:pt x="1742064" y="1212150"/>
                </a:lnTo>
                <a:close/>
                <a:moveTo>
                  <a:pt x="1332383" y="545358"/>
                </a:moveTo>
                <a:lnTo>
                  <a:pt x="1613515" y="674426"/>
                </a:lnTo>
                <a:lnTo>
                  <a:pt x="1451099" y="880572"/>
                </a:lnTo>
                <a:lnTo>
                  <a:pt x="1332383" y="545358"/>
                </a:lnTo>
                <a:close/>
                <a:moveTo>
                  <a:pt x="1629539" y="654430"/>
                </a:moveTo>
                <a:lnTo>
                  <a:pt x="1598221" y="449375"/>
                </a:lnTo>
                <a:lnTo>
                  <a:pt x="1699093" y="570445"/>
                </a:lnTo>
                <a:lnTo>
                  <a:pt x="1629539" y="654430"/>
                </a:lnTo>
                <a:close/>
                <a:moveTo>
                  <a:pt x="1615700" y="659520"/>
                </a:moveTo>
                <a:lnTo>
                  <a:pt x="1338209" y="531906"/>
                </a:lnTo>
                <a:lnTo>
                  <a:pt x="1581469" y="434832"/>
                </a:lnTo>
                <a:lnTo>
                  <a:pt x="1615700" y="659520"/>
                </a:lnTo>
                <a:close/>
                <a:moveTo>
                  <a:pt x="1076377" y="874027"/>
                </a:moveTo>
                <a:lnTo>
                  <a:pt x="1036319" y="263590"/>
                </a:lnTo>
                <a:lnTo>
                  <a:pt x="1310169" y="532270"/>
                </a:lnTo>
                <a:lnTo>
                  <a:pt x="1076377" y="874027"/>
                </a:lnTo>
                <a:close/>
                <a:moveTo>
                  <a:pt x="668516" y="251228"/>
                </a:moveTo>
                <a:lnTo>
                  <a:pt x="1012649" y="252319"/>
                </a:lnTo>
                <a:lnTo>
                  <a:pt x="592042" y="749686"/>
                </a:lnTo>
                <a:lnTo>
                  <a:pt x="668516" y="251228"/>
                </a:lnTo>
                <a:close/>
                <a:moveTo>
                  <a:pt x="1022117" y="263590"/>
                </a:moveTo>
                <a:lnTo>
                  <a:pt x="1062903" y="886025"/>
                </a:lnTo>
                <a:lnTo>
                  <a:pt x="594227" y="770046"/>
                </a:lnTo>
                <a:lnTo>
                  <a:pt x="1022117" y="263590"/>
                </a:lnTo>
                <a:close/>
                <a:moveTo>
                  <a:pt x="1105874" y="1218330"/>
                </a:moveTo>
                <a:lnTo>
                  <a:pt x="734793" y="1167430"/>
                </a:lnTo>
                <a:lnTo>
                  <a:pt x="1065088" y="909294"/>
                </a:lnTo>
                <a:lnTo>
                  <a:pt x="1105874" y="1218330"/>
                </a:lnTo>
                <a:close/>
                <a:moveTo>
                  <a:pt x="1102232" y="1232510"/>
                </a:moveTo>
                <a:lnTo>
                  <a:pt x="907406" y="1539728"/>
                </a:lnTo>
                <a:lnTo>
                  <a:pt x="729695" y="1181246"/>
                </a:lnTo>
                <a:lnTo>
                  <a:pt x="1102232" y="1232510"/>
                </a:lnTo>
                <a:close/>
                <a:moveTo>
                  <a:pt x="927435" y="1801136"/>
                </a:moveTo>
                <a:lnTo>
                  <a:pt x="610978" y="1801136"/>
                </a:lnTo>
                <a:lnTo>
                  <a:pt x="900487" y="1568814"/>
                </a:lnTo>
                <a:lnTo>
                  <a:pt x="927435" y="1801136"/>
                </a:lnTo>
                <a:close/>
                <a:moveTo>
                  <a:pt x="1443452" y="1881122"/>
                </a:moveTo>
                <a:cubicBezTo>
                  <a:pt x="1442359" y="1882577"/>
                  <a:pt x="1441631" y="1884394"/>
                  <a:pt x="1441631" y="1885849"/>
                </a:cubicBezTo>
                <a:lnTo>
                  <a:pt x="1441631" y="1994193"/>
                </a:lnTo>
                <a:lnTo>
                  <a:pt x="1366250" y="2063272"/>
                </a:lnTo>
                <a:lnTo>
                  <a:pt x="1366250" y="1895302"/>
                </a:lnTo>
                <a:cubicBezTo>
                  <a:pt x="1366250" y="1893120"/>
                  <a:pt x="1365521" y="1891302"/>
                  <a:pt x="1364065" y="1889848"/>
                </a:cubicBezTo>
                <a:cubicBezTo>
                  <a:pt x="1362608" y="1888394"/>
                  <a:pt x="1360423" y="1887667"/>
                  <a:pt x="1358602" y="1888030"/>
                </a:cubicBezTo>
                <a:lnTo>
                  <a:pt x="1261735" y="1896392"/>
                </a:lnTo>
                <a:lnTo>
                  <a:pt x="1526117" y="1499372"/>
                </a:lnTo>
                <a:lnTo>
                  <a:pt x="1517377" y="1800046"/>
                </a:lnTo>
                <a:lnTo>
                  <a:pt x="1443452" y="1881122"/>
                </a:lnTo>
                <a:close/>
                <a:moveTo>
                  <a:pt x="1786128" y="1589174"/>
                </a:moveTo>
                <a:lnTo>
                  <a:pt x="1676879" y="1634620"/>
                </a:lnTo>
                <a:lnTo>
                  <a:pt x="1543232" y="1474649"/>
                </a:lnTo>
                <a:lnTo>
                  <a:pt x="1742793" y="1240872"/>
                </a:lnTo>
                <a:lnTo>
                  <a:pt x="1836746" y="1482647"/>
                </a:lnTo>
                <a:lnTo>
                  <a:pt x="1786128" y="1589174"/>
                </a:lnTo>
                <a:close/>
                <a:moveTo>
                  <a:pt x="1849856" y="1475739"/>
                </a:moveTo>
                <a:lnTo>
                  <a:pt x="1756995" y="1236872"/>
                </a:lnTo>
                <a:lnTo>
                  <a:pt x="1959105" y="1280137"/>
                </a:lnTo>
                <a:lnTo>
                  <a:pt x="1959105" y="1475739"/>
                </a:lnTo>
                <a:lnTo>
                  <a:pt x="1849856" y="1475739"/>
                </a:lnTo>
                <a:close/>
                <a:moveTo>
                  <a:pt x="2071631" y="992552"/>
                </a:moveTo>
                <a:lnTo>
                  <a:pt x="2090567" y="1096170"/>
                </a:lnTo>
                <a:cubicBezTo>
                  <a:pt x="2090567" y="1096534"/>
                  <a:pt x="2090931" y="1097261"/>
                  <a:pt x="2090931" y="1097624"/>
                </a:cubicBezTo>
                <a:lnTo>
                  <a:pt x="2129897" y="1194698"/>
                </a:lnTo>
                <a:cubicBezTo>
                  <a:pt x="2130261" y="1195789"/>
                  <a:pt x="2130989" y="1196880"/>
                  <a:pt x="2131718" y="1197607"/>
                </a:cubicBezTo>
                <a:lnTo>
                  <a:pt x="2199452" y="1256142"/>
                </a:lnTo>
                <a:lnTo>
                  <a:pt x="2160122" y="1303770"/>
                </a:lnTo>
                <a:cubicBezTo>
                  <a:pt x="2159030" y="1305224"/>
                  <a:pt x="2158301" y="1307042"/>
                  <a:pt x="2158665" y="1308860"/>
                </a:cubicBezTo>
                <a:lnTo>
                  <a:pt x="2163400" y="1381574"/>
                </a:lnTo>
                <a:cubicBezTo>
                  <a:pt x="2163400" y="1383028"/>
                  <a:pt x="2164128" y="1384119"/>
                  <a:pt x="2164856" y="1385210"/>
                </a:cubicBezTo>
                <a:lnTo>
                  <a:pt x="2200180" y="1433565"/>
                </a:lnTo>
                <a:lnTo>
                  <a:pt x="2162307" y="1471376"/>
                </a:lnTo>
                <a:lnTo>
                  <a:pt x="2110960" y="1389936"/>
                </a:lnTo>
                <a:lnTo>
                  <a:pt x="2158301" y="1267049"/>
                </a:lnTo>
                <a:cubicBezTo>
                  <a:pt x="2159030" y="1264867"/>
                  <a:pt x="2159030" y="1262322"/>
                  <a:pt x="2157573" y="1260141"/>
                </a:cubicBezTo>
                <a:cubicBezTo>
                  <a:pt x="2156116" y="1257960"/>
                  <a:pt x="2153931" y="1256869"/>
                  <a:pt x="2151382" y="1257233"/>
                </a:cubicBezTo>
                <a:lnTo>
                  <a:pt x="1967481" y="1267049"/>
                </a:lnTo>
                <a:lnTo>
                  <a:pt x="1754810" y="1221602"/>
                </a:lnTo>
                <a:lnTo>
                  <a:pt x="1859324" y="867847"/>
                </a:lnTo>
                <a:lnTo>
                  <a:pt x="2071631" y="992552"/>
                </a:lnTo>
                <a:close/>
                <a:moveTo>
                  <a:pt x="2117515" y="844942"/>
                </a:moveTo>
                <a:lnTo>
                  <a:pt x="1953642" y="776227"/>
                </a:lnTo>
                <a:lnTo>
                  <a:pt x="2057064" y="641705"/>
                </a:lnTo>
                <a:lnTo>
                  <a:pt x="2095665" y="713692"/>
                </a:lnTo>
                <a:lnTo>
                  <a:pt x="2117515" y="844942"/>
                </a:lnTo>
                <a:close/>
                <a:moveTo>
                  <a:pt x="2199452" y="703876"/>
                </a:moveTo>
                <a:lnTo>
                  <a:pt x="2107319" y="703876"/>
                </a:lnTo>
                <a:lnTo>
                  <a:pt x="2067261" y="628616"/>
                </a:lnTo>
                <a:lnTo>
                  <a:pt x="2117879" y="562810"/>
                </a:lnTo>
                <a:lnTo>
                  <a:pt x="2174324" y="632252"/>
                </a:lnTo>
                <a:lnTo>
                  <a:pt x="2199452" y="703876"/>
                </a:lnTo>
                <a:close/>
                <a:moveTo>
                  <a:pt x="1754810" y="455919"/>
                </a:moveTo>
                <a:lnTo>
                  <a:pt x="1830556" y="304673"/>
                </a:lnTo>
                <a:lnTo>
                  <a:pt x="1882267" y="403565"/>
                </a:lnTo>
                <a:cubicBezTo>
                  <a:pt x="1882995" y="405019"/>
                  <a:pt x="1884087" y="406110"/>
                  <a:pt x="1885544" y="406837"/>
                </a:cubicBezTo>
                <a:lnTo>
                  <a:pt x="2039949" y="479188"/>
                </a:lnTo>
                <a:lnTo>
                  <a:pt x="2107683" y="551175"/>
                </a:lnTo>
                <a:lnTo>
                  <a:pt x="2058521" y="615164"/>
                </a:lnTo>
                <a:lnTo>
                  <a:pt x="1893920" y="453011"/>
                </a:lnTo>
                <a:cubicBezTo>
                  <a:pt x="1893920" y="453011"/>
                  <a:pt x="1893556" y="453011"/>
                  <a:pt x="1893556" y="452647"/>
                </a:cubicBezTo>
                <a:cubicBezTo>
                  <a:pt x="1893192" y="452284"/>
                  <a:pt x="1892463" y="451920"/>
                  <a:pt x="1892099" y="451557"/>
                </a:cubicBezTo>
                <a:cubicBezTo>
                  <a:pt x="1891735" y="451557"/>
                  <a:pt x="1891735" y="451193"/>
                  <a:pt x="1891371" y="451193"/>
                </a:cubicBezTo>
                <a:cubicBezTo>
                  <a:pt x="1890642" y="450829"/>
                  <a:pt x="1890278" y="450829"/>
                  <a:pt x="1889550" y="450829"/>
                </a:cubicBezTo>
                <a:cubicBezTo>
                  <a:pt x="1889186" y="450829"/>
                  <a:pt x="1889186" y="450829"/>
                  <a:pt x="1888822" y="450829"/>
                </a:cubicBezTo>
                <a:cubicBezTo>
                  <a:pt x="1888822" y="450829"/>
                  <a:pt x="1888822" y="450829"/>
                  <a:pt x="1888822" y="450829"/>
                </a:cubicBezTo>
                <a:lnTo>
                  <a:pt x="1754810" y="455919"/>
                </a:lnTo>
                <a:close/>
                <a:moveTo>
                  <a:pt x="1887729" y="467917"/>
                </a:moveTo>
                <a:lnTo>
                  <a:pt x="2049417" y="626798"/>
                </a:lnTo>
                <a:lnTo>
                  <a:pt x="2049417" y="627162"/>
                </a:lnTo>
                <a:lnTo>
                  <a:pt x="1936891" y="774045"/>
                </a:lnTo>
                <a:lnTo>
                  <a:pt x="1851677" y="849668"/>
                </a:lnTo>
                <a:lnTo>
                  <a:pt x="1464937" y="886752"/>
                </a:lnTo>
                <a:lnTo>
                  <a:pt x="1630631" y="676244"/>
                </a:lnTo>
                <a:lnTo>
                  <a:pt x="1709290" y="580988"/>
                </a:lnTo>
                <a:lnTo>
                  <a:pt x="1805793" y="676608"/>
                </a:lnTo>
                <a:cubicBezTo>
                  <a:pt x="1807614" y="678426"/>
                  <a:pt x="1809799" y="679153"/>
                  <a:pt x="1812348" y="678426"/>
                </a:cubicBezTo>
                <a:cubicBezTo>
                  <a:pt x="1814897" y="678062"/>
                  <a:pt x="1816718" y="676244"/>
                  <a:pt x="1817810" y="674063"/>
                </a:cubicBezTo>
                <a:lnTo>
                  <a:pt x="1861510" y="572626"/>
                </a:lnTo>
                <a:cubicBezTo>
                  <a:pt x="1862602" y="570081"/>
                  <a:pt x="1862238" y="567173"/>
                  <a:pt x="1860417" y="565355"/>
                </a:cubicBezTo>
                <a:lnTo>
                  <a:pt x="1817446" y="511182"/>
                </a:lnTo>
                <a:lnTo>
                  <a:pt x="1887729" y="467917"/>
                </a:lnTo>
                <a:close/>
                <a:moveTo>
                  <a:pt x="739527" y="184331"/>
                </a:moveTo>
                <a:lnTo>
                  <a:pt x="964943" y="237776"/>
                </a:lnTo>
                <a:lnTo>
                  <a:pt x="662689" y="236685"/>
                </a:lnTo>
                <a:lnTo>
                  <a:pt x="330938" y="201055"/>
                </a:lnTo>
                <a:lnTo>
                  <a:pt x="546522" y="17088"/>
                </a:lnTo>
                <a:lnTo>
                  <a:pt x="736250" y="182513"/>
                </a:lnTo>
                <a:cubicBezTo>
                  <a:pt x="737342" y="183240"/>
                  <a:pt x="738435" y="183967"/>
                  <a:pt x="739527" y="184331"/>
                </a:cubicBezTo>
                <a:close/>
                <a:moveTo>
                  <a:pt x="250822" y="14543"/>
                </a:moveTo>
                <a:lnTo>
                  <a:pt x="526857" y="14543"/>
                </a:lnTo>
                <a:lnTo>
                  <a:pt x="316371" y="193784"/>
                </a:lnTo>
                <a:lnTo>
                  <a:pt x="250822" y="14543"/>
                </a:lnTo>
                <a:close/>
                <a:moveTo>
                  <a:pt x="128828" y="265771"/>
                </a:moveTo>
                <a:lnTo>
                  <a:pt x="303262" y="216689"/>
                </a:lnTo>
                <a:lnTo>
                  <a:pt x="251915" y="431560"/>
                </a:lnTo>
                <a:lnTo>
                  <a:pt x="70926" y="388295"/>
                </a:lnTo>
                <a:lnTo>
                  <a:pt x="128828" y="265771"/>
                </a:lnTo>
                <a:close/>
                <a:moveTo>
                  <a:pt x="52718" y="427197"/>
                </a:moveTo>
                <a:lnTo>
                  <a:pt x="64736" y="402111"/>
                </a:lnTo>
                <a:lnTo>
                  <a:pt x="246452" y="445739"/>
                </a:lnTo>
                <a:lnTo>
                  <a:pt x="112441" y="694059"/>
                </a:lnTo>
                <a:lnTo>
                  <a:pt x="14846" y="587896"/>
                </a:lnTo>
                <a:lnTo>
                  <a:pt x="52718" y="427197"/>
                </a:lnTo>
                <a:close/>
                <a:moveTo>
                  <a:pt x="426348" y="635888"/>
                </a:moveTo>
                <a:lnTo>
                  <a:pt x="265753" y="611528"/>
                </a:lnTo>
                <a:cubicBezTo>
                  <a:pt x="264296" y="611165"/>
                  <a:pt x="262476" y="611528"/>
                  <a:pt x="261019" y="612255"/>
                </a:cubicBezTo>
                <a:lnTo>
                  <a:pt x="132470" y="686788"/>
                </a:lnTo>
                <a:lnTo>
                  <a:pt x="258834" y="452284"/>
                </a:lnTo>
                <a:lnTo>
                  <a:pt x="475146" y="675517"/>
                </a:lnTo>
                <a:lnTo>
                  <a:pt x="429626" y="637342"/>
                </a:lnTo>
                <a:cubicBezTo>
                  <a:pt x="428897" y="636615"/>
                  <a:pt x="427441" y="636251"/>
                  <a:pt x="426348" y="635888"/>
                </a:cubicBezTo>
                <a:close/>
                <a:moveTo>
                  <a:pt x="597504" y="1014366"/>
                </a:moveTo>
                <a:lnTo>
                  <a:pt x="588400" y="783862"/>
                </a:lnTo>
                <a:lnTo>
                  <a:pt x="1054527" y="899114"/>
                </a:lnTo>
                <a:lnTo>
                  <a:pt x="718042" y="1162340"/>
                </a:lnTo>
                <a:lnTo>
                  <a:pt x="597504" y="1014366"/>
                </a:lnTo>
                <a:close/>
                <a:moveTo>
                  <a:pt x="715857" y="1186336"/>
                </a:moveTo>
                <a:lnTo>
                  <a:pt x="891019" y="1539728"/>
                </a:lnTo>
                <a:lnTo>
                  <a:pt x="565822" y="1393936"/>
                </a:lnTo>
                <a:lnTo>
                  <a:pt x="572013" y="1385573"/>
                </a:lnTo>
                <a:lnTo>
                  <a:pt x="715857" y="1186336"/>
                </a:lnTo>
                <a:close/>
                <a:moveTo>
                  <a:pt x="500637" y="1645891"/>
                </a:moveTo>
                <a:lnTo>
                  <a:pt x="500637" y="1480466"/>
                </a:lnTo>
                <a:lnTo>
                  <a:pt x="557082" y="1405570"/>
                </a:lnTo>
                <a:lnTo>
                  <a:pt x="892839" y="1556452"/>
                </a:lnTo>
                <a:lnTo>
                  <a:pt x="592406" y="1797501"/>
                </a:lnTo>
                <a:lnTo>
                  <a:pt x="500637" y="1645891"/>
                </a:lnTo>
                <a:close/>
                <a:moveTo>
                  <a:pt x="664874" y="2090903"/>
                </a:moveTo>
                <a:cubicBezTo>
                  <a:pt x="664510" y="2090540"/>
                  <a:pt x="664146" y="2090176"/>
                  <a:pt x="663782" y="2089449"/>
                </a:cubicBezTo>
                <a:lnTo>
                  <a:pt x="597868" y="2023642"/>
                </a:lnTo>
                <a:lnTo>
                  <a:pt x="597868" y="1815316"/>
                </a:lnTo>
                <a:lnTo>
                  <a:pt x="925978" y="1815316"/>
                </a:lnTo>
                <a:lnTo>
                  <a:pt x="806533" y="2231969"/>
                </a:lnTo>
                <a:lnTo>
                  <a:pt x="712579" y="2166890"/>
                </a:lnTo>
                <a:lnTo>
                  <a:pt x="664874" y="2090903"/>
                </a:lnTo>
                <a:close/>
                <a:moveTo>
                  <a:pt x="829839" y="2248330"/>
                </a:moveTo>
                <a:lnTo>
                  <a:pt x="1010464" y="2219608"/>
                </a:lnTo>
                <a:lnTo>
                  <a:pt x="1002088" y="2353766"/>
                </a:lnTo>
                <a:lnTo>
                  <a:pt x="837851" y="2253420"/>
                </a:lnTo>
                <a:lnTo>
                  <a:pt x="829839" y="2248330"/>
                </a:lnTo>
                <a:close/>
                <a:moveTo>
                  <a:pt x="1016290" y="2363583"/>
                </a:moveTo>
                <a:lnTo>
                  <a:pt x="1025030" y="2221789"/>
                </a:lnTo>
                <a:lnTo>
                  <a:pt x="1090215" y="2250148"/>
                </a:lnTo>
                <a:lnTo>
                  <a:pt x="1145203" y="2432298"/>
                </a:lnTo>
                <a:lnTo>
                  <a:pt x="1093857" y="2440660"/>
                </a:lnTo>
                <a:lnTo>
                  <a:pt x="1016290" y="2363583"/>
                </a:lnTo>
                <a:close/>
                <a:moveTo>
                  <a:pt x="1159406" y="2430480"/>
                </a:moveTo>
                <a:lnTo>
                  <a:pt x="1104781" y="2249421"/>
                </a:lnTo>
                <a:lnTo>
                  <a:pt x="1162319" y="2222880"/>
                </a:lnTo>
                <a:cubicBezTo>
                  <a:pt x="1163412" y="2222516"/>
                  <a:pt x="1164140" y="2221789"/>
                  <a:pt x="1164868" y="2220699"/>
                </a:cubicBezTo>
                <a:lnTo>
                  <a:pt x="1185990" y="2193794"/>
                </a:lnTo>
                <a:lnTo>
                  <a:pt x="1185990" y="2366855"/>
                </a:lnTo>
                <a:cubicBezTo>
                  <a:pt x="1185990" y="2366855"/>
                  <a:pt x="1185990" y="2366855"/>
                  <a:pt x="1185990" y="2366855"/>
                </a:cubicBezTo>
                <a:cubicBezTo>
                  <a:pt x="1185990" y="2367218"/>
                  <a:pt x="1185990" y="2367582"/>
                  <a:pt x="1186354" y="2367945"/>
                </a:cubicBezTo>
                <a:cubicBezTo>
                  <a:pt x="1186354" y="2368673"/>
                  <a:pt x="1186718" y="2369400"/>
                  <a:pt x="1187082" y="2370127"/>
                </a:cubicBezTo>
                <a:cubicBezTo>
                  <a:pt x="1187082" y="2370127"/>
                  <a:pt x="1187082" y="2370490"/>
                  <a:pt x="1187082" y="2370490"/>
                </a:cubicBezTo>
                <a:cubicBezTo>
                  <a:pt x="1187082" y="2370854"/>
                  <a:pt x="1187446" y="2370854"/>
                  <a:pt x="1187446" y="2371218"/>
                </a:cubicBezTo>
                <a:cubicBezTo>
                  <a:pt x="1187810" y="2371945"/>
                  <a:pt x="1188175" y="2372308"/>
                  <a:pt x="1188903" y="2372672"/>
                </a:cubicBezTo>
                <a:cubicBezTo>
                  <a:pt x="1189267" y="2373036"/>
                  <a:pt x="1189631" y="2373036"/>
                  <a:pt x="1189995" y="2373399"/>
                </a:cubicBezTo>
                <a:cubicBezTo>
                  <a:pt x="1190360" y="2373762"/>
                  <a:pt x="1191088" y="2374126"/>
                  <a:pt x="1191816" y="2374126"/>
                </a:cubicBezTo>
                <a:cubicBezTo>
                  <a:pt x="1192180" y="2374126"/>
                  <a:pt x="1192180" y="2374490"/>
                  <a:pt x="1192545" y="2374490"/>
                </a:cubicBezTo>
                <a:lnTo>
                  <a:pt x="1309440" y="2394486"/>
                </a:lnTo>
                <a:lnTo>
                  <a:pt x="1264648" y="2413755"/>
                </a:lnTo>
                <a:lnTo>
                  <a:pt x="1159406" y="2430480"/>
                </a:lnTo>
                <a:close/>
                <a:moveTo>
                  <a:pt x="1252995" y="2467564"/>
                </a:moveTo>
                <a:cubicBezTo>
                  <a:pt x="1252995" y="2467200"/>
                  <a:pt x="1253360" y="2467200"/>
                  <a:pt x="1253360" y="2466837"/>
                </a:cubicBezTo>
                <a:lnTo>
                  <a:pt x="1241342" y="2567547"/>
                </a:lnTo>
                <a:lnTo>
                  <a:pt x="1207839" y="2535189"/>
                </a:lnTo>
                <a:lnTo>
                  <a:pt x="1252995" y="2467564"/>
                </a:lnTo>
                <a:close/>
                <a:moveTo>
                  <a:pt x="1314174" y="2637352"/>
                </a:moveTo>
                <a:lnTo>
                  <a:pt x="1254452" y="2580272"/>
                </a:lnTo>
                <a:lnTo>
                  <a:pt x="1273024" y="2425026"/>
                </a:lnTo>
                <a:lnTo>
                  <a:pt x="1321822" y="2403939"/>
                </a:lnTo>
                <a:lnTo>
                  <a:pt x="1298151" y="2470836"/>
                </a:lnTo>
                <a:cubicBezTo>
                  <a:pt x="1297423" y="2473018"/>
                  <a:pt x="1297787" y="2475563"/>
                  <a:pt x="1298880" y="2477381"/>
                </a:cubicBezTo>
                <a:lnTo>
                  <a:pt x="1336753" y="2534098"/>
                </a:lnTo>
                <a:lnTo>
                  <a:pt x="1341122" y="2602086"/>
                </a:lnTo>
                <a:lnTo>
                  <a:pt x="1314174" y="2637352"/>
                </a:lnTo>
                <a:close/>
                <a:moveTo>
                  <a:pt x="1355689" y="2595542"/>
                </a:moveTo>
                <a:lnTo>
                  <a:pt x="1352047" y="2538824"/>
                </a:lnTo>
                <a:lnTo>
                  <a:pt x="1404487" y="2538824"/>
                </a:lnTo>
                <a:lnTo>
                  <a:pt x="1441631" y="2575909"/>
                </a:lnTo>
                <a:lnTo>
                  <a:pt x="1355689" y="2595542"/>
                </a:lnTo>
                <a:close/>
                <a:moveTo>
                  <a:pt x="2557423" y="2991835"/>
                </a:moveTo>
                <a:lnTo>
                  <a:pt x="2417949" y="2722065"/>
                </a:lnTo>
                <a:lnTo>
                  <a:pt x="2557423" y="2755877"/>
                </a:lnTo>
                <a:lnTo>
                  <a:pt x="2557423" y="2991835"/>
                </a:lnTo>
                <a:close/>
                <a:moveTo>
                  <a:pt x="2399376" y="3383039"/>
                </a:moveTo>
                <a:lnTo>
                  <a:pt x="2285394" y="3297963"/>
                </a:lnTo>
                <a:lnTo>
                  <a:pt x="2450723" y="3140536"/>
                </a:lnTo>
                <a:lnTo>
                  <a:pt x="2399376" y="3383039"/>
                </a:lnTo>
                <a:close/>
                <a:moveTo>
                  <a:pt x="2103677" y="3746611"/>
                </a:moveTo>
                <a:lnTo>
                  <a:pt x="2011908" y="3730250"/>
                </a:lnTo>
                <a:lnTo>
                  <a:pt x="1874983" y="3460480"/>
                </a:lnTo>
                <a:lnTo>
                  <a:pt x="2216931" y="3626269"/>
                </a:lnTo>
                <a:lnTo>
                  <a:pt x="2103677" y="3746611"/>
                </a:lnTo>
                <a:close/>
                <a:moveTo>
                  <a:pt x="1940168" y="3902583"/>
                </a:moveTo>
                <a:lnTo>
                  <a:pt x="1869885" y="3719707"/>
                </a:lnTo>
                <a:lnTo>
                  <a:pt x="2002076" y="3743339"/>
                </a:lnTo>
                <a:lnTo>
                  <a:pt x="2037035" y="3812417"/>
                </a:lnTo>
                <a:lnTo>
                  <a:pt x="1940168" y="3902583"/>
                </a:lnTo>
                <a:close/>
                <a:moveTo>
                  <a:pt x="1682342" y="4204712"/>
                </a:moveTo>
                <a:lnTo>
                  <a:pt x="1875712" y="4093095"/>
                </a:lnTo>
                <a:lnTo>
                  <a:pt x="1862966" y="4268701"/>
                </a:lnTo>
                <a:lnTo>
                  <a:pt x="1682342" y="4204712"/>
                </a:lnTo>
                <a:close/>
                <a:moveTo>
                  <a:pt x="1832377" y="4358503"/>
                </a:moveTo>
                <a:lnTo>
                  <a:pt x="1694359" y="4224708"/>
                </a:lnTo>
                <a:lnTo>
                  <a:pt x="1860053" y="4283607"/>
                </a:lnTo>
                <a:lnTo>
                  <a:pt x="1832377" y="4358503"/>
                </a:lnTo>
                <a:close/>
                <a:moveTo>
                  <a:pt x="1678700" y="4049467"/>
                </a:moveTo>
                <a:lnTo>
                  <a:pt x="1863330" y="4083642"/>
                </a:lnTo>
                <a:lnTo>
                  <a:pt x="1673238" y="4193441"/>
                </a:lnTo>
                <a:lnTo>
                  <a:pt x="1678700" y="4049467"/>
                </a:lnTo>
                <a:close/>
                <a:moveTo>
                  <a:pt x="1679064" y="4034560"/>
                </a:moveTo>
                <a:lnTo>
                  <a:pt x="1685983" y="3856410"/>
                </a:lnTo>
                <a:lnTo>
                  <a:pt x="1865151" y="4069099"/>
                </a:lnTo>
                <a:lnTo>
                  <a:pt x="1679064" y="4034560"/>
                </a:lnTo>
                <a:close/>
                <a:moveTo>
                  <a:pt x="1374261" y="2974747"/>
                </a:moveTo>
                <a:lnTo>
                  <a:pt x="1547966" y="2957659"/>
                </a:lnTo>
                <a:lnTo>
                  <a:pt x="1460568" y="3168531"/>
                </a:lnTo>
                <a:lnTo>
                  <a:pt x="1374261" y="2974747"/>
                </a:lnTo>
                <a:close/>
                <a:moveTo>
                  <a:pt x="1433984" y="2730790"/>
                </a:moveTo>
                <a:lnTo>
                  <a:pt x="1547602" y="2942753"/>
                </a:lnTo>
                <a:lnTo>
                  <a:pt x="1373169" y="2960204"/>
                </a:lnTo>
                <a:lnTo>
                  <a:pt x="1433984" y="2730790"/>
                </a:lnTo>
                <a:close/>
                <a:moveTo>
                  <a:pt x="1975856" y="2634080"/>
                </a:moveTo>
                <a:lnTo>
                  <a:pt x="1848400" y="2622809"/>
                </a:lnTo>
                <a:lnTo>
                  <a:pt x="1903388" y="2563911"/>
                </a:lnTo>
                <a:lnTo>
                  <a:pt x="1975856" y="2634080"/>
                </a:lnTo>
                <a:close/>
                <a:moveTo>
                  <a:pt x="2381532" y="2715157"/>
                </a:moveTo>
                <a:lnTo>
                  <a:pt x="2124434" y="2854405"/>
                </a:lnTo>
                <a:lnTo>
                  <a:pt x="2213654" y="2690070"/>
                </a:lnTo>
                <a:lnTo>
                  <a:pt x="2381532" y="2715157"/>
                </a:lnTo>
                <a:close/>
                <a:moveTo>
                  <a:pt x="2275197" y="3287419"/>
                </a:moveTo>
                <a:lnTo>
                  <a:pt x="2163764" y="3120540"/>
                </a:lnTo>
                <a:lnTo>
                  <a:pt x="2444532" y="3125993"/>
                </a:lnTo>
                <a:lnTo>
                  <a:pt x="2275197" y="3287419"/>
                </a:lnTo>
                <a:close/>
                <a:moveTo>
                  <a:pt x="2102220" y="2890762"/>
                </a:moveTo>
                <a:lnTo>
                  <a:pt x="2141914" y="3108178"/>
                </a:lnTo>
                <a:lnTo>
                  <a:pt x="1878261" y="3204161"/>
                </a:lnTo>
                <a:lnTo>
                  <a:pt x="2102220" y="2890762"/>
                </a:lnTo>
                <a:close/>
                <a:moveTo>
                  <a:pt x="1858960" y="3205979"/>
                </a:moveTo>
                <a:lnTo>
                  <a:pt x="1755903" y="3043099"/>
                </a:lnTo>
                <a:lnTo>
                  <a:pt x="2084376" y="2890762"/>
                </a:lnTo>
                <a:lnTo>
                  <a:pt x="1858960" y="3205979"/>
                </a:lnTo>
                <a:close/>
                <a:moveTo>
                  <a:pt x="2114602" y="2876583"/>
                </a:moveTo>
                <a:lnTo>
                  <a:pt x="2383353" y="2731154"/>
                </a:lnTo>
                <a:lnTo>
                  <a:pt x="2154296" y="3093635"/>
                </a:lnTo>
                <a:lnTo>
                  <a:pt x="2114602" y="2876583"/>
                </a:lnTo>
                <a:close/>
                <a:moveTo>
                  <a:pt x="2070174" y="2881309"/>
                </a:moveTo>
                <a:lnTo>
                  <a:pt x="1763914" y="3023466"/>
                </a:lnTo>
                <a:lnTo>
                  <a:pt x="1844394" y="2890762"/>
                </a:lnTo>
                <a:lnTo>
                  <a:pt x="2070174" y="2881309"/>
                </a:lnTo>
                <a:close/>
                <a:moveTo>
                  <a:pt x="1854955" y="2875492"/>
                </a:moveTo>
                <a:lnTo>
                  <a:pt x="2011180" y="2660985"/>
                </a:lnTo>
                <a:lnTo>
                  <a:pt x="2095665" y="2865676"/>
                </a:lnTo>
                <a:lnTo>
                  <a:pt x="1854955" y="2875492"/>
                </a:lnTo>
                <a:close/>
                <a:moveTo>
                  <a:pt x="1832377" y="2862404"/>
                </a:moveTo>
                <a:lnTo>
                  <a:pt x="1627353" y="2613357"/>
                </a:lnTo>
                <a:lnTo>
                  <a:pt x="1825822" y="2635171"/>
                </a:lnTo>
                <a:lnTo>
                  <a:pt x="1832377" y="2862404"/>
                </a:lnTo>
                <a:close/>
                <a:moveTo>
                  <a:pt x="1615336" y="2621719"/>
                </a:moveTo>
                <a:lnTo>
                  <a:pt x="1827278" y="2879128"/>
                </a:lnTo>
                <a:lnTo>
                  <a:pt x="1568359" y="2939481"/>
                </a:lnTo>
                <a:lnTo>
                  <a:pt x="1615336" y="2621719"/>
                </a:lnTo>
                <a:close/>
                <a:moveTo>
                  <a:pt x="1563261" y="2959114"/>
                </a:moveTo>
                <a:lnTo>
                  <a:pt x="1729319" y="3040190"/>
                </a:lnTo>
                <a:lnTo>
                  <a:pt x="1475498" y="3171076"/>
                </a:lnTo>
                <a:lnTo>
                  <a:pt x="1563261" y="2959114"/>
                </a:lnTo>
                <a:close/>
                <a:moveTo>
                  <a:pt x="1580741" y="2951479"/>
                </a:moveTo>
                <a:lnTo>
                  <a:pt x="1824729" y="2894398"/>
                </a:lnTo>
                <a:lnTo>
                  <a:pt x="1742429" y="3030374"/>
                </a:lnTo>
                <a:lnTo>
                  <a:pt x="1580741" y="2951479"/>
                </a:lnTo>
                <a:close/>
                <a:moveTo>
                  <a:pt x="1746799" y="3056187"/>
                </a:moveTo>
                <a:lnTo>
                  <a:pt x="1847671" y="3215796"/>
                </a:lnTo>
                <a:lnTo>
                  <a:pt x="1653573" y="3286329"/>
                </a:lnTo>
                <a:lnTo>
                  <a:pt x="1746799" y="3056187"/>
                </a:lnTo>
                <a:close/>
                <a:moveTo>
                  <a:pt x="1851313" y="3229611"/>
                </a:moveTo>
                <a:lnTo>
                  <a:pt x="1851313" y="3430667"/>
                </a:lnTo>
                <a:lnTo>
                  <a:pt x="1656851" y="3300508"/>
                </a:lnTo>
                <a:lnTo>
                  <a:pt x="1851313" y="3229611"/>
                </a:lnTo>
                <a:close/>
                <a:moveTo>
                  <a:pt x="1865879" y="3232520"/>
                </a:moveTo>
                <a:lnTo>
                  <a:pt x="2207463" y="3450663"/>
                </a:lnTo>
                <a:lnTo>
                  <a:pt x="1865879" y="3437575"/>
                </a:lnTo>
                <a:lnTo>
                  <a:pt x="1865879" y="3232520"/>
                </a:lnTo>
                <a:close/>
                <a:moveTo>
                  <a:pt x="1874983" y="3220886"/>
                </a:moveTo>
                <a:lnTo>
                  <a:pt x="2144827" y="3122358"/>
                </a:lnTo>
                <a:lnTo>
                  <a:pt x="2222394" y="3442665"/>
                </a:lnTo>
                <a:lnTo>
                  <a:pt x="1874983" y="3220886"/>
                </a:lnTo>
                <a:close/>
                <a:moveTo>
                  <a:pt x="2163035" y="3105997"/>
                </a:moveTo>
                <a:lnTo>
                  <a:pt x="2399740" y="2731881"/>
                </a:lnTo>
                <a:lnTo>
                  <a:pt x="2454001" y="3111450"/>
                </a:lnTo>
                <a:lnTo>
                  <a:pt x="2163035" y="3105997"/>
                </a:lnTo>
                <a:close/>
                <a:moveTo>
                  <a:pt x="2107319" y="2855859"/>
                </a:moveTo>
                <a:lnTo>
                  <a:pt x="2024654" y="2655895"/>
                </a:lnTo>
                <a:lnTo>
                  <a:pt x="2198359" y="2687525"/>
                </a:lnTo>
                <a:lnTo>
                  <a:pt x="2107319" y="2855859"/>
                </a:lnTo>
                <a:close/>
                <a:moveTo>
                  <a:pt x="1846943" y="2862040"/>
                </a:moveTo>
                <a:lnTo>
                  <a:pt x="1840388" y="2636625"/>
                </a:lnTo>
                <a:lnTo>
                  <a:pt x="1994793" y="2650441"/>
                </a:lnTo>
                <a:lnTo>
                  <a:pt x="1999891" y="2651532"/>
                </a:lnTo>
                <a:lnTo>
                  <a:pt x="1846943" y="2862040"/>
                </a:lnTo>
                <a:close/>
                <a:moveTo>
                  <a:pt x="1625533" y="2598814"/>
                </a:moveTo>
                <a:lnTo>
                  <a:pt x="1726406" y="2489742"/>
                </a:lnTo>
                <a:lnTo>
                  <a:pt x="1817810" y="2619537"/>
                </a:lnTo>
                <a:lnTo>
                  <a:pt x="1625533" y="2598814"/>
                </a:lnTo>
                <a:close/>
                <a:moveTo>
                  <a:pt x="1612423" y="2591542"/>
                </a:moveTo>
                <a:lnTo>
                  <a:pt x="1564354" y="2485379"/>
                </a:lnTo>
                <a:lnTo>
                  <a:pt x="1715845" y="2479925"/>
                </a:lnTo>
                <a:lnTo>
                  <a:pt x="1612423" y="2591542"/>
                </a:lnTo>
                <a:close/>
                <a:moveTo>
                  <a:pt x="1555249" y="2926392"/>
                </a:moveTo>
                <a:lnTo>
                  <a:pt x="1441267" y="2714066"/>
                </a:lnTo>
                <a:lnTo>
                  <a:pt x="1600770" y="2618810"/>
                </a:lnTo>
                <a:lnTo>
                  <a:pt x="1555249" y="2926392"/>
                </a:lnTo>
                <a:close/>
                <a:moveTo>
                  <a:pt x="1731140" y="3055460"/>
                </a:moveTo>
                <a:lnTo>
                  <a:pt x="1637186" y="3287783"/>
                </a:lnTo>
                <a:lnTo>
                  <a:pt x="1475498" y="3187437"/>
                </a:lnTo>
                <a:lnTo>
                  <a:pt x="1731140" y="3055460"/>
                </a:lnTo>
                <a:close/>
                <a:moveTo>
                  <a:pt x="1652845" y="3534648"/>
                </a:moveTo>
                <a:lnTo>
                  <a:pt x="1648475" y="3312506"/>
                </a:lnTo>
                <a:lnTo>
                  <a:pt x="1844030" y="3443392"/>
                </a:lnTo>
                <a:lnTo>
                  <a:pt x="1652845" y="3534648"/>
                </a:lnTo>
                <a:close/>
                <a:moveTo>
                  <a:pt x="1851313" y="3455753"/>
                </a:moveTo>
                <a:lnTo>
                  <a:pt x="1851313" y="3695347"/>
                </a:lnTo>
                <a:lnTo>
                  <a:pt x="1659400" y="3547737"/>
                </a:lnTo>
                <a:lnTo>
                  <a:pt x="1851313" y="3455753"/>
                </a:lnTo>
                <a:close/>
                <a:moveTo>
                  <a:pt x="1925238" y="3904038"/>
                </a:moveTo>
                <a:lnTo>
                  <a:pt x="1695816" y="3834959"/>
                </a:lnTo>
                <a:lnTo>
                  <a:pt x="1854955" y="3721525"/>
                </a:lnTo>
                <a:lnTo>
                  <a:pt x="1925238" y="3904038"/>
                </a:lnTo>
                <a:close/>
                <a:moveTo>
                  <a:pt x="1865879" y="3704073"/>
                </a:moveTo>
                <a:lnTo>
                  <a:pt x="1865879" y="3475023"/>
                </a:lnTo>
                <a:lnTo>
                  <a:pt x="1994064" y="3726978"/>
                </a:lnTo>
                <a:lnTo>
                  <a:pt x="1865879" y="3704073"/>
                </a:lnTo>
                <a:close/>
                <a:moveTo>
                  <a:pt x="1893192" y="3452845"/>
                </a:moveTo>
                <a:lnTo>
                  <a:pt x="2226400" y="3465933"/>
                </a:lnTo>
                <a:lnTo>
                  <a:pt x="2222030" y="3612453"/>
                </a:lnTo>
                <a:lnTo>
                  <a:pt x="1893192" y="3452845"/>
                </a:lnTo>
                <a:close/>
                <a:moveTo>
                  <a:pt x="2239145" y="3449209"/>
                </a:moveTo>
                <a:lnTo>
                  <a:pt x="2167041" y="3151080"/>
                </a:lnTo>
                <a:lnTo>
                  <a:pt x="2268278" y="3302689"/>
                </a:lnTo>
                <a:cubicBezTo>
                  <a:pt x="2268278" y="3303053"/>
                  <a:pt x="2268642" y="3303053"/>
                  <a:pt x="2268642" y="3303053"/>
                </a:cubicBezTo>
                <a:cubicBezTo>
                  <a:pt x="2268642" y="3303053"/>
                  <a:pt x="2268642" y="3303416"/>
                  <a:pt x="2269006" y="3303416"/>
                </a:cubicBezTo>
                <a:cubicBezTo>
                  <a:pt x="2269006" y="3303416"/>
                  <a:pt x="2269371" y="3303416"/>
                  <a:pt x="2269371" y="3303780"/>
                </a:cubicBezTo>
                <a:cubicBezTo>
                  <a:pt x="2269371" y="3303780"/>
                  <a:pt x="2269735" y="3304144"/>
                  <a:pt x="2269735" y="3304144"/>
                </a:cubicBezTo>
                <a:lnTo>
                  <a:pt x="2389180" y="3393219"/>
                </a:lnTo>
                <a:lnTo>
                  <a:pt x="2239145" y="3449209"/>
                </a:lnTo>
                <a:close/>
                <a:moveTo>
                  <a:pt x="2467839" y="3103815"/>
                </a:moveTo>
                <a:lnTo>
                  <a:pt x="2417584" y="2752968"/>
                </a:lnTo>
                <a:lnTo>
                  <a:pt x="2555602" y="3020557"/>
                </a:lnTo>
                <a:lnTo>
                  <a:pt x="2467839" y="3103815"/>
                </a:lnTo>
                <a:close/>
                <a:moveTo>
                  <a:pt x="1893192" y="2553731"/>
                </a:moveTo>
                <a:lnTo>
                  <a:pt x="1833833" y="2617356"/>
                </a:lnTo>
                <a:lnTo>
                  <a:pt x="1736602" y="2478835"/>
                </a:lnTo>
                <a:lnTo>
                  <a:pt x="1813076" y="2475926"/>
                </a:lnTo>
                <a:lnTo>
                  <a:pt x="1893192" y="2553731"/>
                </a:lnTo>
                <a:close/>
                <a:moveTo>
                  <a:pt x="1462752" y="2583544"/>
                </a:moveTo>
                <a:lnTo>
                  <a:pt x="1550880" y="2490833"/>
                </a:lnTo>
                <a:lnTo>
                  <a:pt x="1600770" y="2601359"/>
                </a:lnTo>
                <a:lnTo>
                  <a:pt x="1441631" y="2696615"/>
                </a:lnTo>
                <a:lnTo>
                  <a:pt x="1462752" y="2583544"/>
                </a:lnTo>
                <a:close/>
                <a:moveTo>
                  <a:pt x="1654666" y="3562643"/>
                </a:moveTo>
                <a:lnTo>
                  <a:pt x="1846215" y="3709890"/>
                </a:lnTo>
                <a:lnTo>
                  <a:pt x="1685255" y="3824415"/>
                </a:lnTo>
                <a:lnTo>
                  <a:pt x="1654666" y="3562643"/>
                </a:lnTo>
                <a:close/>
                <a:moveTo>
                  <a:pt x="2010816" y="4405767"/>
                </a:moveTo>
                <a:lnTo>
                  <a:pt x="1845122" y="4366501"/>
                </a:lnTo>
                <a:lnTo>
                  <a:pt x="1872798" y="4291606"/>
                </a:lnTo>
                <a:lnTo>
                  <a:pt x="2010816" y="4405767"/>
                </a:lnTo>
                <a:close/>
                <a:moveTo>
                  <a:pt x="1933613" y="4158174"/>
                </a:moveTo>
                <a:lnTo>
                  <a:pt x="1878989" y="4249068"/>
                </a:lnTo>
                <a:lnTo>
                  <a:pt x="1889914" y="4100003"/>
                </a:lnTo>
                <a:lnTo>
                  <a:pt x="1933613" y="4158174"/>
                </a:lnTo>
                <a:close/>
                <a:moveTo>
                  <a:pt x="1881174" y="4065464"/>
                </a:moveTo>
                <a:lnTo>
                  <a:pt x="1701278" y="3851683"/>
                </a:lnTo>
                <a:lnTo>
                  <a:pt x="1928515" y="3920035"/>
                </a:lnTo>
                <a:lnTo>
                  <a:pt x="1881174" y="4065464"/>
                </a:lnTo>
                <a:close/>
                <a:moveTo>
                  <a:pt x="2073452" y="3778605"/>
                </a:moveTo>
                <a:lnTo>
                  <a:pt x="2048324" y="3801874"/>
                </a:lnTo>
                <a:lnTo>
                  <a:pt x="2019920" y="3746247"/>
                </a:lnTo>
                <a:lnTo>
                  <a:pt x="2091660" y="3758972"/>
                </a:lnTo>
                <a:lnTo>
                  <a:pt x="2073452" y="3778605"/>
                </a:lnTo>
                <a:close/>
              </a:path>
            </a:pathLst>
          </a:custGeom>
          <a:solidFill>
            <a:schemeClr val="bg2"/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2780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4379238" cy="13716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1532431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4379238" cy="13716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4275296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8D5759-EB29-0043-8971-5CDD049366A8}"/>
              </a:ext>
            </a:extLst>
          </p:cNvPr>
          <p:cNvSpPr/>
          <p:nvPr userDrawn="1"/>
        </p:nvSpPr>
        <p:spPr>
          <a:xfrm>
            <a:off x="0" y="0"/>
            <a:ext cx="564405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452818" y="2244035"/>
            <a:ext cx="6006731" cy="12726119"/>
          </a:xfrm>
          <a:custGeom>
            <a:avLst/>
            <a:gdLst>
              <a:gd name="connsiteX0" fmla="*/ 816674 w 6006731"/>
              <a:gd name="connsiteY0" fmla="*/ 0 h 12726119"/>
              <a:gd name="connsiteX1" fmla="*/ 5190055 w 6006731"/>
              <a:gd name="connsiteY1" fmla="*/ 0 h 12726119"/>
              <a:gd name="connsiteX2" fmla="*/ 6006731 w 6006731"/>
              <a:gd name="connsiteY2" fmla="*/ 816676 h 12726119"/>
              <a:gd name="connsiteX3" fmla="*/ 6006731 w 6006731"/>
              <a:gd name="connsiteY3" fmla="*/ 11909443 h 12726119"/>
              <a:gd name="connsiteX4" fmla="*/ 5190055 w 6006731"/>
              <a:gd name="connsiteY4" fmla="*/ 12726119 h 12726119"/>
              <a:gd name="connsiteX5" fmla="*/ 816674 w 6006731"/>
              <a:gd name="connsiteY5" fmla="*/ 12726119 h 12726119"/>
              <a:gd name="connsiteX6" fmla="*/ 0 w 6006731"/>
              <a:gd name="connsiteY6" fmla="*/ 11909443 h 12726119"/>
              <a:gd name="connsiteX7" fmla="*/ 0 w 6006731"/>
              <a:gd name="connsiteY7" fmla="*/ 816676 h 12726119"/>
              <a:gd name="connsiteX8" fmla="*/ 816674 w 6006731"/>
              <a:gd name="connsiteY8" fmla="*/ 0 h 1272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731" h="12726119">
                <a:moveTo>
                  <a:pt x="816674" y="0"/>
                </a:moveTo>
                <a:lnTo>
                  <a:pt x="5190055" y="0"/>
                </a:lnTo>
                <a:cubicBezTo>
                  <a:pt x="5641095" y="0"/>
                  <a:pt x="6006731" y="365638"/>
                  <a:pt x="6006731" y="816676"/>
                </a:cubicBezTo>
                <a:lnTo>
                  <a:pt x="6006731" y="11909443"/>
                </a:lnTo>
                <a:cubicBezTo>
                  <a:pt x="6006731" y="12360481"/>
                  <a:pt x="5641095" y="12726119"/>
                  <a:pt x="5190055" y="12726119"/>
                </a:cubicBezTo>
                <a:lnTo>
                  <a:pt x="816674" y="12726119"/>
                </a:lnTo>
                <a:cubicBezTo>
                  <a:pt x="365637" y="12726119"/>
                  <a:pt x="0" y="12360481"/>
                  <a:pt x="0" y="11909443"/>
                </a:cubicBezTo>
                <a:lnTo>
                  <a:pt x="0" y="816676"/>
                </a:lnTo>
                <a:cubicBezTo>
                  <a:pt x="0" y="365638"/>
                  <a:pt x="365637" y="0"/>
                  <a:pt x="81667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1B9EAC3-37DE-644D-92EC-C644D320C317}"/>
              </a:ext>
            </a:extLst>
          </p:cNvPr>
          <p:cNvSpPr/>
          <p:nvPr userDrawn="1"/>
        </p:nvSpPr>
        <p:spPr>
          <a:xfrm>
            <a:off x="21926420" y="370701"/>
            <a:ext cx="7183049" cy="12360599"/>
          </a:xfrm>
          <a:custGeom>
            <a:avLst/>
            <a:gdLst>
              <a:gd name="connsiteX0" fmla="*/ 2566162 w 2568523"/>
              <a:gd name="connsiteY0" fmla="*/ 2742788 h 4419916"/>
              <a:gd name="connsiteX1" fmla="*/ 2405567 w 2568523"/>
              <a:gd name="connsiteY1" fmla="*/ 2703886 h 4419916"/>
              <a:gd name="connsiteX2" fmla="*/ 2405567 w 2568523"/>
              <a:gd name="connsiteY2" fmla="*/ 2703886 h 4419916"/>
              <a:gd name="connsiteX3" fmla="*/ 2405567 w 2568523"/>
              <a:gd name="connsiteY3" fmla="*/ 2703886 h 4419916"/>
              <a:gd name="connsiteX4" fmla="*/ 2405203 w 2568523"/>
              <a:gd name="connsiteY4" fmla="*/ 2703886 h 4419916"/>
              <a:gd name="connsiteX5" fmla="*/ 2211105 w 2568523"/>
              <a:gd name="connsiteY5" fmla="*/ 2674800 h 4419916"/>
              <a:gd name="connsiteX6" fmla="*/ 1999163 w 2568523"/>
              <a:gd name="connsiteY6" fmla="*/ 2636625 h 4419916"/>
              <a:gd name="connsiteX7" fmla="*/ 1820723 w 2568523"/>
              <a:gd name="connsiteY7" fmla="*/ 2463565 h 4419916"/>
              <a:gd name="connsiteX8" fmla="*/ 1815261 w 2568523"/>
              <a:gd name="connsiteY8" fmla="*/ 2461384 h 4419916"/>
              <a:gd name="connsiteX9" fmla="*/ 1552700 w 2568523"/>
              <a:gd name="connsiteY9" fmla="*/ 2471200 h 4419916"/>
              <a:gd name="connsiteX10" fmla="*/ 1552700 w 2568523"/>
              <a:gd name="connsiteY10" fmla="*/ 2471200 h 4419916"/>
              <a:gd name="connsiteX11" fmla="*/ 1552700 w 2568523"/>
              <a:gd name="connsiteY11" fmla="*/ 2471200 h 4419916"/>
              <a:gd name="connsiteX12" fmla="*/ 1547602 w 2568523"/>
              <a:gd name="connsiteY12" fmla="*/ 2473381 h 4419916"/>
              <a:gd name="connsiteX13" fmla="*/ 1547602 w 2568523"/>
              <a:gd name="connsiteY13" fmla="*/ 2473381 h 4419916"/>
              <a:gd name="connsiteX14" fmla="*/ 1547602 w 2568523"/>
              <a:gd name="connsiteY14" fmla="*/ 2473381 h 4419916"/>
              <a:gd name="connsiteX15" fmla="*/ 1455469 w 2568523"/>
              <a:gd name="connsiteY15" fmla="*/ 2569728 h 4419916"/>
              <a:gd name="connsiteX16" fmla="*/ 1412134 w 2568523"/>
              <a:gd name="connsiteY16" fmla="*/ 2526463 h 4419916"/>
              <a:gd name="connsiteX17" fmla="*/ 1407036 w 2568523"/>
              <a:gd name="connsiteY17" fmla="*/ 2524282 h 4419916"/>
              <a:gd name="connsiteX18" fmla="*/ 1348041 w 2568523"/>
              <a:gd name="connsiteY18" fmla="*/ 2524282 h 4419916"/>
              <a:gd name="connsiteX19" fmla="*/ 1313446 w 2568523"/>
              <a:gd name="connsiteY19" fmla="*/ 2472291 h 4419916"/>
              <a:gd name="connsiteX20" fmla="*/ 1341487 w 2568523"/>
              <a:gd name="connsiteY20" fmla="*/ 2393395 h 4419916"/>
              <a:gd name="connsiteX21" fmla="*/ 1341487 w 2568523"/>
              <a:gd name="connsiteY21" fmla="*/ 2388669 h 4419916"/>
              <a:gd name="connsiteX22" fmla="*/ 1341487 w 2568523"/>
              <a:gd name="connsiteY22" fmla="*/ 2388669 h 4419916"/>
              <a:gd name="connsiteX23" fmla="*/ 1341122 w 2568523"/>
              <a:gd name="connsiteY23" fmla="*/ 2387942 h 4419916"/>
              <a:gd name="connsiteX24" fmla="*/ 1341122 w 2568523"/>
              <a:gd name="connsiteY24" fmla="*/ 2387942 h 4419916"/>
              <a:gd name="connsiteX25" fmla="*/ 1337845 w 2568523"/>
              <a:gd name="connsiteY25" fmla="*/ 2384670 h 4419916"/>
              <a:gd name="connsiteX26" fmla="*/ 1337845 w 2568523"/>
              <a:gd name="connsiteY26" fmla="*/ 2384670 h 4419916"/>
              <a:gd name="connsiteX27" fmla="*/ 1337845 w 2568523"/>
              <a:gd name="connsiteY27" fmla="*/ 2384670 h 4419916"/>
              <a:gd name="connsiteX28" fmla="*/ 1337845 w 2568523"/>
              <a:gd name="connsiteY28" fmla="*/ 2384670 h 4419916"/>
              <a:gd name="connsiteX29" fmla="*/ 1337117 w 2568523"/>
              <a:gd name="connsiteY29" fmla="*/ 2384306 h 4419916"/>
              <a:gd name="connsiteX30" fmla="*/ 1337117 w 2568523"/>
              <a:gd name="connsiteY30" fmla="*/ 2384306 h 4419916"/>
              <a:gd name="connsiteX31" fmla="*/ 1337117 w 2568523"/>
              <a:gd name="connsiteY31" fmla="*/ 2384306 h 4419916"/>
              <a:gd name="connsiteX32" fmla="*/ 1337117 w 2568523"/>
              <a:gd name="connsiteY32" fmla="*/ 2384306 h 4419916"/>
              <a:gd name="connsiteX33" fmla="*/ 1336024 w 2568523"/>
              <a:gd name="connsiteY33" fmla="*/ 2383943 h 4419916"/>
              <a:gd name="connsiteX34" fmla="*/ 1204198 w 2568523"/>
              <a:gd name="connsiteY34" fmla="*/ 2361401 h 4419916"/>
              <a:gd name="connsiteX35" fmla="*/ 1278487 w 2568523"/>
              <a:gd name="connsiteY35" fmla="*/ 2190159 h 4419916"/>
              <a:gd name="connsiteX36" fmla="*/ 1278123 w 2568523"/>
              <a:gd name="connsiteY36" fmla="*/ 2183978 h 4419916"/>
              <a:gd name="connsiteX37" fmla="*/ 1273024 w 2568523"/>
              <a:gd name="connsiteY37" fmla="*/ 2180342 h 4419916"/>
              <a:gd name="connsiteX38" fmla="*/ 1195094 w 2568523"/>
              <a:gd name="connsiteY38" fmla="*/ 2165799 h 4419916"/>
              <a:gd name="connsiteX39" fmla="*/ 1194001 w 2568523"/>
              <a:gd name="connsiteY39" fmla="*/ 2165799 h 4419916"/>
              <a:gd name="connsiteX40" fmla="*/ 1193637 w 2568523"/>
              <a:gd name="connsiteY40" fmla="*/ 2165799 h 4419916"/>
              <a:gd name="connsiteX41" fmla="*/ 1193273 w 2568523"/>
              <a:gd name="connsiteY41" fmla="*/ 2165799 h 4419916"/>
              <a:gd name="connsiteX42" fmla="*/ 1190724 w 2568523"/>
              <a:gd name="connsiteY42" fmla="*/ 2166163 h 4419916"/>
              <a:gd name="connsiteX43" fmla="*/ 1190360 w 2568523"/>
              <a:gd name="connsiteY43" fmla="*/ 2166527 h 4419916"/>
              <a:gd name="connsiteX44" fmla="*/ 1188539 w 2568523"/>
              <a:gd name="connsiteY44" fmla="*/ 2167617 h 4419916"/>
              <a:gd name="connsiteX45" fmla="*/ 1188175 w 2568523"/>
              <a:gd name="connsiteY45" fmla="*/ 2167981 h 4419916"/>
              <a:gd name="connsiteX46" fmla="*/ 1187810 w 2568523"/>
              <a:gd name="connsiteY46" fmla="*/ 2168344 h 4419916"/>
              <a:gd name="connsiteX47" fmla="*/ 1155036 w 2568523"/>
              <a:gd name="connsiteY47" fmla="*/ 2210519 h 4419916"/>
              <a:gd name="connsiteX48" fmla="*/ 1096406 w 2568523"/>
              <a:gd name="connsiteY48" fmla="*/ 2237423 h 4419916"/>
              <a:gd name="connsiteX49" fmla="*/ 1027215 w 2568523"/>
              <a:gd name="connsiteY49" fmla="*/ 2207246 h 4419916"/>
              <a:gd name="connsiteX50" fmla="*/ 1054527 w 2568523"/>
              <a:gd name="connsiteY50" fmla="*/ 2083632 h 4419916"/>
              <a:gd name="connsiteX51" fmla="*/ 1173972 w 2568523"/>
              <a:gd name="connsiteY51" fmla="*/ 1945474 h 4419916"/>
              <a:gd name="connsiteX52" fmla="*/ 1248990 w 2568523"/>
              <a:gd name="connsiteY52" fmla="*/ 1912753 h 4419916"/>
              <a:gd name="connsiteX53" fmla="*/ 1351683 w 2568523"/>
              <a:gd name="connsiteY53" fmla="*/ 1903664 h 4419916"/>
              <a:gd name="connsiteX54" fmla="*/ 1351683 w 2568523"/>
              <a:gd name="connsiteY54" fmla="*/ 2080360 h 4419916"/>
              <a:gd name="connsiteX55" fmla="*/ 1356053 w 2568523"/>
              <a:gd name="connsiteY55" fmla="*/ 2086904 h 4419916"/>
              <a:gd name="connsiteX56" fmla="*/ 1364065 w 2568523"/>
              <a:gd name="connsiteY56" fmla="*/ 2085450 h 4419916"/>
              <a:gd name="connsiteX57" fmla="*/ 1454013 w 2568523"/>
              <a:gd name="connsiteY57" fmla="*/ 2002919 h 4419916"/>
              <a:gd name="connsiteX58" fmla="*/ 1456198 w 2568523"/>
              <a:gd name="connsiteY58" fmla="*/ 1997465 h 4419916"/>
              <a:gd name="connsiteX59" fmla="*/ 1456198 w 2568523"/>
              <a:gd name="connsiteY59" fmla="*/ 1888757 h 4419916"/>
              <a:gd name="connsiteX60" fmla="*/ 1529030 w 2568523"/>
              <a:gd name="connsiteY60" fmla="*/ 1808771 h 4419916"/>
              <a:gd name="connsiteX61" fmla="*/ 1529030 w 2568523"/>
              <a:gd name="connsiteY61" fmla="*/ 1808771 h 4419916"/>
              <a:gd name="connsiteX62" fmla="*/ 1529394 w 2568523"/>
              <a:gd name="connsiteY62" fmla="*/ 1808408 h 4419916"/>
              <a:gd name="connsiteX63" fmla="*/ 1679064 w 2568523"/>
              <a:gd name="connsiteY63" fmla="*/ 1649527 h 4419916"/>
              <a:gd name="connsiteX64" fmla="*/ 1794504 w 2568523"/>
              <a:gd name="connsiteY64" fmla="*/ 1601535 h 4419916"/>
              <a:gd name="connsiteX65" fmla="*/ 1798145 w 2568523"/>
              <a:gd name="connsiteY65" fmla="*/ 1597899 h 4419916"/>
              <a:gd name="connsiteX66" fmla="*/ 1849492 w 2568523"/>
              <a:gd name="connsiteY66" fmla="*/ 1490282 h 4419916"/>
              <a:gd name="connsiteX67" fmla="*/ 1966388 w 2568523"/>
              <a:gd name="connsiteY67" fmla="*/ 1490282 h 4419916"/>
              <a:gd name="connsiteX68" fmla="*/ 1973671 w 2568523"/>
              <a:gd name="connsiteY68" fmla="*/ 1483011 h 4419916"/>
              <a:gd name="connsiteX69" fmla="*/ 1973671 w 2568523"/>
              <a:gd name="connsiteY69" fmla="*/ 1281228 h 4419916"/>
              <a:gd name="connsiteX70" fmla="*/ 2140457 w 2568523"/>
              <a:gd name="connsiteY70" fmla="*/ 1272503 h 4419916"/>
              <a:gd name="connsiteX71" fmla="*/ 2096030 w 2568523"/>
              <a:gd name="connsiteY71" fmla="*/ 1388118 h 4419916"/>
              <a:gd name="connsiteX72" fmla="*/ 2096758 w 2568523"/>
              <a:gd name="connsiteY72" fmla="*/ 1394663 h 4419916"/>
              <a:gd name="connsiteX73" fmla="*/ 2155024 w 2568523"/>
              <a:gd name="connsiteY73" fmla="*/ 1487010 h 4419916"/>
              <a:gd name="connsiteX74" fmla="*/ 2160486 w 2568523"/>
              <a:gd name="connsiteY74" fmla="*/ 1490282 h 4419916"/>
              <a:gd name="connsiteX75" fmla="*/ 2166313 w 2568523"/>
              <a:gd name="connsiteY75" fmla="*/ 1488101 h 4419916"/>
              <a:gd name="connsiteX76" fmla="*/ 2215110 w 2568523"/>
              <a:gd name="connsiteY76" fmla="*/ 1439382 h 4419916"/>
              <a:gd name="connsiteX77" fmla="*/ 2215839 w 2568523"/>
              <a:gd name="connsiteY77" fmla="*/ 1429929 h 4419916"/>
              <a:gd name="connsiteX78" fmla="*/ 2178330 w 2568523"/>
              <a:gd name="connsiteY78" fmla="*/ 1378302 h 4419916"/>
              <a:gd name="connsiteX79" fmla="*/ 2173960 w 2568523"/>
              <a:gd name="connsiteY79" fmla="*/ 1310314 h 4419916"/>
              <a:gd name="connsiteX80" fmla="*/ 2215839 w 2568523"/>
              <a:gd name="connsiteY80" fmla="*/ 1259050 h 4419916"/>
              <a:gd name="connsiteX81" fmla="*/ 2215110 w 2568523"/>
              <a:gd name="connsiteY81" fmla="*/ 1248870 h 4419916"/>
              <a:gd name="connsiteX82" fmla="*/ 2143371 w 2568523"/>
              <a:gd name="connsiteY82" fmla="*/ 1187063 h 4419916"/>
              <a:gd name="connsiteX83" fmla="*/ 2105498 w 2568523"/>
              <a:gd name="connsiteY83" fmla="*/ 1092171 h 4419916"/>
              <a:gd name="connsiteX84" fmla="*/ 2086197 w 2568523"/>
              <a:gd name="connsiteY84" fmla="*/ 986008 h 4419916"/>
              <a:gd name="connsiteX85" fmla="*/ 2082556 w 2568523"/>
              <a:gd name="connsiteY85" fmla="*/ 980918 h 4419916"/>
              <a:gd name="connsiteX86" fmla="*/ 1867700 w 2568523"/>
              <a:gd name="connsiteY86" fmla="*/ 854758 h 4419916"/>
              <a:gd name="connsiteX87" fmla="*/ 1944174 w 2568523"/>
              <a:gd name="connsiteY87" fmla="*/ 786770 h 4419916"/>
              <a:gd name="connsiteX88" fmla="*/ 2124798 w 2568523"/>
              <a:gd name="connsiteY88" fmla="*/ 862757 h 4419916"/>
              <a:gd name="connsiteX89" fmla="*/ 2132082 w 2568523"/>
              <a:gd name="connsiteY89" fmla="*/ 861666 h 4419916"/>
              <a:gd name="connsiteX90" fmla="*/ 2134631 w 2568523"/>
              <a:gd name="connsiteY90" fmla="*/ 854758 h 4419916"/>
              <a:gd name="connsiteX91" fmla="*/ 2111689 w 2568523"/>
              <a:gd name="connsiteY91" fmla="*/ 717691 h 4419916"/>
              <a:gd name="connsiteX92" fmla="*/ 2210012 w 2568523"/>
              <a:gd name="connsiteY92" fmla="*/ 717691 h 4419916"/>
              <a:gd name="connsiteX93" fmla="*/ 2215839 w 2568523"/>
              <a:gd name="connsiteY93" fmla="*/ 714783 h 4419916"/>
              <a:gd name="connsiteX94" fmla="*/ 2216931 w 2568523"/>
              <a:gd name="connsiteY94" fmla="*/ 708239 h 4419916"/>
              <a:gd name="connsiteX95" fmla="*/ 2187798 w 2568523"/>
              <a:gd name="connsiteY95" fmla="*/ 625708 h 4419916"/>
              <a:gd name="connsiteX96" fmla="*/ 2186706 w 2568523"/>
              <a:gd name="connsiteY96" fmla="*/ 623526 h 4419916"/>
              <a:gd name="connsiteX97" fmla="*/ 2122613 w 2568523"/>
              <a:gd name="connsiteY97" fmla="*/ 546085 h 4419916"/>
              <a:gd name="connsiteX98" fmla="*/ 2049781 w 2568523"/>
              <a:gd name="connsiteY98" fmla="*/ 468281 h 4419916"/>
              <a:gd name="connsiteX99" fmla="*/ 2047596 w 2568523"/>
              <a:gd name="connsiteY99" fmla="*/ 466827 h 4419916"/>
              <a:gd name="connsiteX100" fmla="*/ 1894284 w 2568523"/>
              <a:gd name="connsiteY100" fmla="*/ 395203 h 4419916"/>
              <a:gd name="connsiteX101" fmla="*/ 1837111 w 2568523"/>
              <a:gd name="connsiteY101" fmla="*/ 285768 h 4419916"/>
              <a:gd name="connsiteX102" fmla="*/ 1830556 w 2568523"/>
              <a:gd name="connsiteY102" fmla="*/ 281768 h 4419916"/>
              <a:gd name="connsiteX103" fmla="*/ 1830556 w 2568523"/>
              <a:gd name="connsiteY103" fmla="*/ 281768 h 4419916"/>
              <a:gd name="connsiteX104" fmla="*/ 1824001 w 2568523"/>
              <a:gd name="connsiteY104" fmla="*/ 285768 h 4419916"/>
              <a:gd name="connsiteX105" fmla="*/ 1736602 w 2568523"/>
              <a:gd name="connsiteY105" fmla="*/ 460646 h 4419916"/>
              <a:gd name="connsiteX106" fmla="*/ 1736966 w 2568523"/>
              <a:gd name="connsiteY106" fmla="*/ 467917 h 4419916"/>
              <a:gd name="connsiteX107" fmla="*/ 1743521 w 2568523"/>
              <a:gd name="connsiteY107" fmla="*/ 471189 h 4419916"/>
              <a:gd name="connsiteX108" fmla="*/ 1862238 w 2568523"/>
              <a:gd name="connsiteY108" fmla="*/ 467190 h 4419916"/>
              <a:gd name="connsiteX109" fmla="*/ 1710746 w 2568523"/>
              <a:gd name="connsiteY109" fmla="*/ 560992 h 4419916"/>
              <a:gd name="connsiteX110" fmla="*/ 1593122 w 2568523"/>
              <a:gd name="connsiteY110" fmla="*/ 420289 h 4419916"/>
              <a:gd name="connsiteX111" fmla="*/ 1592030 w 2568523"/>
              <a:gd name="connsiteY111" fmla="*/ 419562 h 4419916"/>
              <a:gd name="connsiteX112" fmla="*/ 1591666 w 2568523"/>
              <a:gd name="connsiteY112" fmla="*/ 419199 h 4419916"/>
              <a:gd name="connsiteX113" fmla="*/ 1586567 w 2568523"/>
              <a:gd name="connsiteY113" fmla="*/ 418108 h 4419916"/>
              <a:gd name="connsiteX114" fmla="*/ 1586203 w 2568523"/>
              <a:gd name="connsiteY114" fmla="*/ 418108 h 4419916"/>
              <a:gd name="connsiteX115" fmla="*/ 1585839 w 2568523"/>
              <a:gd name="connsiteY115" fmla="*/ 418472 h 4419916"/>
              <a:gd name="connsiteX116" fmla="*/ 1584747 w 2568523"/>
              <a:gd name="connsiteY116" fmla="*/ 418835 h 4419916"/>
              <a:gd name="connsiteX117" fmla="*/ 1321822 w 2568523"/>
              <a:gd name="connsiteY117" fmla="*/ 523907 h 4419916"/>
              <a:gd name="connsiteX118" fmla="*/ 1033406 w 2568523"/>
              <a:gd name="connsiteY118" fmla="*/ 240685 h 4419916"/>
              <a:gd name="connsiteX119" fmla="*/ 1033406 w 2568523"/>
              <a:gd name="connsiteY119" fmla="*/ 240685 h 4419916"/>
              <a:gd name="connsiteX120" fmla="*/ 1033042 w 2568523"/>
              <a:gd name="connsiteY120" fmla="*/ 240321 h 4419916"/>
              <a:gd name="connsiteX121" fmla="*/ 1032677 w 2568523"/>
              <a:gd name="connsiteY121" fmla="*/ 239958 h 4419916"/>
              <a:gd name="connsiteX122" fmla="*/ 1031585 w 2568523"/>
              <a:gd name="connsiteY122" fmla="*/ 239230 h 4419916"/>
              <a:gd name="connsiteX123" fmla="*/ 1030857 w 2568523"/>
              <a:gd name="connsiteY123" fmla="*/ 238867 h 4419916"/>
              <a:gd name="connsiteX124" fmla="*/ 1030128 w 2568523"/>
              <a:gd name="connsiteY124" fmla="*/ 238503 h 4419916"/>
              <a:gd name="connsiteX125" fmla="*/ 744990 w 2568523"/>
              <a:gd name="connsiteY125" fmla="*/ 170879 h 4419916"/>
              <a:gd name="connsiteX126" fmla="*/ 551984 w 2568523"/>
              <a:gd name="connsiteY126" fmla="*/ 2181 h 4419916"/>
              <a:gd name="connsiteX127" fmla="*/ 550892 w 2568523"/>
              <a:gd name="connsiteY127" fmla="*/ 1454 h 4419916"/>
              <a:gd name="connsiteX128" fmla="*/ 549799 w 2568523"/>
              <a:gd name="connsiteY128" fmla="*/ 727 h 4419916"/>
              <a:gd name="connsiteX129" fmla="*/ 548342 w 2568523"/>
              <a:gd name="connsiteY129" fmla="*/ 364 h 4419916"/>
              <a:gd name="connsiteX130" fmla="*/ 547250 w 2568523"/>
              <a:gd name="connsiteY130" fmla="*/ 0 h 4419916"/>
              <a:gd name="connsiteX131" fmla="*/ 546886 w 2568523"/>
              <a:gd name="connsiteY131" fmla="*/ 0 h 4419916"/>
              <a:gd name="connsiteX132" fmla="*/ 240626 w 2568523"/>
              <a:gd name="connsiteY132" fmla="*/ 0 h 4419916"/>
              <a:gd name="connsiteX133" fmla="*/ 234799 w 2568523"/>
              <a:gd name="connsiteY133" fmla="*/ 3272 h 4419916"/>
              <a:gd name="connsiteX134" fmla="*/ 234071 w 2568523"/>
              <a:gd name="connsiteY134" fmla="*/ 9816 h 4419916"/>
              <a:gd name="connsiteX135" fmla="*/ 304354 w 2568523"/>
              <a:gd name="connsiteY135" fmla="*/ 201419 h 4419916"/>
              <a:gd name="connsiteX136" fmla="*/ 122273 w 2568523"/>
              <a:gd name="connsiteY136" fmla="*/ 252683 h 4419916"/>
              <a:gd name="connsiteX137" fmla="*/ 117539 w 2568523"/>
              <a:gd name="connsiteY137" fmla="*/ 256682 h 4419916"/>
              <a:gd name="connsiteX138" fmla="*/ 39609 w 2568523"/>
              <a:gd name="connsiteY138" fmla="*/ 421744 h 4419916"/>
              <a:gd name="connsiteX139" fmla="*/ 39244 w 2568523"/>
              <a:gd name="connsiteY139" fmla="*/ 423198 h 4419916"/>
              <a:gd name="connsiteX140" fmla="*/ 279 w 2568523"/>
              <a:gd name="connsiteY140" fmla="*/ 588260 h 4419916"/>
              <a:gd name="connsiteX141" fmla="*/ 2100 w 2568523"/>
              <a:gd name="connsiteY141" fmla="*/ 594804 h 4419916"/>
              <a:gd name="connsiteX142" fmla="*/ 109163 w 2568523"/>
              <a:gd name="connsiteY142" fmla="*/ 711147 h 4419916"/>
              <a:gd name="connsiteX143" fmla="*/ 110984 w 2568523"/>
              <a:gd name="connsiteY143" fmla="*/ 712601 h 4419916"/>
              <a:gd name="connsiteX144" fmla="*/ 110984 w 2568523"/>
              <a:gd name="connsiteY144" fmla="*/ 712601 h 4419916"/>
              <a:gd name="connsiteX145" fmla="*/ 110984 w 2568523"/>
              <a:gd name="connsiteY145" fmla="*/ 712601 h 4419916"/>
              <a:gd name="connsiteX146" fmla="*/ 110984 w 2568523"/>
              <a:gd name="connsiteY146" fmla="*/ 712601 h 4419916"/>
              <a:gd name="connsiteX147" fmla="*/ 112805 w 2568523"/>
              <a:gd name="connsiteY147" fmla="*/ 713329 h 4419916"/>
              <a:gd name="connsiteX148" fmla="*/ 113533 w 2568523"/>
              <a:gd name="connsiteY148" fmla="*/ 713329 h 4419916"/>
              <a:gd name="connsiteX149" fmla="*/ 114262 w 2568523"/>
              <a:gd name="connsiteY149" fmla="*/ 713329 h 4419916"/>
              <a:gd name="connsiteX150" fmla="*/ 114990 w 2568523"/>
              <a:gd name="connsiteY150" fmla="*/ 713329 h 4419916"/>
              <a:gd name="connsiteX151" fmla="*/ 115718 w 2568523"/>
              <a:gd name="connsiteY151" fmla="*/ 713329 h 4419916"/>
              <a:gd name="connsiteX152" fmla="*/ 117903 w 2568523"/>
              <a:gd name="connsiteY152" fmla="*/ 712601 h 4419916"/>
              <a:gd name="connsiteX153" fmla="*/ 117903 w 2568523"/>
              <a:gd name="connsiteY153" fmla="*/ 712601 h 4419916"/>
              <a:gd name="connsiteX154" fmla="*/ 117903 w 2568523"/>
              <a:gd name="connsiteY154" fmla="*/ 712601 h 4419916"/>
              <a:gd name="connsiteX155" fmla="*/ 117903 w 2568523"/>
              <a:gd name="connsiteY155" fmla="*/ 712601 h 4419916"/>
              <a:gd name="connsiteX156" fmla="*/ 266481 w 2568523"/>
              <a:gd name="connsiteY156" fmla="*/ 626435 h 4419916"/>
              <a:gd name="connsiteX157" fmla="*/ 422342 w 2568523"/>
              <a:gd name="connsiteY157" fmla="*/ 650067 h 4419916"/>
              <a:gd name="connsiteX158" fmla="*/ 573834 w 2568523"/>
              <a:gd name="connsiteY158" fmla="*/ 777681 h 4419916"/>
              <a:gd name="connsiteX159" fmla="*/ 583302 w 2568523"/>
              <a:gd name="connsiteY159" fmla="*/ 1017275 h 4419916"/>
              <a:gd name="connsiteX160" fmla="*/ 584759 w 2568523"/>
              <a:gd name="connsiteY160" fmla="*/ 1021638 h 4419916"/>
              <a:gd name="connsiteX161" fmla="*/ 707481 w 2568523"/>
              <a:gd name="connsiteY161" fmla="*/ 1172520 h 4419916"/>
              <a:gd name="connsiteX162" fmla="*/ 559996 w 2568523"/>
              <a:gd name="connsiteY162" fmla="*/ 1376484 h 4419916"/>
              <a:gd name="connsiteX163" fmla="*/ 487163 w 2568523"/>
              <a:gd name="connsiteY163" fmla="*/ 1473558 h 4419916"/>
              <a:gd name="connsiteX164" fmla="*/ 485707 w 2568523"/>
              <a:gd name="connsiteY164" fmla="*/ 1477921 h 4419916"/>
              <a:gd name="connsiteX165" fmla="*/ 485707 w 2568523"/>
              <a:gd name="connsiteY165" fmla="*/ 1647709 h 4419916"/>
              <a:gd name="connsiteX166" fmla="*/ 486799 w 2568523"/>
              <a:gd name="connsiteY166" fmla="*/ 1651345 h 4419916"/>
              <a:gd name="connsiteX167" fmla="*/ 582938 w 2568523"/>
              <a:gd name="connsiteY167" fmla="*/ 1809862 h 4419916"/>
              <a:gd name="connsiteX168" fmla="*/ 582938 w 2568523"/>
              <a:gd name="connsiteY168" fmla="*/ 2026188 h 4419916"/>
              <a:gd name="connsiteX169" fmla="*/ 585123 w 2568523"/>
              <a:gd name="connsiteY169" fmla="*/ 2031278 h 4419916"/>
              <a:gd name="connsiteX170" fmla="*/ 652493 w 2568523"/>
              <a:gd name="connsiteY170" fmla="*/ 2098538 h 4419916"/>
              <a:gd name="connsiteX171" fmla="*/ 700562 w 2568523"/>
              <a:gd name="connsiteY171" fmla="*/ 2175616 h 4419916"/>
              <a:gd name="connsiteX172" fmla="*/ 702747 w 2568523"/>
              <a:gd name="connsiteY172" fmla="*/ 2177797 h 4419916"/>
              <a:gd name="connsiteX173" fmla="*/ 806533 w 2568523"/>
              <a:gd name="connsiteY173" fmla="*/ 2249421 h 4419916"/>
              <a:gd name="connsiteX174" fmla="*/ 806533 w 2568523"/>
              <a:gd name="connsiteY174" fmla="*/ 2249421 h 4419916"/>
              <a:gd name="connsiteX175" fmla="*/ 829475 w 2568523"/>
              <a:gd name="connsiteY175" fmla="*/ 2265418 h 4419916"/>
              <a:gd name="connsiteX176" fmla="*/ 1003909 w 2568523"/>
              <a:gd name="connsiteY176" fmla="*/ 2371945 h 4419916"/>
              <a:gd name="connsiteX177" fmla="*/ 1085845 w 2568523"/>
              <a:gd name="connsiteY177" fmla="*/ 2453748 h 4419916"/>
              <a:gd name="connsiteX178" fmla="*/ 1092036 w 2568523"/>
              <a:gd name="connsiteY178" fmla="*/ 2455930 h 4419916"/>
              <a:gd name="connsiteX179" fmla="*/ 1253724 w 2568523"/>
              <a:gd name="connsiteY179" fmla="*/ 2429026 h 4419916"/>
              <a:gd name="connsiteX180" fmla="*/ 1239886 w 2568523"/>
              <a:gd name="connsiteY180" fmla="*/ 2459929 h 4419916"/>
              <a:gd name="connsiteX181" fmla="*/ 1191452 w 2568523"/>
              <a:gd name="connsiteY181" fmla="*/ 2532280 h 4419916"/>
              <a:gd name="connsiteX182" fmla="*/ 1192545 w 2568523"/>
              <a:gd name="connsiteY182" fmla="*/ 2541733 h 4419916"/>
              <a:gd name="connsiteX183" fmla="*/ 1309076 w 2568523"/>
              <a:gd name="connsiteY183" fmla="*/ 2653350 h 4419916"/>
              <a:gd name="connsiteX184" fmla="*/ 1314539 w 2568523"/>
              <a:gd name="connsiteY184" fmla="*/ 2655531 h 4419916"/>
              <a:gd name="connsiteX185" fmla="*/ 1319637 w 2568523"/>
              <a:gd name="connsiteY185" fmla="*/ 2652622 h 4419916"/>
              <a:gd name="connsiteX186" fmla="*/ 1352047 w 2568523"/>
              <a:gd name="connsiteY186" fmla="*/ 2610812 h 4419916"/>
              <a:gd name="connsiteX187" fmla="*/ 1445637 w 2568523"/>
              <a:gd name="connsiteY187" fmla="*/ 2589724 h 4419916"/>
              <a:gd name="connsiteX188" fmla="*/ 1424515 w 2568523"/>
              <a:gd name="connsiteY188" fmla="*/ 2709340 h 4419916"/>
              <a:gd name="connsiteX189" fmla="*/ 1356417 w 2568523"/>
              <a:gd name="connsiteY189" fmla="*/ 2966749 h 4419916"/>
              <a:gd name="connsiteX190" fmla="*/ 1356053 w 2568523"/>
              <a:gd name="connsiteY190" fmla="*/ 2969294 h 4419916"/>
              <a:gd name="connsiteX191" fmla="*/ 1356053 w 2568523"/>
              <a:gd name="connsiteY191" fmla="*/ 2969294 h 4419916"/>
              <a:gd name="connsiteX192" fmla="*/ 1356053 w 2568523"/>
              <a:gd name="connsiteY192" fmla="*/ 2970021 h 4419916"/>
              <a:gd name="connsiteX193" fmla="*/ 1356417 w 2568523"/>
              <a:gd name="connsiteY193" fmla="*/ 2971839 h 4419916"/>
              <a:gd name="connsiteX194" fmla="*/ 1453648 w 2568523"/>
              <a:gd name="connsiteY194" fmla="*/ 3190346 h 4419916"/>
              <a:gd name="connsiteX195" fmla="*/ 1454013 w 2568523"/>
              <a:gd name="connsiteY195" fmla="*/ 3190709 h 4419916"/>
              <a:gd name="connsiteX196" fmla="*/ 1454741 w 2568523"/>
              <a:gd name="connsiteY196" fmla="*/ 3191436 h 4419916"/>
              <a:gd name="connsiteX197" fmla="*/ 1455469 w 2568523"/>
              <a:gd name="connsiteY197" fmla="*/ 3192527 h 4419916"/>
              <a:gd name="connsiteX198" fmla="*/ 1455833 w 2568523"/>
              <a:gd name="connsiteY198" fmla="*/ 3192890 h 4419916"/>
              <a:gd name="connsiteX199" fmla="*/ 1456562 w 2568523"/>
              <a:gd name="connsiteY199" fmla="*/ 3193254 h 4419916"/>
              <a:gd name="connsiteX200" fmla="*/ 1456926 w 2568523"/>
              <a:gd name="connsiteY200" fmla="*/ 3193618 h 4419916"/>
              <a:gd name="connsiteX201" fmla="*/ 1633544 w 2568523"/>
              <a:gd name="connsiteY201" fmla="*/ 3303053 h 4419916"/>
              <a:gd name="connsiteX202" fmla="*/ 1638278 w 2568523"/>
              <a:gd name="connsiteY202" fmla="*/ 3547373 h 4419916"/>
              <a:gd name="connsiteX203" fmla="*/ 1672145 w 2568523"/>
              <a:gd name="connsiteY203" fmla="*/ 3838231 h 4419916"/>
              <a:gd name="connsiteX204" fmla="*/ 1657579 w 2568523"/>
              <a:gd name="connsiteY204" fmla="*/ 4206530 h 4419916"/>
              <a:gd name="connsiteX205" fmla="*/ 1657579 w 2568523"/>
              <a:gd name="connsiteY205" fmla="*/ 4206893 h 4419916"/>
              <a:gd name="connsiteX206" fmla="*/ 1657579 w 2568523"/>
              <a:gd name="connsiteY206" fmla="*/ 4207621 h 4419916"/>
              <a:gd name="connsiteX207" fmla="*/ 1657943 w 2568523"/>
              <a:gd name="connsiteY207" fmla="*/ 4209802 h 4419916"/>
              <a:gd name="connsiteX208" fmla="*/ 1657943 w 2568523"/>
              <a:gd name="connsiteY208" fmla="*/ 4209802 h 4419916"/>
              <a:gd name="connsiteX209" fmla="*/ 1659400 w 2568523"/>
              <a:gd name="connsiteY209" fmla="*/ 4211983 h 4419916"/>
              <a:gd name="connsiteX210" fmla="*/ 1659764 w 2568523"/>
              <a:gd name="connsiteY210" fmla="*/ 4212347 h 4419916"/>
              <a:gd name="connsiteX211" fmla="*/ 1829827 w 2568523"/>
              <a:gd name="connsiteY211" fmla="*/ 4377409 h 4419916"/>
              <a:gd name="connsiteX212" fmla="*/ 1829827 w 2568523"/>
              <a:gd name="connsiteY212" fmla="*/ 4377409 h 4419916"/>
              <a:gd name="connsiteX213" fmla="*/ 1830192 w 2568523"/>
              <a:gd name="connsiteY213" fmla="*/ 4377409 h 4419916"/>
              <a:gd name="connsiteX214" fmla="*/ 1832012 w 2568523"/>
              <a:gd name="connsiteY214" fmla="*/ 4378499 h 4419916"/>
              <a:gd name="connsiteX215" fmla="*/ 1832377 w 2568523"/>
              <a:gd name="connsiteY215" fmla="*/ 4378863 h 4419916"/>
              <a:gd name="connsiteX216" fmla="*/ 1832741 w 2568523"/>
              <a:gd name="connsiteY216" fmla="*/ 4378863 h 4419916"/>
              <a:gd name="connsiteX217" fmla="*/ 1833105 w 2568523"/>
              <a:gd name="connsiteY217" fmla="*/ 4379226 h 4419916"/>
              <a:gd name="connsiteX218" fmla="*/ 2037400 w 2568523"/>
              <a:gd name="connsiteY218" fmla="*/ 4427945 h 4419916"/>
              <a:gd name="connsiteX219" fmla="*/ 2039220 w 2568523"/>
              <a:gd name="connsiteY219" fmla="*/ 4428309 h 4419916"/>
              <a:gd name="connsiteX220" fmla="*/ 2045775 w 2568523"/>
              <a:gd name="connsiteY220" fmla="*/ 4424309 h 4419916"/>
              <a:gd name="connsiteX221" fmla="*/ 2043954 w 2568523"/>
              <a:gd name="connsiteY221" fmla="*/ 4415584 h 4419916"/>
              <a:gd name="connsiteX222" fmla="*/ 1878625 w 2568523"/>
              <a:gd name="connsiteY222" fmla="*/ 4278881 h 4419916"/>
              <a:gd name="connsiteX223" fmla="*/ 1948180 w 2568523"/>
              <a:gd name="connsiteY223" fmla="*/ 4162901 h 4419916"/>
              <a:gd name="connsiteX224" fmla="*/ 1947816 w 2568523"/>
              <a:gd name="connsiteY224" fmla="*/ 4154902 h 4419916"/>
              <a:gd name="connsiteX225" fmla="*/ 1891735 w 2568523"/>
              <a:gd name="connsiteY225" fmla="*/ 4080370 h 4419916"/>
              <a:gd name="connsiteX226" fmla="*/ 1943446 w 2568523"/>
              <a:gd name="connsiteY226" fmla="*/ 3920762 h 4419916"/>
              <a:gd name="connsiteX227" fmla="*/ 2083648 w 2568523"/>
              <a:gd name="connsiteY227" fmla="*/ 3789149 h 4419916"/>
              <a:gd name="connsiteX228" fmla="*/ 2234411 w 2568523"/>
              <a:gd name="connsiteY228" fmla="*/ 3628813 h 4419916"/>
              <a:gd name="connsiteX229" fmla="*/ 2234411 w 2568523"/>
              <a:gd name="connsiteY229" fmla="*/ 3628813 h 4419916"/>
              <a:gd name="connsiteX230" fmla="*/ 2235503 w 2568523"/>
              <a:gd name="connsiteY230" fmla="*/ 3626996 h 4419916"/>
              <a:gd name="connsiteX231" fmla="*/ 2235503 w 2568523"/>
              <a:gd name="connsiteY231" fmla="*/ 3626632 h 4419916"/>
              <a:gd name="connsiteX232" fmla="*/ 2235868 w 2568523"/>
              <a:gd name="connsiteY232" fmla="*/ 3624814 h 4419916"/>
              <a:gd name="connsiteX233" fmla="*/ 2235868 w 2568523"/>
              <a:gd name="connsiteY233" fmla="*/ 3624087 h 4419916"/>
              <a:gd name="connsiteX234" fmla="*/ 2235868 w 2568523"/>
              <a:gd name="connsiteY234" fmla="*/ 3624087 h 4419916"/>
              <a:gd name="connsiteX235" fmla="*/ 2240602 w 2568523"/>
              <a:gd name="connsiteY235" fmla="*/ 3464115 h 4419916"/>
              <a:gd name="connsiteX236" fmla="*/ 2406295 w 2568523"/>
              <a:gd name="connsiteY236" fmla="*/ 3402672 h 4419916"/>
              <a:gd name="connsiteX237" fmla="*/ 2406660 w 2568523"/>
              <a:gd name="connsiteY237" fmla="*/ 3402308 h 4419916"/>
              <a:gd name="connsiteX238" fmla="*/ 2407024 w 2568523"/>
              <a:gd name="connsiteY238" fmla="*/ 3401944 h 4419916"/>
              <a:gd name="connsiteX239" fmla="*/ 2409209 w 2568523"/>
              <a:gd name="connsiteY239" fmla="*/ 3400127 h 4419916"/>
              <a:gd name="connsiteX240" fmla="*/ 2409209 w 2568523"/>
              <a:gd name="connsiteY240" fmla="*/ 3400127 h 4419916"/>
              <a:gd name="connsiteX241" fmla="*/ 2409209 w 2568523"/>
              <a:gd name="connsiteY241" fmla="*/ 3399763 h 4419916"/>
              <a:gd name="connsiteX242" fmla="*/ 2410301 w 2568523"/>
              <a:gd name="connsiteY242" fmla="*/ 3397582 h 4419916"/>
              <a:gd name="connsiteX243" fmla="*/ 2410301 w 2568523"/>
              <a:gd name="connsiteY243" fmla="*/ 3397218 h 4419916"/>
              <a:gd name="connsiteX244" fmla="*/ 2410301 w 2568523"/>
              <a:gd name="connsiteY244" fmla="*/ 3397218 h 4419916"/>
              <a:gd name="connsiteX245" fmla="*/ 2468203 w 2568523"/>
              <a:gd name="connsiteY245" fmla="*/ 3122721 h 4419916"/>
              <a:gd name="connsiteX246" fmla="*/ 2568711 w 2568523"/>
              <a:gd name="connsiteY246" fmla="*/ 3027102 h 4419916"/>
              <a:gd name="connsiteX247" fmla="*/ 2569076 w 2568523"/>
              <a:gd name="connsiteY247" fmla="*/ 3026738 h 4419916"/>
              <a:gd name="connsiteX248" fmla="*/ 2569804 w 2568523"/>
              <a:gd name="connsiteY248" fmla="*/ 3025284 h 4419916"/>
              <a:gd name="connsiteX249" fmla="*/ 2570532 w 2568523"/>
              <a:gd name="connsiteY249" fmla="*/ 3024193 h 4419916"/>
              <a:gd name="connsiteX250" fmla="*/ 2570896 w 2568523"/>
              <a:gd name="connsiteY250" fmla="*/ 3022739 h 4419916"/>
              <a:gd name="connsiteX251" fmla="*/ 2571261 w 2568523"/>
              <a:gd name="connsiteY251" fmla="*/ 3021648 h 4419916"/>
              <a:gd name="connsiteX252" fmla="*/ 2571261 w 2568523"/>
              <a:gd name="connsiteY252" fmla="*/ 2749696 h 4419916"/>
              <a:gd name="connsiteX253" fmla="*/ 2566162 w 2568523"/>
              <a:gd name="connsiteY253" fmla="*/ 2742788 h 4419916"/>
              <a:gd name="connsiteX254" fmla="*/ 1200556 w 2568523"/>
              <a:gd name="connsiteY254" fmla="*/ 2331225 h 4419916"/>
              <a:gd name="connsiteX255" fmla="*/ 1200556 w 2568523"/>
              <a:gd name="connsiteY255" fmla="*/ 2181069 h 4419916"/>
              <a:gd name="connsiteX256" fmla="*/ 1260643 w 2568523"/>
              <a:gd name="connsiteY256" fmla="*/ 2192340 h 4419916"/>
              <a:gd name="connsiteX257" fmla="*/ 1200556 w 2568523"/>
              <a:gd name="connsiteY257" fmla="*/ 2331225 h 4419916"/>
              <a:gd name="connsiteX258" fmla="*/ 1042146 w 2568523"/>
              <a:gd name="connsiteY258" fmla="*/ 2075270 h 4419916"/>
              <a:gd name="connsiteX259" fmla="*/ 1040689 w 2568523"/>
              <a:gd name="connsiteY259" fmla="*/ 2078542 h 4419916"/>
              <a:gd name="connsiteX260" fmla="*/ 1012649 w 2568523"/>
              <a:gd name="connsiteY260" fmla="*/ 2204701 h 4419916"/>
              <a:gd name="connsiteX261" fmla="*/ 821464 w 2568523"/>
              <a:gd name="connsiteY261" fmla="*/ 2234878 h 4419916"/>
              <a:gd name="connsiteX262" fmla="*/ 940180 w 2568523"/>
              <a:gd name="connsiteY262" fmla="*/ 1818951 h 4419916"/>
              <a:gd name="connsiteX263" fmla="*/ 1157585 w 2568523"/>
              <a:gd name="connsiteY263" fmla="*/ 1941112 h 4419916"/>
              <a:gd name="connsiteX264" fmla="*/ 1042146 w 2568523"/>
              <a:gd name="connsiteY264" fmla="*/ 2075270 h 4419916"/>
              <a:gd name="connsiteX265" fmla="*/ 636105 w 2568523"/>
              <a:gd name="connsiteY265" fmla="*/ 248320 h 4419916"/>
              <a:gd name="connsiteX266" fmla="*/ 267938 w 2568523"/>
              <a:gd name="connsiteY266" fmla="*/ 427197 h 4419916"/>
              <a:gd name="connsiteX267" fmla="*/ 318921 w 2568523"/>
              <a:gd name="connsiteY267" fmla="*/ 214144 h 4419916"/>
              <a:gd name="connsiteX268" fmla="*/ 636105 w 2568523"/>
              <a:gd name="connsiteY268" fmla="*/ 248320 h 4419916"/>
              <a:gd name="connsiteX269" fmla="*/ 652857 w 2568523"/>
              <a:gd name="connsiteY269" fmla="*/ 256682 h 4419916"/>
              <a:gd name="connsiteX270" fmla="*/ 575655 w 2568523"/>
              <a:gd name="connsiteY270" fmla="*/ 758775 h 4419916"/>
              <a:gd name="connsiteX271" fmla="*/ 269395 w 2568523"/>
              <a:gd name="connsiteY271" fmla="*/ 442831 h 4419916"/>
              <a:gd name="connsiteX272" fmla="*/ 652857 w 2568523"/>
              <a:gd name="connsiteY272" fmla="*/ 256682 h 4419916"/>
              <a:gd name="connsiteX273" fmla="*/ 1805064 w 2568523"/>
              <a:gd name="connsiteY273" fmla="*/ 519181 h 4419916"/>
              <a:gd name="connsiteX274" fmla="*/ 1846579 w 2568523"/>
              <a:gd name="connsiteY274" fmla="*/ 571535 h 4419916"/>
              <a:gd name="connsiteX275" fmla="*/ 1808706 w 2568523"/>
              <a:gd name="connsiteY275" fmla="*/ 659156 h 4419916"/>
              <a:gd name="connsiteX276" fmla="*/ 1720579 w 2568523"/>
              <a:gd name="connsiteY276" fmla="*/ 571899 h 4419916"/>
              <a:gd name="connsiteX277" fmla="*/ 1805064 w 2568523"/>
              <a:gd name="connsiteY277" fmla="*/ 519181 h 4419916"/>
              <a:gd name="connsiteX278" fmla="*/ 1242070 w 2568523"/>
              <a:gd name="connsiteY278" fmla="*/ 1899664 h 4419916"/>
              <a:gd name="connsiteX279" fmla="*/ 1169602 w 2568523"/>
              <a:gd name="connsiteY279" fmla="*/ 1931295 h 4419916"/>
              <a:gd name="connsiteX280" fmla="*/ 950741 w 2568523"/>
              <a:gd name="connsiteY280" fmla="*/ 1808408 h 4419916"/>
              <a:gd name="connsiteX281" fmla="*/ 1511186 w 2568523"/>
              <a:gd name="connsiteY281" fmla="*/ 1495736 h 4419916"/>
              <a:gd name="connsiteX282" fmla="*/ 1242070 w 2568523"/>
              <a:gd name="connsiteY282" fmla="*/ 1899664 h 4419916"/>
              <a:gd name="connsiteX283" fmla="*/ 1118620 w 2568523"/>
              <a:gd name="connsiteY283" fmla="*/ 1237963 h 4419916"/>
              <a:gd name="connsiteX284" fmla="*/ 1519198 w 2568523"/>
              <a:gd name="connsiteY284" fmla="*/ 1474285 h 4419916"/>
              <a:gd name="connsiteX285" fmla="*/ 948192 w 2568523"/>
              <a:gd name="connsiteY285" fmla="*/ 1793138 h 4419916"/>
              <a:gd name="connsiteX286" fmla="*/ 1118620 w 2568523"/>
              <a:gd name="connsiteY286" fmla="*/ 1237963 h 4419916"/>
              <a:gd name="connsiteX287" fmla="*/ 1728955 w 2568523"/>
              <a:gd name="connsiteY287" fmla="*/ 1219784 h 4419916"/>
              <a:gd name="connsiteX288" fmla="*/ 1132094 w 2568523"/>
              <a:gd name="connsiteY288" fmla="*/ 1219784 h 4419916"/>
              <a:gd name="connsiteX289" fmla="*/ 1448550 w 2568523"/>
              <a:gd name="connsiteY289" fmla="*/ 906385 h 4419916"/>
              <a:gd name="connsiteX290" fmla="*/ 1728955 w 2568523"/>
              <a:gd name="connsiteY290" fmla="*/ 1219784 h 4419916"/>
              <a:gd name="connsiteX291" fmla="*/ 1431070 w 2568523"/>
              <a:gd name="connsiteY291" fmla="*/ 902750 h 4419916"/>
              <a:gd name="connsiteX292" fmla="*/ 1119712 w 2568523"/>
              <a:gd name="connsiteY292" fmla="*/ 1211422 h 4419916"/>
              <a:gd name="connsiteX293" fmla="*/ 1078926 w 2568523"/>
              <a:gd name="connsiteY293" fmla="*/ 902750 h 4419916"/>
              <a:gd name="connsiteX294" fmla="*/ 1431070 w 2568523"/>
              <a:gd name="connsiteY294" fmla="*/ 902750 h 4419916"/>
              <a:gd name="connsiteX295" fmla="*/ 1084388 w 2568523"/>
              <a:gd name="connsiteY295" fmla="*/ 888207 h 4419916"/>
              <a:gd name="connsiteX296" fmla="*/ 1317816 w 2568523"/>
              <a:gd name="connsiteY296" fmla="*/ 547176 h 4419916"/>
              <a:gd name="connsiteX297" fmla="*/ 1438354 w 2568523"/>
              <a:gd name="connsiteY297" fmla="*/ 888207 h 4419916"/>
              <a:gd name="connsiteX298" fmla="*/ 1084388 w 2568523"/>
              <a:gd name="connsiteY298" fmla="*/ 888207 h 4419916"/>
              <a:gd name="connsiteX299" fmla="*/ 939088 w 2568523"/>
              <a:gd name="connsiteY299" fmla="*/ 1772778 h 4419916"/>
              <a:gd name="connsiteX300" fmla="*/ 914325 w 2568523"/>
              <a:gd name="connsiteY300" fmla="*/ 1556452 h 4419916"/>
              <a:gd name="connsiteX301" fmla="*/ 1091672 w 2568523"/>
              <a:gd name="connsiteY301" fmla="*/ 1276865 h 4419916"/>
              <a:gd name="connsiteX302" fmla="*/ 939088 w 2568523"/>
              <a:gd name="connsiteY302" fmla="*/ 1772778 h 4419916"/>
              <a:gd name="connsiteX303" fmla="*/ 1540683 w 2568523"/>
              <a:gd name="connsiteY303" fmla="*/ 1493918 h 4419916"/>
              <a:gd name="connsiteX304" fmla="*/ 1665226 w 2568523"/>
              <a:gd name="connsiteY304" fmla="*/ 1642982 h 4419916"/>
              <a:gd name="connsiteX305" fmla="*/ 1531943 w 2568523"/>
              <a:gd name="connsiteY305" fmla="*/ 1784412 h 4419916"/>
              <a:gd name="connsiteX306" fmla="*/ 1540683 w 2568523"/>
              <a:gd name="connsiteY306" fmla="*/ 1493918 h 4419916"/>
              <a:gd name="connsiteX307" fmla="*/ 1532307 w 2568523"/>
              <a:gd name="connsiteY307" fmla="*/ 1465196 h 4419916"/>
              <a:gd name="connsiteX308" fmla="*/ 1141198 w 2568523"/>
              <a:gd name="connsiteY308" fmla="*/ 1234327 h 4419916"/>
              <a:gd name="connsiteX309" fmla="*/ 1729683 w 2568523"/>
              <a:gd name="connsiteY309" fmla="*/ 1234327 h 4419916"/>
              <a:gd name="connsiteX310" fmla="*/ 1532307 w 2568523"/>
              <a:gd name="connsiteY310" fmla="*/ 1465196 h 4419916"/>
              <a:gd name="connsiteX311" fmla="*/ 1742064 w 2568523"/>
              <a:gd name="connsiteY311" fmla="*/ 1212150 h 4419916"/>
              <a:gd name="connsiteX312" fmla="*/ 1463845 w 2568523"/>
              <a:gd name="connsiteY312" fmla="*/ 901295 h 4419916"/>
              <a:gd name="connsiteX313" fmla="*/ 1844758 w 2568523"/>
              <a:gd name="connsiteY313" fmla="*/ 864938 h 4419916"/>
              <a:gd name="connsiteX314" fmla="*/ 1742064 w 2568523"/>
              <a:gd name="connsiteY314" fmla="*/ 1212150 h 4419916"/>
              <a:gd name="connsiteX315" fmla="*/ 1332383 w 2568523"/>
              <a:gd name="connsiteY315" fmla="*/ 545358 h 4419916"/>
              <a:gd name="connsiteX316" fmla="*/ 1613515 w 2568523"/>
              <a:gd name="connsiteY316" fmla="*/ 674426 h 4419916"/>
              <a:gd name="connsiteX317" fmla="*/ 1451099 w 2568523"/>
              <a:gd name="connsiteY317" fmla="*/ 880572 h 4419916"/>
              <a:gd name="connsiteX318" fmla="*/ 1332383 w 2568523"/>
              <a:gd name="connsiteY318" fmla="*/ 545358 h 4419916"/>
              <a:gd name="connsiteX319" fmla="*/ 1629539 w 2568523"/>
              <a:gd name="connsiteY319" fmla="*/ 654430 h 4419916"/>
              <a:gd name="connsiteX320" fmla="*/ 1598221 w 2568523"/>
              <a:gd name="connsiteY320" fmla="*/ 449375 h 4419916"/>
              <a:gd name="connsiteX321" fmla="*/ 1699093 w 2568523"/>
              <a:gd name="connsiteY321" fmla="*/ 570445 h 4419916"/>
              <a:gd name="connsiteX322" fmla="*/ 1629539 w 2568523"/>
              <a:gd name="connsiteY322" fmla="*/ 654430 h 4419916"/>
              <a:gd name="connsiteX323" fmla="*/ 1615700 w 2568523"/>
              <a:gd name="connsiteY323" fmla="*/ 659520 h 4419916"/>
              <a:gd name="connsiteX324" fmla="*/ 1338209 w 2568523"/>
              <a:gd name="connsiteY324" fmla="*/ 531906 h 4419916"/>
              <a:gd name="connsiteX325" fmla="*/ 1581469 w 2568523"/>
              <a:gd name="connsiteY325" fmla="*/ 434832 h 4419916"/>
              <a:gd name="connsiteX326" fmla="*/ 1615700 w 2568523"/>
              <a:gd name="connsiteY326" fmla="*/ 659520 h 4419916"/>
              <a:gd name="connsiteX327" fmla="*/ 1076377 w 2568523"/>
              <a:gd name="connsiteY327" fmla="*/ 874027 h 4419916"/>
              <a:gd name="connsiteX328" fmla="*/ 1036319 w 2568523"/>
              <a:gd name="connsiteY328" fmla="*/ 263590 h 4419916"/>
              <a:gd name="connsiteX329" fmla="*/ 1310169 w 2568523"/>
              <a:gd name="connsiteY329" fmla="*/ 532270 h 4419916"/>
              <a:gd name="connsiteX330" fmla="*/ 1076377 w 2568523"/>
              <a:gd name="connsiteY330" fmla="*/ 874027 h 4419916"/>
              <a:gd name="connsiteX331" fmla="*/ 668516 w 2568523"/>
              <a:gd name="connsiteY331" fmla="*/ 251228 h 4419916"/>
              <a:gd name="connsiteX332" fmla="*/ 1012649 w 2568523"/>
              <a:gd name="connsiteY332" fmla="*/ 252319 h 4419916"/>
              <a:gd name="connsiteX333" fmla="*/ 592042 w 2568523"/>
              <a:gd name="connsiteY333" fmla="*/ 749686 h 4419916"/>
              <a:gd name="connsiteX334" fmla="*/ 668516 w 2568523"/>
              <a:gd name="connsiteY334" fmla="*/ 251228 h 4419916"/>
              <a:gd name="connsiteX335" fmla="*/ 1022117 w 2568523"/>
              <a:gd name="connsiteY335" fmla="*/ 263590 h 4419916"/>
              <a:gd name="connsiteX336" fmla="*/ 1062903 w 2568523"/>
              <a:gd name="connsiteY336" fmla="*/ 886025 h 4419916"/>
              <a:gd name="connsiteX337" fmla="*/ 594227 w 2568523"/>
              <a:gd name="connsiteY337" fmla="*/ 770046 h 4419916"/>
              <a:gd name="connsiteX338" fmla="*/ 1022117 w 2568523"/>
              <a:gd name="connsiteY338" fmla="*/ 263590 h 4419916"/>
              <a:gd name="connsiteX339" fmla="*/ 1105874 w 2568523"/>
              <a:gd name="connsiteY339" fmla="*/ 1218330 h 4419916"/>
              <a:gd name="connsiteX340" fmla="*/ 734793 w 2568523"/>
              <a:gd name="connsiteY340" fmla="*/ 1167430 h 4419916"/>
              <a:gd name="connsiteX341" fmla="*/ 1065088 w 2568523"/>
              <a:gd name="connsiteY341" fmla="*/ 909294 h 4419916"/>
              <a:gd name="connsiteX342" fmla="*/ 1105874 w 2568523"/>
              <a:gd name="connsiteY342" fmla="*/ 1218330 h 4419916"/>
              <a:gd name="connsiteX343" fmla="*/ 1102232 w 2568523"/>
              <a:gd name="connsiteY343" fmla="*/ 1232510 h 4419916"/>
              <a:gd name="connsiteX344" fmla="*/ 907406 w 2568523"/>
              <a:gd name="connsiteY344" fmla="*/ 1539728 h 4419916"/>
              <a:gd name="connsiteX345" fmla="*/ 729695 w 2568523"/>
              <a:gd name="connsiteY345" fmla="*/ 1181246 h 4419916"/>
              <a:gd name="connsiteX346" fmla="*/ 1102232 w 2568523"/>
              <a:gd name="connsiteY346" fmla="*/ 1232510 h 4419916"/>
              <a:gd name="connsiteX347" fmla="*/ 927435 w 2568523"/>
              <a:gd name="connsiteY347" fmla="*/ 1801136 h 4419916"/>
              <a:gd name="connsiteX348" fmla="*/ 610978 w 2568523"/>
              <a:gd name="connsiteY348" fmla="*/ 1801136 h 4419916"/>
              <a:gd name="connsiteX349" fmla="*/ 900487 w 2568523"/>
              <a:gd name="connsiteY349" fmla="*/ 1568814 h 4419916"/>
              <a:gd name="connsiteX350" fmla="*/ 927435 w 2568523"/>
              <a:gd name="connsiteY350" fmla="*/ 1801136 h 4419916"/>
              <a:gd name="connsiteX351" fmla="*/ 1443452 w 2568523"/>
              <a:gd name="connsiteY351" fmla="*/ 1881122 h 4419916"/>
              <a:gd name="connsiteX352" fmla="*/ 1441631 w 2568523"/>
              <a:gd name="connsiteY352" fmla="*/ 1885849 h 4419916"/>
              <a:gd name="connsiteX353" fmla="*/ 1441631 w 2568523"/>
              <a:gd name="connsiteY353" fmla="*/ 1994193 h 4419916"/>
              <a:gd name="connsiteX354" fmla="*/ 1366250 w 2568523"/>
              <a:gd name="connsiteY354" fmla="*/ 2063272 h 4419916"/>
              <a:gd name="connsiteX355" fmla="*/ 1366250 w 2568523"/>
              <a:gd name="connsiteY355" fmla="*/ 1895302 h 4419916"/>
              <a:gd name="connsiteX356" fmla="*/ 1364065 w 2568523"/>
              <a:gd name="connsiteY356" fmla="*/ 1889848 h 4419916"/>
              <a:gd name="connsiteX357" fmla="*/ 1358602 w 2568523"/>
              <a:gd name="connsiteY357" fmla="*/ 1888030 h 4419916"/>
              <a:gd name="connsiteX358" fmla="*/ 1261735 w 2568523"/>
              <a:gd name="connsiteY358" fmla="*/ 1896392 h 4419916"/>
              <a:gd name="connsiteX359" fmla="*/ 1526117 w 2568523"/>
              <a:gd name="connsiteY359" fmla="*/ 1499372 h 4419916"/>
              <a:gd name="connsiteX360" fmla="*/ 1517377 w 2568523"/>
              <a:gd name="connsiteY360" fmla="*/ 1800046 h 4419916"/>
              <a:gd name="connsiteX361" fmla="*/ 1443452 w 2568523"/>
              <a:gd name="connsiteY361" fmla="*/ 1881122 h 4419916"/>
              <a:gd name="connsiteX362" fmla="*/ 1786128 w 2568523"/>
              <a:gd name="connsiteY362" fmla="*/ 1589174 h 4419916"/>
              <a:gd name="connsiteX363" fmla="*/ 1676879 w 2568523"/>
              <a:gd name="connsiteY363" fmla="*/ 1634620 h 4419916"/>
              <a:gd name="connsiteX364" fmla="*/ 1543232 w 2568523"/>
              <a:gd name="connsiteY364" fmla="*/ 1474649 h 4419916"/>
              <a:gd name="connsiteX365" fmla="*/ 1742793 w 2568523"/>
              <a:gd name="connsiteY365" fmla="*/ 1240872 h 4419916"/>
              <a:gd name="connsiteX366" fmla="*/ 1836746 w 2568523"/>
              <a:gd name="connsiteY366" fmla="*/ 1482647 h 4419916"/>
              <a:gd name="connsiteX367" fmla="*/ 1786128 w 2568523"/>
              <a:gd name="connsiteY367" fmla="*/ 1589174 h 4419916"/>
              <a:gd name="connsiteX368" fmla="*/ 1849856 w 2568523"/>
              <a:gd name="connsiteY368" fmla="*/ 1475739 h 4419916"/>
              <a:gd name="connsiteX369" fmla="*/ 1756995 w 2568523"/>
              <a:gd name="connsiteY369" fmla="*/ 1236872 h 4419916"/>
              <a:gd name="connsiteX370" fmla="*/ 1959105 w 2568523"/>
              <a:gd name="connsiteY370" fmla="*/ 1280137 h 4419916"/>
              <a:gd name="connsiteX371" fmla="*/ 1959105 w 2568523"/>
              <a:gd name="connsiteY371" fmla="*/ 1475739 h 4419916"/>
              <a:gd name="connsiteX372" fmla="*/ 1849856 w 2568523"/>
              <a:gd name="connsiteY372" fmla="*/ 1475739 h 4419916"/>
              <a:gd name="connsiteX373" fmla="*/ 2071631 w 2568523"/>
              <a:gd name="connsiteY373" fmla="*/ 992552 h 4419916"/>
              <a:gd name="connsiteX374" fmla="*/ 2090567 w 2568523"/>
              <a:gd name="connsiteY374" fmla="*/ 1096170 h 4419916"/>
              <a:gd name="connsiteX375" fmla="*/ 2090931 w 2568523"/>
              <a:gd name="connsiteY375" fmla="*/ 1097624 h 4419916"/>
              <a:gd name="connsiteX376" fmla="*/ 2129897 w 2568523"/>
              <a:gd name="connsiteY376" fmla="*/ 1194698 h 4419916"/>
              <a:gd name="connsiteX377" fmla="*/ 2131718 w 2568523"/>
              <a:gd name="connsiteY377" fmla="*/ 1197607 h 4419916"/>
              <a:gd name="connsiteX378" fmla="*/ 2199452 w 2568523"/>
              <a:gd name="connsiteY378" fmla="*/ 1256142 h 4419916"/>
              <a:gd name="connsiteX379" fmla="*/ 2160122 w 2568523"/>
              <a:gd name="connsiteY379" fmla="*/ 1303770 h 4419916"/>
              <a:gd name="connsiteX380" fmla="*/ 2158665 w 2568523"/>
              <a:gd name="connsiteY380" fmla="*/ 1308860 h 4419916"/>
              <a:gd name="connsiteX381" fmla="*/ 2163400 w 2568523"/>
              <a:gd name="connsiteY381" fmla="*/ 1381574 h 4419916"/>
              <a:gd name="connsiteX382" fmla="*/ 2164856 w 2568523"/>
              <a:gd name="connsiteY382" fmla="*/ 1385210 h 4419916"/>
              <a:gd name="connsiteX383" fmla="*/ 2200180 w 2568523"/>
              <a:gd name="connsiteY383" fmla="*/ 1433565 h 4419916"/>
              <a:gd name="connsiteX384" fmla="*/ 2162307 w 2568523"/>
              <a:gd name="connsiteY384" fmla="*/ 1471376 h 4419916"/>
              <a:gd name="connsiteX385" fmla="*/ 2110960 w 2568523"/>
              <a:gd name="connsiteY385" fmla="*/ 1389936 h 4419916"/>
              <a:gd name="connsiteX386" fmla="*/ 2158301 w 2568523"/>
              <a:gd name="connsiteY386" fmla="*/ 1267049 h 4419916"/>
              <a:gd name="connsiteX387" fmla="*/ 2157573 w 2568523"/>
              <a:gd name="connsiteY387" fmla="*/ 1260141 h 4419916"/>
              <a:gd name="connsiteX388" fmla="*/ 2151382 w 2568523"/>
              <a:gd name="connsiteY388" fmla="*/ 1257233 h 4419916"/>
              <a:gd name="connsiteX389" fmla="*/ 1967481 w 2568523"/>
              <a:gd name="connsiteY389" fmla="*/ 1267049 h 4419916"/>
              <a:gd name="connsiteX390" fmla="*/ 1754810 w 2568523"/>
              <a:gd name="connsiteY390" fmla="*/ 1221602 h 4419916"/>
              <a:gd name="connsiteX391" fmla="*/ 1859324 w 2568523"/>
              <a:gd name="connsiteY391" fmla="*/ 867847 h 4419916"/>
              <a:gd name="connsiteX392" fmla="*/ 2071631 w 2568523"/>
              <a:gd name="connsiteY392" fmla="*/ 992552 h 4419916"/>
              <a:gd name="connsiteX393" fmla="*/ 2117515 w 2568523"/>
              <a:gd name="connsiteY393" fmla="*/ 844942 h 4419916"/>
              <a:gd name="connsiteX394" fmla="*/ 1953642 w 2568523"/>
              <a:gd name="connsiteY394" fmla="*/ 776227 h 4419916"/>
              <a:gd name="connsiteX395" fmla="*/ 2057064 w 2568523"/>
              <a:gd name="connsiteY395" fmla="*/ 641705 h 4419916"/>
              <a:gd name="connsiteX396" fmla="*/ 2095665 w 2568523"/>
              <a:gd name="connsiteY396" fmla="*/ 713692 h 4419916"/>
              <a:gd name="connsiteX397" fmla="*/ 2117515 w 2568523"/>
              <a:gd name="connsiteY397" fmla="*/ 844942 h 4419916"/>
              <a:gd name="connsiteX398" fmla="*/ 2199452 w 2568523"/>
              <a:gd name="connsiteY398" fmla="*/ 703876 h 4419916"/>
              <a:gd name="connsiteX399" fmla="*/ 2107319 w 2568523"/>
              <a:gd name="connsiteY399" fmla="*/ 703876 h 4419916"/>
              <a:gd name="connsiteX400" fmla="*/ 2067261 w 2568523"/>
              <a:gd name="connsiteY400" fmla="*/ 628616 h 4419916"/>
              <a:gd name="connsiteX401" fmla="*/ 2117879 w 2568523"/>
              <a:gd name="connsiteY401" fmla="*/ 562810 h 4419916"/>
              <a:gd name="connsiteX402" fmla="*/ 2174324 w 2568523"/>
              <a:gd name="connsiteY402" fmla="*/ 632252 h 4419916"/>
              <a:gd name="connsiteX403" fmla="*/ 2199452 w 2568523"/>
              <a:gd name="connsiteY403" fmla="*/ 703876 h 4419916"/>
              <a:gd name="connsiteX404" fmla="*/ 1754810 w 2568523"/>
              <a:gd name="connsiteY404" fmla="*/ 455919 h 4419916"/>
              <a:gd name="connsiteX405" fmla="*/ 1830556 w 2568523"/>
              <a:gd name="connsiteY405" fmla="*/ 304673 h 4419916"/>
              <a:gd name="connsiteX406" fmla="*/ 1882267 w 2568523"/>
              <a:gd name="connsiteY406" fmla="*/ 403565 h 4419916"/>
              <a:gd name="connsiteX407" fmla="*/ 1885544 w 2568523"/>
              <a:gd name="connsiteY407" fmla="*/ 406837 h 4419916"/>
              <a:gd name="connsiteX408" fmla="*/ 2039949 w 2568523"/>
              <a:gd name="connsiteY408" fmla="*/ 479188 h 4419916"/>
              <a:gd name="connsiteX409" fmla="*/ 2107683 w 2568523"/>
              <a:gd name="connsiteY409" fmla="*/ 551175 h 4419916"/>
              <a:gd name="connsiteX410" fmla="*/ 2058521 w 2568523"/>
              <a:gd name="connsiteY410" fmla="*/ 615164 h 4419916"/>
              <a:gd name="connsiteX411" fmla="*/ 1893920 w 2568523"/>
              <a:gd name="connsiteY411" fmla="*/ 453011 h 4419916"/>
              <a:gd name="connsiteX412" fmla="*/ 1893556 w 2568523"/>
              <a:gd name="connsiteY412" fmla="*/ 452647 h 4419916"/>
              <a:gd name="connsiteX413" fmla="*/ 1892099 w 2568523"/>
              <a:gd name="connsiteY413" fmla="*/ 451557 h 4419916"/>
              <a:gd name="connsiteX414" fmla="*/ 1891371 w 2568523"/>
              <a:gd name="connsiteY414" fmla="*/ 451193 h 4419916"/>
              <a:gd name="connsiteX415" fmla="*/ 1889550 w 2568523"/>
              <a:gd name="connsiteY415" fmla="*/ 450829 h 4419916"/>
              <a:gd name="connsiteX416" fmla="*/ 1888822 w 2568523"/>
              <a:gd name="connsiteY416" fmla="*/ 450829 h 4419916"/>
              <a:gd name="connsiteX417" fmla="*/ 1888822 w 2568523"/>
              <a:gd name="connsiteY417" fmla="*/ 450829 h 4419916"/>
              <a:gd name="connsiteX418" fmla="*/ 1754810 w 2568523"/>
              <a:gd name="connsiteY418" fmla="*/ 455919 h 4419916"/>
              <a:gd name="connsiteX419" fmla="*/ 1887729 w 2568523"/>
              <a:gd name="connsiteY419" fmla="*/ 467917 h 4419916"/>
              <a:gd name="connsiteX420" fmla="*/ 2049417 w 2568523"/>
              <a:gd name="connsiteY420" fmla="*/ 626798 h 4419916"/>
              <a:gd name="connsiteX421" fmla="*/ 2049417 w 2568523"/>
              <a:gd name="connsiteY421" fmla="*/ 627162 h 4419916"/>
              <a:gd name="connsiteX422" fmla="*/ 1936891 w 2568523"/>
              <a:gd name="connsiteY422" fmla="*/ 774045 h 4419916"/>
              <a:gd name="connsiteX423" fmla="*/ 1851677 w 2568523"/>
              <a:gd name="connsiteY423" fmla="*/ 849668 h 4419916"/>
              <a:gd name="connsiteX424" fmla="*/ 1464937 w 2568523"/>
              <a:gd name="connsiteY424" fmla="*/ 886752 h 4419916"/>
              <a:gd name="connsiteX425" fmla="*/ 1630631 w 2568523"/>
              <a:gd name="connsiteY425" fmla="*/ 676244 h 4419916"/>
              <a:gd name="connsiteX426" fmla="*/ 1709290 w 2568523"/>
              <a:gd name="connsiteY426" fmla="*/ 580988 h 4419916"/>
              <a:gd name="connsiteX427" fmla="*/ 1805793 w 2568523"/>
              <a:gd name="connsiteY427" fmla="*/ 676608 h 4419916"/>
              <a:gd name="connsiteX428" fmla="*/ 1812348 w 2568523"/>
              <a:gd name="connsiteY428" fmla="*/ 678426 h 4419916"/>
              <a:gd name="connsiteX429" fmla="*/ 1817810 w 2568523"/>
              <a:gd name="connsiteY429" fmla="*/ 674063 h 4419916"/>
              <a:gd name="connsiteX430" fmla="*/ 1861510 w 2568523"/>
              <a:gd name="connsiteY430" fmla="*/ 572626 h 4419916"/>
              <a:gd name="connsiteX431" fmla="*/ 1860417 w 2568523"/>
              <a:gd name="connsiteY431" fmla="*/ 565355 h 4419916"/>
              <a:gd name="connsiteX432" fmla="*/ 1817446 w 2568523"/>
              <a:gd name="connsiteY432" fmla="*/ 511182 h 4419916"/>
              <a:gd name="connsiteX433" fmla="*/ 1887729 w 2568523"/>
              <a:gd name="connsiteY433" fmla="*/ 467917 h 4419916"/>
              <a:gd name="connsiteX434" fmla="*/ 739527 w 2568523"/>
              <a:gd name="connsiteY434" fmla="*/ 184331 h 4419916"/>
              <a:gd name="connsiteX435" fmla="*/ 964943 w 2568523"/>
              <a:gd name="connsiteY435" fmla="*/ 237776 h 4419916"/>
              <a:gd name="connsiteX436" fmla="*/ 662689 w 2568523"/>
              <a:gd name="connsiteY436" fmla="*/ 236685 h 4419916"/>
              <a:gd name="connsiteX437" fmla="*/ 330938 w 2568523"/>
              <a:gd name="connsiteY437" fmla="*/ 201055 h 4419916"/>
              <a:gd name="connsiteX438" fmla="*/ 546522 w 2568523"/>
              <a:gd name="connsiteY438" fmla="*/ 17088 h 4419916"/>
              <a:gd name="connsiteX439" fmla="*/ 736250 w 2568523"/>
              <a:gd name="connsiteY439" fmla="*/ 182513 h 4419916"/>
              <a:gd name="connsiteX440" fmla="*/ 739527 w 2568523"/>
              <a:gd name="connsiteY440" fmla="*/ 184331 h 4419916"/>
              <a:gd name="connsiteX441" fmla="*/ 250822 w 2568523"/>
              <a:gd name="connsiteY441" fmla="*/ 14543 h 4419916"/>
              <a:gd name="connsiteX442" fmla="*/ 526857 w 2568523"/>
              <a:gd name="connsiteY442" fmla="*/ 14543 h 4419916"/>
              <a:gd name="connsiteX443" fmla="*/ 316371 w 2568523"/>
              <a:gd name="connsiteY443" fmla="*/ 193784 h 4419916"/>
              <a:gd name="connsiteX444" fmla="*/ 250822 w 2568523"/>
              <a:gd name="connsiteY444" fmla="*/ 14543 h 4419916"/>
              <a:gd name="connsiteX445" fmla="*/ 128828 w 2568523"/>
              <a:gd name="connsiteY445" fmla="*/ 265771 h 4419916"/>
              <a:gd name="connsiteX446" fmla="*/ 303262 w 2568523"/>
              <a:gd name="connsiteY446" fmla="*/ 216689 h 4419916"/>
              <a:gd name="connsiteX447" fmla="*/ 251915 w 2568523"/>
              <a:gd name="connsiteY447" fmla="*/ 431560 h 4419916"/>
              <a:gd name="connsiteX448" fmla="*/ 70926 w 2568523"/>
              <a:gd name="connsiteY448" fmla="*/ 388295 h 4419916"/>
              <a:gd name="connsiteX449" fmla="*/ 128828 w 2568523"/>
              <a:gd name="connsiteY449" fmla="*/ 265771 h 4419916"/>
              <a:gd name="connsiteX450" fmla="*/ 52718 w 2568523"/>
              <a:gd name="connsiteY450" fmla="*/ 427197 h 4419916"/>
              <a:gd name="connsiteX451" fmla="*/ 64736 w 2568523"/>
              <a:gd name="connsiteY451" fmla="*/ 402111 h 4419916"/>
              <a:gd name="connsiteX452" fmla="*/ 246452 w 2568523"/>
              <a:gd name="connsiteY452" fmla="*/ 445739 h 4419916"/>
              <a:gd name="connsiteX453" fmla="*/ 112441 w 2568523"/>
              <a:gd name="connsiteY453" fmla="*/ 694059 h 4419916"/>
              <a:gd name="connsiteX454" fmla="*/ 14846 w 2568523"/>
              <a:gd name="connsiteY454" fmla="*/ 587896 h 4419916"/>
              <a:gd name="connsiteX455" fmla="*/ 52718 w 2568523"/>
              <a:gd name="connsiteY455" fmla="*/ 427197 h 4419916"/>
              <a:gd name="connsiteX456" fmla="*/ 426348 w 2568523"/>
              <a:gd name="connsiteY456" fmla="*/ 635888 h 4419916"/>
              <a:gd name="connsiteX457" fmla="*/ 265753 w 2568523"/>
              <a:gd name="connsiteY457" fmla="*/ 611528 h 4419916"/>
              <a:gd name="connsiteX458" fmla="*/ 261019 w 2568523"/>
              <a:gd name="connsiteY458" fmla="*/ 612255 h 4419916"/>
              <a:gd name="connsiteX459" fmla="*/ 132470 w 2568523"/>
              <a:gd name="connsiteY459" fmla="*/ 686788 h 4419916"/>
              <a:gd name="connsiteX460" fmla="*/ 258834 w 2568523"/>
              <a:gd name="connsiteY460" fmla="*/ 452284 h 4419916"/>
              <a:gd name="connsiteX461" fmla="*/ 475146 w 2568523"/>
              <a:gd name="connsiteY461" fmla="*/ 675517 h 4419916"/>
              <a:gd name="connsiteX462" fmla="*/ 429626 w 2568523"/>
              <a:gd name="connsiteY462" fmla="*/ 637342 h 4419916"/>
              <a:gd name="connsiteX463" fmla="*/ 426348 w 2568523"/>
              <a:gd name="connsiteY463" fmla="*/ 635888 h 4419916"/>
              <a:gd name="connsiteX464" fmla="*/ 597504 w 2568523"/>
              <a:gd name="connsiteY464" fmla="*/ 1014366 h 4419916"/>
              <a:gd name="connsiteX465" fmla="*/ 588400 w 2568523"/>
              <a:gd name="connsiteY465" fmla="*/ 783862 h 4419916"/>
              <a:gd name="connsiteX466" fmla="*/ 1054527 w 2568523"/>
              <a:gd name="connsiteY466" fmla="*/ 899114 h 4419916"/>
              <a:gd name="connsiteX467" fmla="*/ 718042 w 2568523"/>
              <a:gd name="connsiteY467" fmla="*/ 1162340 h 4419916"/>
              <a:gd name="connsiteX468" fmla="*/ 597504 w 2568523"/>
              <a:gd name="connsiteY468" fmla="*/ 1014366 h 4419916"/>
              <a:gd name="connsiteX469" fmla="*/ 715857 w 2568523"/>
              <a:gd name="connsiteY469" fmla="*/ 1186336 h 4419916"/>
              <a:gd name="connsiteX470" fmla="*/ 891019 w 2568523"/>
              <a:gd name="connsiteY470" fmla="*/ 1539728 h 4419916"/>
              <a:gd name="connsiteX471" fmla="*/ 565822 w 2568523"/>
              <a:gd name="connsiteY471" fmla="*/ 1393936 h 4419916"/>
              <a:gd name="connsiteX472" fmla="*/ 572013 w 2568523"/>
              <a:gd name="connsiteY472" fmla="*/ 1385573 h 4419916"/>
              <a:gd name="connsiteX473" fmla="*/ 715857 w 2568523"/>
              <a:gd name="connsiteY473" fmla="*/ 1186336 h 4419916"/>
              <a:gd name="connsiteX474" fmla="*/ 500637 w 2568523"/>
              <a:gd name="connsiteY474" fmla="*/ 1645891 h 4419916"/>
              <a:gd name="connsiteX475" fmla="*/ 500637 w 2568523"/>
              <a:gd name="connsiteY475" fmla="*/ 1480466 h 4419916"/>
              <a:gd name="connsiteX476" fmla="*/ 557082 w 2568523"/>
              <a:gd name="connsiteY476" fmla="*/ 1405570 h 4419916"/>
              <a:gd name="connsiteX477" fmla="*/ 892839 w 2568523"/>
              <a:gd name="connsiteY477" fmla="*/ 1556452 h 4419916"/>
              <a:gd name="connsiteX478" fmla="*/ 592406 w 2568523"/>
              <a:gd name="connsiteY478" fmla="*/ 1797501 h 4419916"/>
              <a:gd name="connsiteX479" fmla="*/ 500637 w 2568523"/>
              <a:gd name="connsiteY479" fmla="*/ 1645891 h 4419916"/>
              <a:gd name="connsiteX480" fmla="*/ 664874 w 2568523"/>
              <a:gd name="connsiteY480" fmla="*/ 2090903 h 4419916"/>
              <a:gd name="connsiteX481" fmla="*/ 663782 w 2568523"/>
              <a:gd name="connsiteY481" fmla="*/ 2089449 h 4419916"/>
              <a:gd name="connsiteX482" fmla="*/ 597868 w 2568523"/>
              <a:gd name="connsiteY482" fmla="*/ 2023642 h 4419916"/>
              <a:gd name="connsiteX483" fmla="*/ 597868 w 2568523"/>
              <a:gd name="connsiteY483" fmla="*/ 1815316 h 4419916"/>
              <a:gd name="connsiteX484" fmla="*/ 925978 w 2568523"/>
              <a:gd name="connsiteY484" fmla="*/ 1815316 h 4419916"/>
              <a:gd name="connsiteX485" fmla="*/ 806533 w 2568523"/>
              <a:gd name="connsiteY485" fmla="*/ 2231969 h 4419916"/>
              <a:gd name="connsiteX486" fmla="*/ 712579 w 2568523"/>
              <a:gd name="connsiteY486" fmla="*/ 2166890 h 4419916"/>
              <a:gd name="connsiteX487" fmla="*/ 664874 w 2568523"/>
              <a:gd name="connsiteY487" fmla="*/ 2090903 h 4419916"/>
              <a:gd name="connsiteX488" fmla="*/ 829839 w 2568523"/>
              <a:gd name="connsiteY488" fmla="*/ 2248330 h 4419916"/>
              <a:gd name="connsiteX489" fmla="*/ 1010464 w 2568523"/>
              <a:gd name="connsiteY489" fmla="*/ 2219608 h 4419916"/>
              <a:gd name="connsiteX490" fmla="*/ 1002088 w 2568523"/>
              <a:gd name="connsiteY490" fmla="*/ 2353766 h 4419916"/>
              <a:gd name="connsiteX491" fmla="*/ 837851 w 2568523"/>
              <a:gd name="connsiteY491" fmla="*/ 2253420 h 4419916"/>
              <a:gd name="connsiteX492" fmla="*/ 829839 w 2568523"/>
              <a:gd name="connsiteY492" fmla="*/ 2248330 h 4419916"/>
              <a:gd name="connsiteX493" fmla="*/ 1016290 w 2568523"/>
              <a:gd name="connsiteY493" fmla="*/ 2363583 h 4419916"/>
              <a:gd name="connsiteX494" fmla="*/ 1025030 w 2568523"/>
              <a:gd name="connsiteY494" fmla="*/ 2221789 h 4419916"/>
              <a:gd name="connsiteX495" fmla="*/ 1090215 w 2568523"/>
              <a:gd name="connsiteY495" fmla="*/ 2250148 h 4419916"/>
              <a:gd name="connsiteX496" fmla="*/ 1145203 w 2568523"/>
              <a:gd name="connsiteY496" fmla="*/ 2432298 h 4419916"/>
              <a:gd name="connsiteX497" fmla="*/ 1093857 w 2568523"/>
              <a:gd name="connsiteY497" fmla="*/ 2440660 h 4419916"/>
              <a:gd name="connsiteX498" fmla="*/ 1016290 w 2568523"/>
              <a:gd name="connsiteY498" fmla="*/ 2363583 h 4419916"/>
              <a:gd name="connsiteX499" fmla="*/ 1159406 w 2568523"/>
              <a:gd name="connsiteY499" fmla="*/ 2430480 h 4419916"/>
              <a:gd name="connsiteX500" fmla="*/ 1104781 w 2568523"/>
              <a:gd name="connsiteY500" fmla="*/ 2249421 h 4419916"/>
              <a:gd name="connsiteX501" fmla="*/ 1162319 w 2568523"/>
              <a:gd name="connsiteY501" fmla="*/ 2222880 h 4419916"/>
              <a:gd name="connsiteX502" fmla="*/ 1164868 w 2568523"/>
              <a:gd name="connsiteY502" fmla="*/ 2220699 h 4419916"/>
              <a:gd name="connsiteX503" fmla="*/ 1185990 w 2568523"/>
              <a:gd name="connsiteY503" fmla="*/ 2193794 h 4419916"/>
              <a:gd name="connsiteX504" fmla="*/ 1185990 w 2568523"/>
              <a:gd name="connsiteY504" fmla="*/ 2366855 h 4419916"/>
              <a:gd name="connsiteX505" fmla="*/ 1185990 w 2568523"/>
              <a:gd name="connsiteY505" fmla="*/ 2366855 h 4419916"/>
              <a:gd name="connsiteX506" fmla="*/ 1186354 w 2568523"/>
              <a:gd name="connsiteY506" fmla="*/ 2367945 h 4419916"/>
              <a:gd name="connsiteX507" fmla="*/ 1187082 w 2568523"/>
              <a:gd name="connsiteY507" fmla="*/ 2370127 h 4419916"/>
              <a:gd name="connsiteX508" fmla="*/ 1187082 w 2568523"/>
              <a:gd name="connsiteY508" fmla="*/ 2370490 h 4419916"/>
              <a:gd name="connsiteX509" fmla="*/ 1187446 w 2568523"/>
              <a:gd name="connsiteY509" fmla="*/ 2371218 h 4419916"/>
              <a:gd name="connsiteX510" fmla="*/ 1188903 w 2568523"/>
              <a:gd name="connsiteY510" fmla="*/ 2372672 h 4419916"/>
              <a:gd name="connsiteX511" fmla="*/ 1189995 w 2568523"/>
              <a:gd name="connsiteY511" fmla="*/ 2373399 h 4419916"/>
              <a:gd name="connsiteX512" fmla="*/ 1191816 w 2568523"/>
              <a:gd name="connsiteY512" fmla="*/ 2374126 h 4419916"/>
              <a:gd name="connsiteX513" fmla="*/ 1192545 w 2568523"/>
              <a:gd name="connsiteY513" fmla="*/ 2374490 h 4419916"/>
              <a:gd name="connsiteX514" fmla="*/ 1309440 w 2568523"/>
              <a:gd name="connsiteY514" fmla="*/ 2394486 h 4419916"/>
              <a:gd name="connsiteX515" fmla="*/ 1264648 w 2568523"/>
              <a:gd name="connsiteY515" fmla="*/ 2413755 h 4419916"/>
              <a:gd name="connsiteX516" fmla="*/ 1159406 w 2568523"/>
              <a:gd name="connsiteY516" fmla="*/ 2430480 h 4419916"/>
              <a:gd name="connsiteX517" fmla="*/ 1252995 w 2568523"/>
              <a:gd name="connsiteY517" fmla="*/ 2467564 h 4419916"/>
              <a:gd name="connsiteX518" fmla="*/ 1253360 w 2568523"/>
              <a:gd name="connsiteY518" fmla="*/ 2466837 h 4419916"/>
              <a:gd name="connsiteX519" fmla="*/ 1241342 w 2568523"/>
              <a:gd name="connsiteY519" fmla="*/ 2567547 h 4419916"/>
              <a:gd name="connsiteX520" fmla="*/ 1207839 w 2568523"/>
              <a:gd name="connsiteY520" fmla="*/ 2535189 h 4419916"/>
              <a:gd name="connsiteX521" fmla="*/ 1252995 w 2568523"/>
              <a:gd name="connsiteY521" fmla="*/ 2467564 h 4419916"/>
              <a:gd name="connsiteX522" fmla="*/ 1314174 w 2568523"/>
              <a:gd name="connsiteY522" fmla="*/ 2637352 h 4419916"/>
              <a:gd name="connsiteX523" fmla="*/ 1254452 w 2568523"/>
              <a:gd name="connsiteY523" fmla="*/ 2580272 h 4419916"/>
              <a:gd name="connsiteX524" fmla="*/ 1273024 w 2568523"/>
              <a:gd name="connsiteY524" fmla="*/ 2425026 h 4419916"/>
              <a:gd name="connsiteX525" fmla="*/ 1321822 w 2568523"/>
              <a:gd name="connsiteY525" fmla="*/ 2403939 h 4419916"/>
              <a:gd name="connsiteX526" fmla="*/ 1298151 w 2568523"/>
              <a:gd name="connsiteY526" fmla="*/ 2470836 h 4419916"/>
              <a:gd name="connsiteX527" fmla="*/ 1298880 w 2568523"/>
              <a:gd name="connsiteY527" fmla="*/ 2477381 h 4419916"/>
              <a:gd name="connsiteX528" fmla="*/ 1336753 w 2568523"/>
              <a:gd name="connsiteY528" fmla="*/ 2534098 h 4419916"/>
              <a:gd name="connsiteX529" fmla="*/ 1341122 w 2568523"/>
              <a:gd name="connsiteY529" fmla="*/ 2602086 h 4419916"/>
              <a:gd name="connsiteX530" fmla="*/ 1314174 w 2568523"/>
              <a:gd name="connsiteY530" fmla="*/ 2637352 h 4419916"/>
              <a:gd name="connsiteX531" fmla="*/ 1355689 w 2568523"/>
              <a:gd name="connsiteY531" fmla="*/ 2595542 h 4419916"/>
              <a:gd name="connsiteX532" fmla="*/ 1352047 w 2568523"/>
              <a:gd name="connsiteY532" fmla="*/ 2538824 h 4419916"/>
              <a:gd name="connsiteX533" fmla="*/ 1404487 w 2568523"/>
              <a:gd name="connsiteY533" fmla="*/ 2538824 h 4419916"/>
              <a:gd name="connsiteX534" fmla="*/ 1441631 w 2568523"/>
              <a:gd name="connsiteY534" fmla="*/ 2575909 h 4419916"/>
              <a:gd name="connsiteX535" fmla="*/ 1355689 w 2568523"/>
              <a:gd name="connsiteY535" fmla="*/ 2595542 h 4419916"/>
              <a:gd name="connsiteX536" fmla="*/ 2557423 w 2568523"/>
              <a:gd name="connsiteY536" fmla="*/ 2991835 h 4419916"/>
              <a:gd name="connsiteX537" fmla="*/ 2417949 w 2568523"/>
              <a:gd name="connsiteY537" fmla="*/ 2722065 h 4419916"/>
              <a:gd name="connsiteX538" fmla="*/ 2557423 w 2568523"/>
              <a:gd name="connsiteY538" fmla="*/ 2755877 h 4419916"/>
              <a:gd name="connsiteX539" fmla="*/ 2557423 w 2568523"/>
              <a:gd name="connsiteY539" fmla="*/ 2991835 h 4419916"/>
              <a:gd name="connsiteX540" fmla="*/ 2399376 w 2568523"/>
              <a:gd name="connsiteY540" fmla="*/ 3383039 h 4419916"/>
              <a:gd name="connsiteX541" fmla="*/ 2285394 w 2568523"/>
              <a:gd name="connsiteY541" fmla="*/ 3297963 h 4419916"/>
              <a:gd name="connsiteX542" fmla="*/ 2450723 w 2568523"/>
              <a:gd name="connsiteY542" fmla="*/ 3140536 h 4419916"/>
              <a:gd name="connsiteX543" fmla="*/ 2399376 w 2568523"/>
              <a:gd name="connsiteY543" fmla="*/ 3383039 h 4419916"/>
              <a:gd name="connsiteX544" fmla="*/ 2103677 w 2568523"/>
              <a:gd name="connsiteY544" fmla="*/ 3746611 h 4419916"/>
              <a:gd name="connsiteX545" fmla="*/ 2011908 w 2568523"/>
              <a:gd name="connsiteY545" fmla="*/ 3730250 h 4419916"/>
              <a:gd name="connsiteX546" fmla="*/ 1874983 w 2568523"/>
              <a:gd name="connsiteY546" fmla="*/ 3460480 h 4419916"/>
              <a:gd name="connsiteX547" fmla="*/ 2216931 w 2568523"/>
              <a:gd name="connsiteY547" fmla="*/ 3626269 h 4419916"/>
              <a:gd name="connsiteX548" fmla="*/ 2103677 w 2568523"/>
              <a:gd name="connsiteY548" fmla="*/ 3746611 h 4419916"/>
              <a:gd name="connsiteX549" fmla="*/ 1940168 w 2568523"/>
              <a:gd name="connsiteY549" fmla="*/ 3902583 h 4419916"/>
              <a:gd name="connsiteX550" fmla="*/ 1869885 w 2568523"/>
              <a:gd name="connsiteY550" fmla="*/ 3719707 h 4419916"/>
              <a:gd name="connsiteX551" fmla="*/ 2002076 w 2568523"/>
              <a:gd name="connsiteY551" fmla="*/ 3743339 h 4419916"/>
              <a:gd name="connsiteX552" fmla="*/ 2037035 w 2568523"/>
              <a:gd name="connsiteY552" fmla="*/ 3812417 h 4419916"/>
              <a:gd name="connsiteX553" fmla="*/ 1940168 w 2568523"/>
              <a:gd name="connsiteY553" fmla="*/ 3902583 h 4419916"/>
              <a:gd name="connsiteX554" fmla="*/ 1682342 w 2568523"/>
              <a:gd name="connsiteY554" fmla="*/ 4204712 h 4419916"/>
              <a:gd name="connsiteX555" fmla="*/ 1875712 w 2568523"/>
              <a:gd name="connsiteY555" fmla="*/ 4093095 h 4419916"/>
              <a:gd name="connsiteX556" fmla="*/ 1862966 w 2568523"/>
              <a:gd name="connsiteY556" fmla="*/ 4268701 h 4419916"/>
              <a:gd name="connsiteX557" fmla="*/ 1682342 w 2568523"/>
              <a:gd name="connsiteY557" fmla="*/ 4204712 h 4419916"/>
              <a:gd name="connsiteX558" fmla="*/ 1832377 w 2568523"/>
              <a:gd name="connsiteY558" fmla="*/ 4358503 h 4419916"/>
              <a:gd name="connsiteX559" fmla="*/ 1694359 w 2568523"/>
              <a:gd name="connsiteY559" fmla="*/ 4224708 h 4419916"/>
              <a:gd name="connsiteX560" fmla="*/ 1860053 w 2568523"/>
              <a:gd name="connsiteY560" fmla="*/ 4283607 h 4419916"/>
              <a:gd name="connsiteX561" fmla="*/ 1832377 w 2568523"/>
              <a:gd name="connsiteY561" fmla="*/ 4358503 h 4419916"/>
              <a:gd name="connsiteX562" fmla="*/ 1678700 w 2568523"/>
              <a:gd name="connsiteY562" fmla="*/ 4049467 h 4419916"/>
              <a:gd name="connsiteX563" fmla="*/ 1863330 w 2568523"/>
              <a:gd name="connsiteY563" fmla="*/ 4083642 h 4419916"/>
              <a:gd name="connsiteX564" fmla="*/ 1673238 w 2568523"/>
              <a:gd name="connsiteY564" fmla="*/ 4193441 h 4419916"/>
              <a:gd name="connsiteX565" fmla="*/ 1678700 w 2568523"/>
              <a:gd name="connsiteY565" fmla="*/ 4049467 h 4419916"/>
              <a:gd name="connsiteX566" fmla="*/ 1679064 w 2568523"/>
              <a:gd name="connsiteY566" fmla="*/ 4034560 h 4419916"/>
              <a:gd name="connsiteX567" fmla="*/ 1685983 w 2568523"/>
              <a:gd name="connsiteY567" fmla="*/ 3856410 h 4419916"/>
              <a:gd name="connsiteX568" fmla="*/ 1865151 w 2568523"/>
              <a:gd name="connsiteY568" fmla="*/ 4069099 h 4419916"/>
              <a:gd name="connsiteX569" fmla="*/ 1679064 w 2568523"/>
              <a:gd name="connsiteY569" fmla="*/ 4034560 h 4419916"/>
              <a:gd name="connsiteX570" fmla="*/ 1374261 w 2568523"/>
              <a:gd name="connsiteY570" fmla="*/ 2974747 h 4419916"/>
              <a:gd name="connsiteX571" fmla="*/ 1547966 w 2568523"/>
              <a:gd name="connsiteY571" fmla="*/ 2957659 h 4419916"/>
              <a:gd name="connsiteX572" fmla="*/ 1460568 w 2568523"/>
              <a:gd name="connsiteY572" fmla="*/ 3168531 h 4419916"/>
              <a:gd name="connsiteX573" fmla="*/ 1374261 w 2568523"/>
              <a:gd name="connsiteY573" fmla="*/ 2974747 h 4419916"/>
              <a:gd name="connsiteX574" fmla="*/ 1433984 w 2568523"/>
              <a:gd name="connsiteY574" fmla="*/ 2730790 h 4419916"/>
              <a:gd name="connsiteX575" fmla="*/ 1547602 w 2568523"/>
              <a:gd name="connsiteY575" fmla="*/ 2942753 h 4419916"/>
              <a:gd name="connsiteX576" fmla="*/ 1373169 w 2568523"/>
              <a:gd name="connsiteY576" fmla="*/ 2960204 h 4419916"/>
              <a:gd name="connsiteX577" fmla="*/ 1433984 w 2568523"/>
              <a:gd name="connsiteY577" fmla="*/ 2730790 h 4419916"/>
              <a:gd name="connsiteX578" fmla="*/ 1975856 w 2568523"/>
              <a:gd name="connsiteY578" fmla="*/ 2634080 h 4419916"/>
              <a:gd name="connsiteX579" fmla="*/ 1848400 w 2568523"/>
              <a:gd name="connsiteY579" fmla="*/ 2622809 h 4419916"/>
              <a:gd name="connsiteX580" fmla="*/ 1903388 w 2568523"/>
              <a:gd name="connsiteY580" fmla="*/ 2563911 h 4419916"/>
              <a:gd name="connsiteX581" fmla="*/ 1975856 w 2568523"/>
              <a:gd name="connsiteY581" fmla="*/ 2634080 h 4419916"/>
              <a:gd name="connsiteX582" fmla="*/ 2381532 w 2568523"/>
              <a:gd name="connsiteY582" fmla="*/ 2715157 h 4419916"/>
              <a:gd name="connsiteX583" fmla="*/ 2124434 w 2568523"/>
              <a:gd name="connsiteY583" fmla="*/ 2854405 h 4419916"/>
              <a:gd name="connsiteX584" fmla="*/ 2213654 w 2568523"/>
              <a:gd name="connsiteY584" fmla="*/ 2690070 h 4419916"/>
              <a:gd name="connsiteX585" fmla="*/ 2381532 w 2568523"/>
              <a:gd name="connsiteY585" fmla="*/ 2715157 h 4419916"/>
              <a:gd name="connsiteX586" fmla="*/ 2275197 w 2568523"/>
              <a:gd name="connsiteY586" fmla="*/ 3287419 h 4419916"/>
              <a:gd name="connsiteX587" fmla="*/ 2163764 w 2568523"/>
              <a:gd name="connsiteY587" fmla="*/ 3120540 h 4419916"/>
              <a:gd name="connsiteX588" fmla="*/ 2444532 w 2568523"/>
              <a:gd name="connsiteY588" fmla="*/ 3125993 h 4419916"/>
              <a:gd name="connsiteX589" fmla="*/ 2275197 w 2568523"/>
              <a:gd name="connsiteY589" fmla="*/ 3287419 h 4419916"/>
              <a:gd name="connsiteX590" fmla="*/ 2102220 w 2568523"/>
              <a:gd name="connsiteY590" fmla="*/ 2890762 h 4419916"/>
              <a:gd name="connsiteX591" fmla="*/ 2141914 w 2568523"/>
              <a:gd name="connsiteY591" fmla="*/ 3108178 h 4419916"/>
              <a:gd name="connsiteX592" fmla="*/ 1878261 w 2568523"/>
              <a:gd name="connsiteY592" fmla="*/ 3204161 h 4419916"/>
              <a:gd name="connsiteX593" fmla="*/ 2102220 w 2568523"/>
              <a:gd name="connsiteY593" fmla="*/ 2890762 h 4419916"/>
              <a:gd name="connsiteX594" fmla="*/ 1858960 w 2568523"/>
              <a:gd name="connsiteY594" fmla="*/ 3205979 h 4419916"/>
              <a:gd name="connsiteX595" fmla="*/ 1755903 w 2568523"/>
              <a:gd name="connsiteY595" fmla="*/ 3043099 h 4419916"/>
              <a:gd name="connsiteX596" fmla="*/ 2084376 w 2568523"/>
              <a:gd name="connsiteY596" fmla="*/ 2890762 h 4419916"/>
              <a:gd name="connsiteX597" fmla="*/ 1858960 w 2568523"/>
              <a:gd name="connsiteY597" fmla="*/ 3205979 h 4419916"/>
              <a:gd name="connsiteX598" fmla="*/ 2114602 w 2568523"/>
              <a:gd name="connsiteY598" fmla="*/ 2876583 h 4419916"/>
              <a:gd name="connsiteX599" fmla="*/ 2383353 w 2568523"/>
              <a:gd name="connsiteY599" fmla="*/ 2731154 h 4419916"/>
              <a:gd name="connsiteX600" fmla="*/ 2154296 w 2568523"/>
              <a:gd name="connsiteY600" fmla="*/ 3093635 h 4419916"/>
              <a:gd name="connsiteX601" fmla="*/ 2114602 w 2568523"/>
              <a:gd name="connsiteY601" fmla="*/ 2876583 h 4419916"/>
              <a:gd name="connsiteX602" fmla="*/ 2070174 w 2568523"/>
              <a:gd name="connsiteY602" fmla="*/ 2881309 h 4419916"/>
              <a:gd name="connsiteX603" fmla="*/ 1763914 w 2568523"/>
              <a:gd name="connsiteY603" fmla="*/ 3023466 h 4419916"/>
              <a:gd name="connsiteX604" fmla="*/ 1844394 w 2568523"/>
              <a:gd name="connsiteY604" fmla="*/ 2890762 h 4419916"/>
              <a:gd name="connsiteX605" fmla="*/ 2070174 w 2568523"/>
              <a:gd name="connsiteY605" fmla="*/ 2881309 h 4419916"/>
              <a:gd name="connsiteX606" fmla="*/ 1854955 w 2568523"/>
              <a:gd name="connsiteY606" fmla="*/ 2875492 h 4419916"/>
              <a:gd name="connsiteX607" fmla="*/ 2011180 w 2568523"/>
              <a:gd name="connsiteY607" fmla="*/ 2660985 h 4419916"/>
              <a:gd name="connsiteX608" fmla="*/ 2095665 w 2568523"/>
              <a:gd name="connsiteY608" fmla="*/ 2865676 h 4419916"/>
              <a:gd name="connsiteX609" fmla="*/ 1854955 w 2568523"/>
              <a:gd name="connsiteY609" fmla="*/ 2875492 h 4419916"/>
              <a:gd name="connsiteX610" fmla="*/ 1832377 w 2568523"/>
              <a:gd name="connsiteY610" fmla="*/ 2862404 h 4419916"/>
              <a:gd name="connsiteX611" fmla="*/ 1627353 w 2568523"/>
              <a:gd name="connsiteY611" fmla="*/ 2613357 h 4419916"/>
              <a:gd name="connsiteX612" fmla="*/ 1825822 w 2568523"/>
              <a:gd name="connsiteY612" fmla="*/ 2635171 h 4419916"/>
              <a:gd name="connsiteX613" fmla="*/ 1832377 w 2568523"/>
              <a:gd name="connsiteY613" fmla="*/ 2862404 h 4419916"/>
              <a:gd name="connsiteX614" fmla="*/ 1615336 w 2568523"/>
              <a:gd name="connsiteY614" fmla="*/ 2621719 h 4419916"/>
              <a:gd name="connsiteX615" fmla="*/ 1827278 w 2568523"/>
              <a:gd name="connsiteY615" fmla="*/ 2879128 h 4419916"/>
              <a:gd name="connsiteX616" fmla="*/ 1568359 w 2568523"/>
              <a:gd name="connsiteY616" fmla="*/ 2939481 h 4419916"/>
              <a:gd name="connsiteX617" fmla="*/ 1615336 w 2568523"/>
              <a:gd name="connsiteY617" fmla="*/ 2621719 h 4419916"/>
              <a:gd name="connsiteX618" fmla="*/ 1563261 w 2568523"/>
              <a:gd name="connsiteY618" fmla="*/ 2959114 h 4419916"/>
              <a:gd name="connsiteX619" fmla="*/ 1729319 w 2568523"/>
              <a:gd name="connsiteY619" fmla="*/ 3040190 h 4419916"/>
              <a:gd name="connsiteX620" fmla="*/ 1475498 w 2568523"/>
              <a:gd name="connsiteY620" fmla="*/ 3171076 h 4419916"/>
              <a:gd name="connsiteX621" fmla="*/ 1563261 w 2568523"/>
              <a:gd name="connsiteY621" fmla="*/ 2959114 h 4419916"/>
              <a:gd name="connsiteX622" fmla="*/ 1580741 w 2568523"/>
              <a:gd name="connsiteY622" fmla="*/ 2951479 h 4419916"/>
              <a:gd name="connsiteX623" fmla="*/ 1824729 w 2568523"/>
              <a:gd name="connsiteY623" fmla="*/ 2894398 h 4419916"/>
              <a:gd name="connsiteX624" fmla="*/ 1742429 w 2568523"/>
              <a:gd name="connsiteY624" fmla="*/ 3030374 h 4419916"/>
              <a:gd name="connsiteX625" fmla="*/ 1580741 w 2568523"/>
              <a:gd name="connsiteY625" fmla="*/ 2951479 h 4419916"/>
              <a:gd name="connsiteX626" fmla="*/ 1746799 w 2568523"/>
              <a:gd name="connsiteY626" fmla="*/ 3056187 h 4419916"/>
              <a:gd name="connsiteX627" fmla="*/ 1847671 w 2568523"/>
              <a:gd name="connsiteY627" fmla="*/ 3215796 h 4419916"/>
              <a:gd name="connsiteX628" fmla="*/ 1653573 w 2568523"/>
              <a:gd name="connsiteY628" fmla="*/ 3286329 h 4419916"/>
              <a:gd name="connsiteX629" fmla="*/ 1746799 w 2568523"/>
              <a:gd name="connsiteY629" fmla="*/ 3056187 h 4419916"/>
              <a:gd name="connsiteX630" fmla="*/ 1851313 w 2568523"/>
              <a:gd name="connsiteY630" fmla="*/ 3229611 h 4419916"/>
              <a:gd name="connsiteX631" fmla="*/ 1851313 w 2568523"/>
              <a:gd name="connsiteY631" fmla="*/ 3430667 h 4419916"/>
              <a:gd name="connsiteX632" fmla="*/ 1656851 w 2568523"/>
              <a:gd name="connsiteY632" fmla="*/ 3300508 h 4419916"/>
              <a:gd name="connsiteX633" fmla="*/ 1851313 w 2568523"/>
              <a:gd name="connsiteY633" fmla="*/ 3229611 h 4419916"/>
              <a:gd name="connsiteX634" fmla="*/ 1865879 w 2568523"/>
              <a:gd name="connsiteY634" fmla="*/ 3232520 h 4419916"/>
              <a:gd name="connsiteX635" fmla="*/ 2207463 w 2568523"/>
              <a:gd name="connsiteY635" fmla="*/ 3450663 h 4419916"/>
              <a:gd name="connsiteX636" fmla="*/ 1865879 w 2568523"/>
              <a:gd name="connsiteY636" fmla="*/ 3437575 h 4419916"/>
              <a:gd name="connsiteX637" fmla="*/ 1865879 w 2568523"/>
              <a:gd name="connsiteY637" fmla="*/ 3232520 h 4419916"/>
              <a:gd name="connsiteX638" fmla="*/ 1874983 w 2568523"/>
              <a:gd name="connsiteY638" fmla="*/ 3220886 h 4419916"/>
              <a:gd name="connsiteX639" fmla="*/ 2144827 w 2568523"/>
              <a:gd name="connsiteY639" fmla="*/ 3122358 h 4419916"/>
              <a:gd name="connsiteX640" fmla="*/ 2222394 w 2568523"/>
              <a:gd name="connsiteY640" fmla="*/ 3442665 h 4419916"/>
              <a:gd name="connsiteX641" fmla="*/ 1874983 w 2568523"/>
              <a:gd name="connsiteY641" fmla="*/ 3220886 h 4419916"/>
              <a:gd name="connsiteX642" fmla="*/ 2163035 w 2568523"/>
              <a:gd name="connsiteY642" fmla="*/ 3105997 h 4419916"/>
              <a:gd name="connsiteX643" fmla="*/ 2399740 w 2568523"/>
              <a:gd name="connsiteY643" fmla="*/ 2731881 h 4419916"/>
              <a:gd name="connsiteX644" fmla="*/ 2454001 w 2568523"/>
              <a:gd name="connsiteY644" fmla="*/ 3111450 h 4419916"/>
              <a:gd name="connsiteX645" fmla="*/ 2163035 w 2568523"/>
              <a:gd name="connsiteY645" fmla="*/ 3105997 h 4419916"/>
              <a:gd name="connsiteX646" fmla="*/ 2107319 w 2568523"/>
              <a:gd name="connsiteY646" fmla="*/ 2855859 h 4419916"/>
              <a:gd name="connsiteX647" fmla="*/ 2024654 w 2568523"/>
              <a:gd name="connsiteY647" fmla="*/ 2655895 h 4419916"/>
              <a:gd name="connsiteX648" fmla="*/ 2198359 w 2568523"/>
              <a:gd name="connsiteY648" fmla="*/ 2687525 h 4419916"/>
              <a:gd name="connsiteX649" fmla="*/ 2107319 w 2568523"/>
              <a:gd name="connsiteY649" fmla="*/ 2855859 h 4419916"/>
              <a:gd name="connsiteX650" fmla="*/ 1846943 w 2568523"/>
              <a:gd name="connsiteY650" fmla="*/ 2862040 h 4419916"/>
              <a:gd name="connsiteX651" fmla="*/ 1840388 w 2568523"/>
              <a:gd name="connsiteY651" fmla="*/ 2636625 h 4419916"/>
              <a:gd name="connsiteX652" fmla="*/ 1994793 w 2568523"/>
              <a:gd name="connsiteY652" fmla="*/ 2650441 h 4419916"/>
              <a:gd name="connsiteX653" fmla="*/ 1999891 w 2568523"/>
              <a:gd name="connsiteY653" fmla="*/ 2651532 h 4419916"/>
              <a:gd name="connsiteX654" fmla="*/ 1846943 w 2568523"/>
              <a:gd name="connsiteY654" fmla="*/ 2862040 h 4419916"/>
              <a:gd name="connsiteX655" fmla="*/ 1625533 w 2568523"/>
              <a:gd name="connsiteY655" fmla="*/ 2598814 h 4419916"/>
              <a:gd name="connsiteX656" fmla="*/ 1726406 w 2568523"/>
              <a:gd name="connsiteY656" fmla="*/ 2489742 h 4419916"/>
              <a:gd name="connsiteX657" fmla="*/ 1817810 w 2568523"/>
              <a:gd name="connsiteY657" fmla="*/ 2619537 h 4419916"/>
              <a:gd name="connsiteX658" fmla="*/ 1625533 w 2568523"/>
              <a:gd name="connsiteY658" fmla="*/ 2598814 h 4419916"/>
              <a:gd name="connsiteX659" fmla="*/ 1612423 w 2568523"/>
              <a:gd name="connsiteY659" fmla="*/ 2591542 h 4419916"/>
              <a:gd name="connsiteX660" fmla="*/ 1564354 w 2568523"/>
              <a:gd name="connsiteY660" fmla="*/ 2485379 h 4419916"/>
              <a:gd name="connsiteX661" fmla="*/ 1715845 w 2568523"/>
              <a:gd name="connsiteY661" fmla="*/ 2479925 h 4419916"/>
              <a:gd name="connsiteX662" fmla="*/ 1612423 w 2568523"/>
              <a:gd name="connsiteY662" fmla="*/ 2591542 h 4419916"/>
              <a:gd name="connsiteX663" fmla="*/ 1555249 w 2568523"/>
              <a:gd name="connsiteY663" fmla="*/ 2926392 h 4419916"/>
              <a:gd name="connsiteX664" fmla="*/ 1441267 w 2568523"/>
              <a:gd name="connsiteY664" fmla="*/ 2714066 h 4419916"/>
              <a:gd name="connsiteX665" fmla="*/ 1600770 w 2568523"/>
              <a:gd name="connsiteY665" fmla="*/ 2618810 h 4419916"/>
              <a:gd name="connsiteX666" fmla="*/ 1555249 w 2568523"/>
              <a:gd name="connsiteY666" fmla="*/ 2926392 h 4419916"/>
              <a:gd name="connsiteX667" fmla="*/ 1731140 w 2568523"/>
              <a:gd name="connsiteY667" fmla="*/ 3055460 h 4419916"/>
              <a:gd name="connsiteX668" fmla="*/ 1637186 w 2568523"/>
              <a:gd name="connsiteY668" fmla="*/ 3287783 h 4419916"/>
              <a:gd name="connsiteX669" fmla="*/ 1475498 w 2568523"/>
              <a:gd name="connsiteY669" fmla="*/ 3187437 h 4419916"/>
              <a:gd name="connsiteX670" fmla="*/ 1731140 w 2568523"/>
              <a:gd name="connsiteY670" fmla="*/ 3055460 h 4419916"/>
              <a:gd name="connsiteX671" fmla="*/ 1652845 w 2568523"/>
              <a:gd name="connsiteY671" fmla="*/ 3534648 h 4419916"/>
              <a:gd name="connsiteX672" fmla="*/ 1648475 w 2568523"/>
              <a:gd name="connsiteY672" fmla="*/ 3312506 h 4419916"/>
              <a:gd name="connsiteX673" fmla="*/ 1844030 w 2568523"/>
              <a:gd name="connsiteY673" fmla="*/ 3443392 h 4419916"/>
              <a:gd name="connsiteX674" fmla="*/ 1652845 w 2568523"/>
              <a:gd name="connsiteY674" fmla="*/ 3534648 h 4419916"/>
              <a:gd name="connsiteX675" fmla="*/ 1851313 w 2568523"/>
              <a:gd name="connsiteY675" fmla="*/ 3455753 h 4419916"/>
              <a:gd name="connsiteX676" fmla="*/ 1851313 w 2568523"/>
              <a:gd name="connsiteY676" fmla="*/ 3695347 h 4419916"/>
              <a:gd name="connsiteX677" fmla="*/ 1659400 w 2568523"/>
              <a:gd name="connsiteY677" fmla="*/ 3547737 h 4419916"/>
              <a:gd name="connsiteX678" fmla="*/ 1851313 w 2568523"/>
              <a:gd name="connsiteY678" fmla="*/ 3455753 h 4419916"/>
              <a:gd name="connsiteX679" fmla="*/ 1925238 w 2568523"/>
              <a:gd name="connsiteY679" fmla="*/ 3904038 h 4419916"/>
              <a:gd name="connsiteX680" fmla="*/ 1695816 w 2568523"/>
              <a:gd name="connsiteY680" fmla="*/ 3834959 h 4419916"/>
              <a:gd name="connsiteX681" fmla="*/ 1854955 w 2568523"/>
              <a:gd name="connsiteY681" fmla="*/ 3721525 h 4419916"/>
              <a:gd name="connsiteX682" fmla="*/ 1925238 w 2568523"/>
              <a:gd name="connsiteY682" fmla="*/ 3904038 h 4419916"/>
              <a:gd name="connsiteX683" fmla="*/ 1865879 w 2568523"/>
              <a:gd name="connsiteY683" fmla="*/ 3704073 h 4419916"/>
              <a:gd name="connsiteX684" fmla="*/ 1865879 w 2568523"/>
              <a:gd name="connsiteY684" fmla="*/ 3475023 h 4419916"/>
              <a:gd name="connsiteX685" fmla="*/ 1994064 w 2568523"/>
              <a:gd name="connsiteY685" fmla="*/ 3726978 h 4419916"/>
              <a:gd name="connsiteX686" fmla="*/ 1865879 w 2568523"/>
              <a:gd name="connsiteY686" fmla="*/ 3704073 h 4419916"/>
              <a:gd name="connsiteX687" fmla="*/ 1893192 w 2568523"/>
              <a:gd name="connsiteY687" fmla="*/ 3452845 h 4419916"/>
              <a:gd name="connsiteX688" fmla="*/ 2226400 w 2568523"/>
              <a:gd name="connsiteY688" fmla="*/ 3465933 h 4419916"/>
              <a:gd name="connsiteX689" fmla="*/ 2222030 w 2568523"/>
              <a:gd name="connsiteY689" fmla="*/ 3612453 h 4419916"/>
              <a:gd name="connsiteX690" fmla="*/ 1893192 w 2568523"/>
              <a:gd name="connsiteY690" fmla="*/ 3452845 h 4419916"/>
              <a:gd name="connsiteX691" fmla="*/ 2239145 w 2568523"/>
              <a:gd name="connsiteY691" fmla="*/ 3449209 h 4419916"/>
              <a:gd name="connsiteX692" fmla="*/ 2167041 w 2568523"/>
              <a:gd name="connsiteY692" fmla="*/ 3151080 h 4419916"/>
              <a:gd name="connsiteX693" fmla="*/ 2268278 w 2568523"/>
              <a:gd name="connsiteY693" fmla="*/ 3302689 h 4419916"/>
              <a:gd name="connsiteX694" fmla="*/ 2268642 w 2568523"/>
              <a:gd name="connsiteY694" fmla="*/ 3303053 h 4419916"/>
              <a:gd name="connsiteX695" fmla="*/ 2269006 w 2568523"/>
              <a:gd name="connsiteY695" fmla="*/ 3303416 h 4419916"/>
              <a:gd name="connsiteX696" fmla="*/ 2269371 w 2568523"/>
              <a:gd name="connsiteY696" fmla="*/ 3303780 h 4419916"/>
              <a:gd name="connsiteX697" fmla="*/ 2269735 w 2568523"/>
              <a:gd name="connsiteY697" fmla="*/ 3304144 h 4419916"/>
              <a:gd name="connsiteX698" fmla="*/ 2389180 w 2568523"/>
              <a:gd name="connsiteY698" fmla="*/ 3393219 h 4419916"/>
              <a:gd name="connsiteX699" fmla="*/ 2239145 w 2568523"/>
              <a:gd name="connsiteY699" fmla="*/ 3449209 h 4419916"/>
              <a:gd name="connsiteX700" fmla="*/ 2467839 w 2568523"/>
              <a:gd name="connsiteY700" fmla="*/ 3103815 h 4419916"/>
              <a:gd name="connsiteX701" fmla="*/ 2417584 w 2568523"/>
              <a:gd name="connsiteY701" fmla="*/ 2752968 h 4419916"/>
              <a:gd name="connsiteX702" fmla="*/ 2555602 w 2568523"/>
              <a:gd name="connsiteY702" fmla="*/ 3020557 h 4419916"/>
              <a:gd name="connsiteX703" fmla="*/ 2467839 w 2568523"/>
              <a:gd name="connsiteY703" fmla="*/ 3103815 h 4419916"/>
              <a:gd name="connsiteX704" fmla="*/ 1893192 w 2568523"/>
              <a:gd name="connsiteY704" fmla="*/ 2553731 h 4419916"/>
              <a:gd name="connsiteX705" fmla="*/ 1833833 w 2568523"/>
              <a:gd name="connsiteY705" fmla="*/ 2617356 h 4419916"/>
              <a:gd name="connsiteX706" fmla="*/ 1736602 w 2568523"/>
              <a:gd name="connsiteY706" fmla="*/ 2478835 h 4419916"/>
              <a:gd name="connsiteX707" fmla="*/ 1813076 w 2568523"/>
              <a:gd name="connsiteY707" fmla="*/ 2475926 h 4419916"/>
              <a:gd name="connsiteX708" fmla="*/ 1893192 w 2568523"/>
              <a:gd name="connsiteY708" fmla="*/ 2553731 h 4419916"/>
              <a:gd name="connsiteX709" fmla="*/ 1462752 w 2568523"/>
              <a:gd name="connsiteY709" fmla="*/ 2583544 h 4419916"/>
              <a:gd name="connsiteX710" fmla="*/ 1550880 w 2568523"/>
              <a:gd name="connsiteY710" fmla="*/ 2490833 h 4419916"/>
              <a:gd name="connsiteX711" fmla="*/ 1600770 w 2568523"/>
              <a:gd name="connsiteY711" fmla="*/ 2601359 h 4419916"/>
              <a:gd name="connsiteX712" fmla="*/ 1441631 w 2568523"/>
              <a:gd name="connsiteY712" fmla="*/ 2696615 h 4419916"/>
              <a:gd name="connsiteX713" fmla="*/ 1462752 w 2568523"/>
              <a:gd name="connsiteY713" fmla="*/ 2583544 h 4419916"/>
              <a:gd name="connsiteX714" fmla="*/ 1654666 w 2568523"/>
              <a:gd name="connsiteY714" fmla="*/ 3562643 h 4419916"/>
              <a:gd name="connsiteX715" fmla="*/ 1846215 w 2568523"/>
              <a:gd name="connsiteY715" fmla="*/ 3709890 h 4419916"/>
              <a:gd name="connsiteX716" fmla="*/ 1685255 w 2568523"/>
              <a:gd name="connsiteY716" fmla="*/ 3824415 h 4419916"/>
              <a:gd name="connsiteX717" fmla="*/ 1654666 w 2568523"/>
              <a:gd name="connsiteY717" fmla="*/ 3562643 h 4419916"/>
              <a:gd name="connsiteX718" fmla="*/ 2010816 w 2568523"/>
              <a:gd name="connsiteY718" fmla="*/ 4405767 h 4419916"/>
              <a:gd name="connsiteX719" fmla="*/ 1845122 w 2568523"/>
              <a:gd name="connsiteY719" fmla="*/ 4366501 h 4419916"/>
              <a:gd name="connsiteX720" fmla="*/ 1872798 w 2568523"/>
              <a:gd name="connsiteY720" fmla="*/ 4291606 h 4419916"/>
              <a:gd name="connsiteX721" fmla="*/ 2010816 w 2568523"/>
              <a:gd name="connsiteY721" fmla="*/ 4405767 h 4419916"/>
              <a:gd name="connsiteX722" fmla="*/ 1933613 w 2568523"/>
              <a:gd name="connsiteY722" fmla="*/ 4158174 h 4419916"/>
              <a:gd name="connsiteX723" fmla="*/ 1878989 w 2568523"/>
              <a:gd name="connsiteY723" fmla="*/ 4249068 h 4419916"/>
              <a:gd name="connsiteX724" fmla="*/ 1889914 w 2568523"/>
              <a:gd name="connsiteY724" fmla="*/ 4100003 h 4419916"/>
              <a:gd name="connsiteX725" fmla="*/ 1933613 w 2568523"/>
              <a:gd name="connsiteY725" fmla="*/ 4158174 h 4419916"/>
              <a:gd name="connsiteX726" fmla="*/ 1881174 w 2568523"/>
              <a:gd name="connsiteY726" fmla="*/ 4065464 h 4419916"/>
              <a:gd name="connsiteX727" fmla="*/ 1701278 w 2568523"/>
              <a:gd name="connsiteY727" fmla="*/ 3851683 h 4419916"/>
              <a:gd name="connsiteX728" fmla="*/ 1928515 w 2568523"/>
              <a:gd name="connsiteY728" fmla="*/ 3920035 h 4419916"/>
              <a:gd name="connsiteX729" fmla="*/ 1881174 w 2568523"/>
              <a:gd name="connsiteY729" fmla="*/ 4065464 h 4419916"/>
              <a:gd name="connsiteX730" fmla="*/ 2073452 w 2568523"/>
              <a:gd name="connsiteY730" fmla="*/ 3778605 h 4419916"/>
              <a:gd name="connsiteX731" fmla="*/ 2048324 w 2568523"/>
              <a:gd name="connsiteY731" fmla="*/ 3801874 h 4419916"/>
              <a:gd name="connsiteX732" fmla="*/ 2019920 w 2568523"/>
              <a:gd name="connsiteY732" fmla="*/ 3746247 h 4419916"/>
              <a:gd name="connsiteX733" fmla="*/ 2091660 w 2568523"/>
              <a:gd name="connsiteY733" fmla="*/ 3758972 h 4419916"/>
              <a:gd name="connsiteX734" fmla="*/ 2073452 w 2568523"/>
              <a:gd name="connsiteY734" fmla="*/ 3778605 h 44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</a:cxnLst>
            <a:rect l="l" t="t" r="r" b="b"/>
            <a:pathLst>
              <a:path w="2568523" h="4419916">
                <a:moveTo>
                  <a:pt x="2566162" y="2742788"/>
                </a:moveTo>
                <a:lnTo>
                  <a:pt x="2405567" y="2703886"/>
                </a:lnTo>
                <a:cubicBezTo>
                  <a:pt x="2405567" y="2703886"/>
                  <a:pt x="2405567" y="2703886"/>
                  <a:pt x="2405567" y="2703886"/>
                </a:cubicBezTo>
                <a:cubicBezTo>
                  <a:pt x="2405567" y="2703886"/>
                  <a:pt x="2405567" y="2703886"/>
                  <a:pt x="2405567" y="2703886"/>
                </a:cubicBezTo>
                <a:lnTo>
                  <a:pt x="2405203" y="2703886"/>
                </a:lnTo>
                <a:lnTo>
                  <a:pt x="2211105" y="2674800"/>
                </a:lnTo>
                <a:lnTo>
                  <a:pt x="1999163" y="2636625"/>
                </a:lnTo>
                <a:lnTo>
                  <a:pt x="1820723" y="2463565"/>
                </a:lnTo>
                <a:cubicBezTo>
                  <a:pt x="1819267" y="2462111"/>
                  <a:pt x="1817446" y="2461384"/>
                  <a:pt x="1815261" y="2461384"/>
                </a:cubicBezTo>
                <a:lnTo>
                  <a:pt x="1552700" y="2471200"/>
                </a:lnTo>
                <a:cubicBezTo>
                  <a:pt x="1552700" y="2471200"/>
                  <a:pt x="1552700" y="2471200"/>
                  <a:pt x="1552700" y="2471200"/>
                </a:cubicBezTo>
                <a:lnTo>
                  <a:pt x="1552700" y="2471200"/>
                </a:lnTo>
                <a:cubicBezTo>
                  <a:pt x="1550880" y="2471200"/>
                  <a:pt x="1549059" y="2471927"/>
                  <a:pt x="1547602" y="2473381"/>
                </a:cubicBezTo>
                <a:lnTo>
                  <a:pt x="1547602" y="2473381"/>
                </a:lnTo>
                <a:cubicBezTo>
                  <a:pt x="1547602" y="2473381"/>
                  <a:pt x="1547602" y="2473381"/>
                  <a:pt x="1547602" y="2473381"/>
                </a:cubicBezTo>
                <a:lnTo>
                  <a:pt x="1455469" y="2569728"/>
                </a:lnTo>
                <a:lnTo>
                  <a:pt x="1412134" y="2526463"/>
                </a:lnTo>
                <a:cubicBezTo>
                  <a:pt x="1410677" y="2525008"/>
                  <a:pt x="1408857" y="2524282"/>
                  <a:pt x="1407036" y="2524282"/>
                </a:cubicBezTo>
                <a:lnTo>
                  <a:pt x="1348041" y="2524282"/>
                </a:lnTo>
                <a:lnTo>
                  <a:pt x="1313446" y="2472291"/>
                </a:lnTo>
                <a:lnTo>
                  <a:pt x="1341487" y="2393395"/>
                </a:lnTo>
                <a:cubicBezTo>
                  <a:pt x="1342215" y="2391941"/>
                  <a:pt x="1342215" y="2390123"/>
                  <a:pt x="1341487" y="2388669"/>
                </a:cubicBezTo>
                <a:cubicBezTo>
                  <a:pt x="1341487" y="2388669"/>
                  <a:pt x="1341487" y="2388669"/>
                  <a:pt x="1341487" y="2388669"/>
                </a:cubicBezTo>
                <a:cubicBezTo>
                  <a:pt x="1341487" y="2388305"/>
                  <a:pt x="1341122" y="2387942"/>
                  <a:pt x="1341122" y="2387942"/>
                </a:cubicBezTo>
                <a:cubicBezTo>
                  <a:pt x="1341122" y="2387942"/>
                  <a:pt x="1341122" y="2387942"/>
                  <a:pt x="1341122" y="2387942"/>
                </a:cubicBezTo>
                <a:cubicBezTo>
                  <a:pt x="1340394" y="2386488"/>
                  <a:pt x="1339302" y="2385397"/>
                  <a:pt x="1337845" y="2384670"/>
                </a:cubicBezTo>
                <a:lnTo>
                  <a:pt x="1337845" y="2384670"/>
                </a:lnTo>
                <a:cubicBezTo>
                  <a:pt x="1337845" y="2384670"/>
                  <a:pt x="1337845" y="2384670"/>
                  <a:pt x="1337845" y="2384670"/>
                </a:cubicBezTo>
                <a:cubicBezTo>
                  <a:pt x="1337845" y="2384670"/>
                  <a:pt x="1337845" y="2384670"/>
                  <a:pt x="1337845" y="2384670"/>
                </a:cubicBezTo>
                <a:cubicBezTo>
                  <a:pt x="1337481" y="2384670"/>
                  <a:pt x="1337481" y="2384306"/>
                  <a:pt x="1337117" y="2384306"/>
                </a:cubicBezTo>
                <a:lnTo>
                  <a:pt x="1337117" y="2384306"/>
                </a:lnTo>
                <a:cubicBezTo>
                  <a:pt x="1337117" y="2384306"/>
                  <a:pt x="1337117" y="2384306"/>
                  <a:pt x="1337117" y="2384306"/>
                </a:cubicBezTo>
                <a:cubicBezTo>
                  <a:pt x="1337117" y="2384306"/>
                  <a:pt x="1337117" y="2384306"/>
                  <a:pt x="1337117" y="2384306"/>
                </a:cubicBezTo>
                <a:cubicBezTo>
                  <a:pt x="1336753" y="2384306"/>
                  <a:pt x="1336388" y="2383943"/>
                  <a:pt x="1336024" y="2383943"/>
                </a:cubicBezTo>
                <a:lnTo>
                  <a:pt x="1204198" y="2361401"/>
                </a:lnTo>
                <a:lnTo>
                  <a:pt x="1278487" y="2190159"/>
                </a:lnTo>
                <a:cubicBezTo>
                  <a:pt x="1279215" y="2187977"/>
                  <a:pt x="1279215" y="2185796"/>
                  <a:pt x="1278123" y="2183978"/>
                </a:cubicBezTo>
                <a:cubicBezTo>
                  <a:pt x="1277030" y="2182160"/>
                  <a:pt x="1275209" y="2180706"/>
                  <a:pt x="1273024" y="2180342"/>
                </a:cubicBezTo>
                <a:lnTo>
                  <a:pt x="1195094" y="2165799"/>
                </a:lnTo>
                <a:cubicBezTo>
                  <a:pt x="1194729" y="2165799"/>
                  <a:pt x="1194365" y="2165799"/>
                  <a:pt x="1194001" y="2165799"/>
                </a:cubicBezTo>
                <a:cubicBezTo>
                  <a:pt x="1194001" y="2165799"/>
                  <a:pt x="1193637" y="2165799"/>
                  <a:pt x="1193637" y="2165799"/>
                </a:cubicBezTo>
                <a:cubicBezTo>
                  <a:pt x="1193637" y="2165799"/>
                  <a:pt x="1193637" y="2165799"/>
                  <a:pt x="1193273" y="2165799"/>
                </a:cubicBezTo>
                <a:cubicBezTo>
                  <a:pt x="1192545" y="2165799"/>
                  <a:pt x="1191452" y="2165799"/>
                  <a:pt x="1190724" y="2166163"/>
                </a:cubicBezTo>
                <a:cubicBezTo>
                  <a:pt x="1190724" y="2166163"/>
                  <a:pt x="1190360" y="2166163"/>
                  <a:pt x="1190360" y="2166527"/>
                </a:cubicBezTo>
                <a:cubicBezTo>
                  <a:pt x="1189631" y="2166890"/>
                  <a:pt x="1189267" y="2167254"/>
                  <a:pt x="1188539" y="2167617"/>
                </a:cubicBezTo>
                <a:cubicBezTo>
                  <a:pt x="1188539" y="2167617"/>
                  <a:pt x="1188175" y="2167981"/>
                  <a:pt x="1188175" y="2167981"/>
                </a:cubicBezTo>
                <a:cubicBezTo>
                  <a:pt x="1188175" y="2167981"/>
                  <a:pt x="1187810" y="2168344"/>
                  <a:pt x="1187810" y="2168344"/>
                </a:cubicBezTo>
                <a:lnTo>
                  <a:pt x="1155036" y="2210519"/>
                </a:lnTo>
                <a:lnTo>
                  <a:pt x="1096406" y="2237423"/>
                </a:lnTo>
                <a:lnTo>
                  <a:pt x="1027215" y="2207246"/>
                </a:lnTo>
                <a:lnTo>
                  <a:pt x="1054527" y="2083632"/>
                </a:lnTo>
                <a:lnTo>
                  <a:pt x="1173972" y="1945474"/>
                </a:lnTo>
                <a:lnTo>
                  <a:pt x="1248990" y="1912753"/>
                </a:lnTo>
                <a:lnTo>
                  <a:pt x="1351683" y="1903664"/>
                </a:lnTo>
                <a:lnTo>
                  <a:pt x="1351683" y="2080360"/>
                </a:lnTo>
                <a:cubicBezTo>
                  <a:pt x="1351683" y="2083268"/>
                  <a:pt x="1353504" y="2085813"/>
                  <a:pt x="1356053" y="2086904"/>
                </a:cubicBezTo>
                <a:cubicBezTo>
                  <a:pt x="1358602" y="2087995"/>
                  <a:pt x="1361880" y="2087631"/>
                  <a:pt x="1364065" y="2085450"/>
                </a:cubicBezTo>
                <a:lnTo>
                  <a:pt x="1454013" y="2002919"/>
                </a:lnTo>
                <a:cubicBezTo>
                  <a:pt x="1455469" y="2001465"/>
                  <a:pt x="1456198" y="1999647"/>
                  <a:pt x="1456198" y="1997465"/>
                </a:cubicBezTo>
                <a:lnTo>
                  <a:pt x="1456198" y="1888757"/>
                </a:lnTo>
                <a:lnTo>
                  <a:pt x="1529030" y="1808771"/>
                </a:lnTo>
                <a:cubicBezTo>
                  <a:pt x="1529030" y="1808771"/>
                  <a:pt x="1529030" y="1808771"/>
                  <a:pt x="1529030" y="1808771"/>
                </a:cubicBezTo>
                <a:lnTo>
                  <a:pt x="1529394" y="1808408"/>
                </a:lnTo>
                <a:lnTo>
                  <a:pt x="1679064" y="1649527"/>
                </a:lnTo>
                <a:lnTo>
                  <a:pt x="1794504" y="1601535"/>
                </a:lnTo>
                <a:cubicBezTo>
                  <a:pt x="1796324" y="1600808"/>
                  <a:pt x="1797417" y="1599717"/>
                  <a:pt x="1798145" y="1597899"/>
                </a:cubicBezTo>
                <a:lnTo>
                  <a:pt x="1849492" y="1490282"/>
                </a:lnTo>
                <a:lnTo>
                  <a:pt x="1966388" y="1490282"/>
                </a:lnTo>
                <a:cubicBezTo>
                  <a:pt x="1970394" y="1490282"/>
                  <a:pt x="1973671" y="1487010"/>
                  <a:pt x="1973671" y="1483011"/>
                </a:cubicBezTo>
                <a:lnTo>
                  <a:pt x="1973671" y="1281228"/>
                </a:lnTo>
                <a:lnTo>
                  <a:pt x="2140457" y="1272503"/>
                </a:lnTo>
                <a:lnTo>
                  <a:pt x="2096030" y="1388118"/>
                </a:lnTo>
                <a:cubicBezTo>
                  <a:pt x="2095301" y="1390300"/>
                  <a:pt x="2095301" y="1392845"/>
                  <a:pt x="2096758" y="1394663"/>
                </a:cubicBezTo>
                <a:lnTo>
                  <a:pt x="2155024" y="1487010"/>
                </a:lnTo>
                <a:cubicBezTo>
                  <a:pt x="2156116" y="1488828"/>
                  <a:pt x="2158301" y="1490282"/>
                  <a:pt x="2160486" y="1490282"/>
                </a:cubicBezTo>
                <a:cubicBezTo>
                  <a:pt x="2162671" y="1490646"/>
                  <a:pt x="2164856" y="1489919"/>
                  <a:pt x="2166313" y="1488101"/>
                </a:cubicBezTo>
                <a:lnTo>
                  <a:pt x="2215110" y="1439382"/>
                </a:lnTo>
                <a:cubicBezTo>
                  <a:pt x="2217660" y="1436837"/>
                  <a:pt x="2218024" y="1432838"/>
                  <a:pt x="2215839" y="1429929"/>
                </a:cubicBezTo>
                <a:lnTo>
                  <a:pt x="2178330" y="1378302"/>
                </a:lnTo>
                <a:lnTo>
                  <a:pt x="2173960" y="1310314"/>
                </a:lnTo>
                <a:lnTo>
                  <a:pt x="2215839" y="1259050"/>
                </a:lnTo>
                <a:cubicBezTo>
                  <a:pt x="2218388" y="1256142"/>
                  <a:pt x="2218024" y="1251415"/>
                  <a:pt x="2215110" y="1248870"/>
                </a:cubicBezTo>
                <a:lnTo>
                  <a:pt x="2143371" y="1187063"/>
                </a:lnTo>
                <a:lnTo>
                  <a:pt x="2105498" y="1092171"/>
                </a:lnTo>
                <a:lnTo>
                  <a:pt x="2086197" y="986008"/>
                </a:lnTo>
                <a:cubicBezTo>
                  <a:pt x="2085833" y="983826"/>
                  <a:pt x="2084376" y="982008"/>
                  <a:pt x="2082556" y="980918"/>
                </a:cubicBezTo>
                <a:lnTo>
                  <a:pt x="1867700" y="854758"/>
                </a:lnTo>
                <a:lnTo>
                  <a:pt x="1944174" y="786770"/>
                </a:lnTo>
                <a:lnTo>
                  <a:pt x="2124798" y="862757"/>
                </a:lnTo>
                <a:cubicBezTo>
                  <a:pt x="2127348" y="863847"/>
                  <a:pt x="2129897" y="863484"/>
                  <a:pt x="2132082" y="861666"/>
                </a:cubicBezTo>
                <a:cubicBezTo>
                  <a:pt x="2134267" y="859848"/>
                  <a:pt x="2135359" y="857303"/>
                  <a:pt x="2134631" y="854758"/>
                </a:cubicBezTo>
                <a:lnTo>
                  <a:pt x="2111689" y="717691"/>
                </a:lnTo>
                <a:lnTo>
                  <a:pt x="2210012" y="717691"/>
                </a:lnTo>
                <a:cubicBezTo>
                  <a:pt x="2212561" y="717691"/>
                  <a:pt x="2214746" y="716601"/>
                  <a:pt x="2215839" y="714783"/>
                </a:cubicBezTo>
                <a:cubicBezTo>
                  <a:pt x="2217296" y="712965"/>
                  <a:pt x="2217660" y="710420"/>
                  <a:pt x="2216931" y="708239"/>
                </a:cubicBezTo>
                <a:lnTo>
                  <a:pt x="2187798" y="625708"/>
                </a:lnTo>
                <a:cubicBezTo>
                  <a:pt x="2187434" y="624981"/>
                  <a:pt x="2187070" y="624253"/>
                  <a:pt x="2186706" y="623526"/>
                </a:cubicBezTo>
                <a:lnTo>
                  <a:pt x="2122613" y="546085"/>
                </a:lnTo>
                <a:lnTo>
                  <a:pt x="2049781" y="468281"/>
                </a:lnTo>
                <a:cubicBezTo>
                  <a:pt x="2049053" y="467554"/>
                  <a:pt x="2048324" y="467190"/>
                  <a:pt x="2047596" y="466827"/>
                </a:cubicBezTo>
                <a:lnTo>
                  <a:pt x="1894284" y="395203"/>
                </a:lnTo>
                <a:lnTo>
                  <a:pt x="1837111" y="285768"/>
                </a:lnTo>
                <a:cubicBezTo>
                  <a:pt x="1836018" y="283223"/>
                  <a:pt x="1833469" y="281768"/>
                  <a:pt x="1830556" y="281768"/>
                </a:cubicBezTo>
                <a:cubicBezTo>
                  <a:pt x="1830556" y="281768"/>
                  <a:pt x="1830556" y="281768"/>
                  <a:pt x="1830556" y="281768"/>
                </a:cubicBezTo>
                <a:cubicBezTo>
                  <a:pt x="1827642" y="281768"/>
                  <a:pt x="1825457" y="283223"/>
                  <a:pt x="1824001" y="285768"/>
                </a:cubicBezTo>
                <a:lnTo>
                  <a:pt x="1736602" y="460646"/>
                </a:lnTo>
                <a:cubicBezTo>
                  <a:pt x="1735510" y="462827"/>
                  <a:pt x="1735510" y="465736"/>
                  <a:pt x="1736966" y="467917"/>
                </a:cubicBezTo>
                <a:cubicBezTo>
                  <a:pt x="1738423" y="470099"/>
                  <a:pt x="1740608" y="471189"/>
                  <a:pt x="1743521" y="471189"/>
                </a:cubicBezTo>
                <a:lnTo>
                  <a:pt x="1862238" y="467190"/>
                </a:lnTo>
                <a:lnTo>
                  <a:pt x="1710746" y="560992"/>
                </a:lnTo>
                <a:lnTo>
                  <a:pt x="1593122" y="420289"/>
                </a:lnTo>
                <a:cubicBezTo>
                  <a:pt x="1592758" y="419926"/>
                  <a:pt x="1592394" y="419562"/>
                  <a:pt x="1592030" y="419562"/>
                </a:cubicBezTo>
                <a:cubicBezTo>
                  <a:pt x="1592030" y="419562"/>
                  <a:pt x="1591666" y="419199"/>
                  <a:pt x="1591666" y="419199"/>
                </a:cubicBezTo>
                <a:cubicBezTo>
                  <a:pt x="1590209" y="418108"/>
                  <a:pt x="1588388" y="417744"/>
                  <a:pt x="1586567" y="418108"/>
                </a:cubicBezTo>
                <a:cubicBezTo>
                  <a:pt x="1586567" y="418108"/>
                  <a:pt x="1586567" y="418108"/>
                  <a:pt x="1586203" y="418108"/>
                </a:cubicBezTo>
                <a:cubicBezTo>
                  <a:pt x="1585839" y="418108"/>
                  <a:pt x="1585839" y="418108"/>
                  <a:pt x="1585839" y="418472"/>
                </a:cubicBezTo>
                <a:cubicBezTo>
                  <a:pt x="1585475" y="418472"/>
                  <a:pt x="1585111" y="418472"/>
                  <a:pt x="1584747" y="418835"/>
                </a:cubicBezTo>
                <a:lnTo>
                  <a:pt x="1321822" y="523907"/>
                </a:lnTo>
                <a:lnTo>
                  <a:pt x="1033406" y="240685"/>
                </a:lnTo>
                <a:cubicBezTo>
                  <a:pt x="1033406" y="240685"/>
                  <a:pt x="1033406" y="240685"/>
                  <a:pt x="1033406" y="240685"/>
                </a:cubicBezTo>
                <a:cubicBezTo>
                  <a:pt x="1033406" y="240685"/>
                  <a:pt x="1033042" y="240321"/>
                  <a:pt x="1033042" y="240321"/>
                </a:cubicBezTo>
                <a:cubicBezTo>
                  <a:pt x="1033042" y="240321"/>
                  <a:pt x="1032677" y="240321"/>
                  <a:pt x="1032677" y="239958"/>
                </a:cubicBezTo>
                <a:cubicBezTo>
                  <a:pt x="1032313" y="239594"/>
                  <a:pt x="1031949" y="239594"/>
                  <a:pt x="1031585" y="239230"/>
                </a:cubicBezTo>
                <a:cubicBezTo>
                  <a:pt x="1031221" y="239230"/>
                  <a:pt x="1030857" y="238867"/>
                  <a:pt x="1030857" y="238867"/>
                </a:cubicBezTo>
                <a:cubicBezTo>
                  <a:pt x="1030492" y="238867"/>
                  <a:pt x="1030492" y="238867"/>
                  <a:pt x="1030128" y="238503"/>
                </a:cubicBezTo>
                <a:lnTo>
                  <a:pt x="744990" y="170879"/>
                </a:lnTo>
                <a:lnTo>
                  <a:pt x="551984" y="2181"/>
                </a:lnTo>
                <a:cubicBezTo>
                  <a:pt x="551620" y="1818"/>
                  <a:pt x="551256" y="1818"/>
                  <a:pt x="550892" y="1454"/>
                </a:cubicBezTo>
                <a:cubicBezTo>
                  <a:pt x="550527" y="1091"/>
                  <a:pt x="550163" y="1091"/>
                  <a:pt x="549799" y="727"/>
                </a:cubicBezTo>
                <a:cubicBezTo>
                  <a:pt x="549435" y="364"/>
                  <a:pt x="548707" y="364"/>
                  <a:pt x="548342" y="364"/>
                </a:cubicBezTo>
                <a:cubicBezTo>
                  <a:pt x="547978" y="364"/>
                  <a:pt x="547614" y="0"/>
                  <a:pt x="547250" y="0"/>
                </a:cubicBezTo>
                <a:cubicBezTo>
                  <a:pt x="547250" y="0"/>
                  <a:pt x="546886" y="0"/>
                  <a:pt x="546886" y="0"/>
                </a:cubicBezTo>
                <a:lnTo>
                  <a:pt x="240626" y="0"/>
                </a:lnTo>
                <a:cubicBezTo>
                  <a:pt x="238077" y="0"/>
                  <a:pt x="235892" y="1091"/>
                  <a:pt x="234799" y="3272"/>
                </a:cubicBezTo>
                <a:cubicBezTo>
                  <a:pt x="233343" y="5090"/>
                  <a:pt x="232978" y="7635"/>
                  <a:pt x="234071" y="9816"/>
                </a:cubicBezTo>
                <a:lnTo>
                  <a:pt x="304354" y="201419"/>
                </a:lnTo>
                <a:lnTo>
                  <a:pt x="122273" y="252683"/>
                </a:lnTo>
                <a:cubicBezTo>
                  <a:pt x="120088" y="253410"/>
                  <a:pt x="118632" y="254500"/>
                  <a:pt x="117539" y="256682"/>
                </a:cubicBezTo>
                <a:lnTo>
                  <a:pt x="39609" y="421744"/>
                </a:lnTo>
                <a:cubicBezTo>
                  <a:pt x="39244" y="422107"/>
                  <a:pt x="39244" y="422834"/>
                  <a:pt x="39244" y="423198"/>
                </a:cubicBezTo>
                <a:lnTo>
                  <a:pt x="279" y="588260"/>
                </a:lnTo>
                <a:cubicBezTo>
                  <a:pt x="-449" y="590441"/>
                  <a:pt x="279" y="592986"/>
                  <a:pt x="2100" y="594804"/>
                </a:cubicBezTo>
                <a:lnTo>
                  <a:pt x="109163" y="711147"/>
                </a:lnTo>
                <a:cubicBezTo>
                  <a:pt x="109528" y="711874"/>
                  <a:pt x="110256" y="712238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1713" y="712965"/>
                  <a:pt x="112077" y="712965"/>
                  <a:pt x="112805" y="713329"/>
                </a:cubicBezTo>
                <a:cubicBezTo>
                  <a:pt x="113169" y="713329"/>
                  <a:pt x="113169" y="713329"/>
                  <a:pt x="113533" y="713329"/>
                </a:cubicBezTo>
                <a:cubicBezTo>
                  <a:pt x="113898" y="713329"/>
                  <a:pt x="113898" y="713329"/>
                  <a:pt x="114262" y="713329"/>
                </a:cubicBezTo>
                <a:cubicBezTo>
                  <a:pt x="114626" y="713329"/>
                  <a:pt x="114990" y="713329"/>
                  <a:pt x="114990" y="713329"/>
                </a:cubicBezTo>
                <a:cubicBezTo>
                  <a:pt x="115354" y="713329"/>
                  <a:pt x="115354" y="713329"/>
                  <a:pt x="115718" y="713329"/>
                </a:cubicBezTo>
                <a:cubicBezTo>
                  <a:pt x="116447" y="713329"/>
                  <a:pt x="117175" y="712965"/>
                  <a:pt x="117903" y="712601"/>
                </a:cubicBezTo>
                <a:cubicBezTo>
                  <a:pt x="117903" y="712601"/>
                  <a:pt x="117903" y="712601"/>
                  <a:pt x="117903" y="712601"/>
                </a:cubicBezTo>
                <a:lnTo>
                  <a:pt x="117903" y="712601"/>
                </a:lnTo>
                <a:cubicBezTo>
                  <a:pt x="117903" y="712601"/>
                  <a:pt x="117903" y="712601"/>
                  <a:pt x="117903" y="712601"/>
                </a:cubicBezTo>
                <a:lnTo>
                  <a:pt x="266481" y="626435"/>
                </a:lnTo>
                <a:lnTo>
                  <a:pt x="422342" y="650067"/>
                </a:lnTo>
                <a:lnTo>
                  <a:pt x="573834" y="777681"/>
                </a:lnTo>
                <a:lnTo>
                  <a:pt x="583302" y="1017275"/>
                </a:lnTo>
                <a:cubicBezTo>
                  <a:pt x="583302" y="1018729"/>
                  <a:pt x="584030" y="1020183"/>
                  <a:pt x="584759" y="1021638"/>
                </a:cubicBezTo>
                <a:lnTo>
                  <a:pt x="707481" y="1172520"/>
                </a:lnTo>
                <a:lnTo>
                  <a:pt x="559996" y="1376484"/>
                </a:lnTo>
                <a:lnTo>
                  <a:pt x="487163" y="1473558"/>
                </a:lnTo>
                <a:cubicBezTo>
                  <a:pt x="486071" y="1474649"/>
                  <a:pt x="485707" y="1476466"/>
                  <a:pt x="485707" y="1477921"/>
                </a:cubicBezTo>
                <a:lnTo>
                  <a:pt x="485707" y="1647709"/>
                </a:lnTo>
                <a:cubicBezTo>
                  <a:pt x="485707" y="1649163"/>
                  <a:pt x="486071" y="1650254"/>
                  <a:pt x="486799" y="1651345"/>
                </a:cubicBezTo>
                <a:lnTo>
                  <a:pt x="582938" y="1809862"/>
                </a:lnTo>
                <a:lnTo>
                  <a:pt x="582938" y="2026188"/>
                </a:lnTo>
                <a:cubicBezTo>
                  <a:pt x="582938" y="2028005"/>
                  <a:pt x="583666" y="2029823"/>
                  <a:pt x="585123" y="2031278"/>
                </a:cubicBezTo>
                <a:lnTo>
                  <a:pt x="652493" y="2098538"/>
                </a:lnTo>
                <a:lnTo>
                  <a:pt x="700562" y="2175616"/>
                </a:lnTo>
                <a:cubicBezTo>
                  <a:pt x="700926" y="2176343"/>
                  <a:pt x="701655" y="2177070"/>
                  <a:pt x="702747" y="2177797"/>
                </a:cubicBezTo>
                <a:lnTo>
                  <a:pt x="806533" y="2249421"/>
                </a:lnTo>
                <a:cubicBezTo>
                  <a:pt x="806533" y="2249421"/>
                  <a:pt x="806533" y="2249421"/>
                  <a:pt x="806533" y="2249421"/>
                </a:cubicBezTo>
                <a:lnTo>
                  <a:pt x="829475" y="2265418"/>
                </a:lnTo>
                <a:lnTo>
                  <a:pt x="1003909" y="2371945"/>
                </a:lnTo>
                <a:lnTo>
                  <a:pt x="1085845" y="2453748"/>
                </a:lnTo>
                <a:cubicBezTo>
                  <a:pt x="1087666" y="2455566"/>
                  <a:pt x="1089851" y="2456293"/>
                  <a:pt x="1092036" y="2455930"/>
                </a:cubicBezTo>
                <a:lnTo>
                  <a:pt x="1253724" y="2429026"/>
                </a:lnTo>
                <a:lnTo>
                  <a:pt x="1239886" y="2459929"/>
                </a:lnTo>
                <a:lnTo>
                  <a:pt x="1191452" y="2532280"/>
                </a:lnTo>
                <a:cubicBezTo>
                  <a:pt x="1189631" y="2535189"/>
                  <a:pt x="1189995" y="2539188"/>
                  <a:pt x="1192545" y="2541733"/>
                </a:cubicBezTo>
                <a:lnTo>
                  <a:pt x="1309076" y="2653350"/>
                </a:lnTo>
                <a:cubicBezTo>
                  <a:pt x="1310533" y="2654804"/>
                  <a:pt x="1312718" y="2655531"/>
                  <a:pt x="1314539" y="2655531"/>
                </a:cubicBezTo>
                <a:cubicBezTo>
                  <a:pt x="1316724" y="2655531"/>
                  <a:pt x="1318544" y="2654440"/>
                  <a:pt x="1319637" y="2652622"/>
                </a:cubicBezTo>
                <a:lnTo>
                  <a:pt x="1352047" y="2610812"/>
                </a:lnTo>
                <a:lnTo>
                  <a:pt x="1445637" y="2589724"/>
                </a:lnTo>
                <a:lnTo>
                  <a:pt x="1424515" y="2709340"/>
                </a:lnTo>
                <a:lnTo>
                  <a:pt x="1356417" y="2966749"/>
                </a:lnTo>
                <a:cubicBezTo>
                  <a:pt x="1356053" y="2967476"/>
                  <a:pt x="1356053" y="2968567"/>
                  <a:pt x="1356053" y="2969294"/>
                </a:cubicBezTo>
                <a:cubicBezTo>
                  <a:pt x="1356053" y="2969294"/>
                  <a:pt x="1356053" y="2969294"/>
                  <a:pt x="1356053" y="2969294"/>
                </a:cubicBezTo>
                <a:cubicBezTo>
                  <a:pt x="1356053" y="2969657"/>
                  <a:pt x="1356053" y="2969657"/>
                  <a:pt x="1356053" y="2970021"/>
                </a:cubicBezTo>
                <a:cubicBezTo>
                  <a:pt x="1356053" y="2970748"/>
                  <a:pt x="1356417" y="2971112"/>
                  <a:pt x="1356417" y="2971839"/>
                </a:cubicBezTo>
                <a:lnTo>
                  <a:pt x="1453648" y="3190346"/>
                </a:lnTo>
                <a:cubicBezTo>
                  <a:pt x="1453648" y="3190346"/>
                  <a:pt x="1453648" y="3190709"/>
                  <a:pt x="1454013" y="3190709"/>
                </a:cubicBezTo>
                <a:cubicBezTo>
                  <a:pt x="1454013" y="3191073"/>
                  <a:pt x="1454377" y="3191436"/>
                  <a:pt x="1454741" y="3191436"/>
                </a:cubicBezTo>
                <a:cubicBezTo>
                  <a:pt x="1455105" y="3191800"/>
                  <a:pt x="1455105" y="3192164"/>
                  <a:pt x="1455469" y="3192527"/>
                </a:cubicBezTo>
                <a:cubicBezTo>
                  <a:pt x="1455469" y="3192527"/>
                  <a:pt x="1455469" y="3192890"/>
                  <a:pt x="1455833" y="3192890"/>
                </a:cubicBezTo>
                <a:cubicBezTo>
                  <a:pt x="1455833" y="3192890"/>
                  <a:pt x="1456198" y="3193254"/>
                  <a:pt x="1456562" y="3193254"/>
                </a:cubicBezTo>
                <a:cubicBezTo>
                  <a:pt x="1456926" y="3193254"/>
                  <a:pt x="1456926" y="3193618"/>
                  <a:pt x="1456926" y="3193618"/>
                </a:cubicBezTo>
                <a:lnTo>
                  <a:pt x="1633544" y="3303053"/>
                </a:lnTo>
                <a:lnTo>
                  <a:pt x="1638278" y="3547373"/>
                </a:lnTo>
                <a:lnTo>
                  <a:pt x="1672145" y="3838231"/>
                </a:lnTo>
                <a:lnTo>
                  <a:pt x="1657579" y="4206530"/>
                </a:lnTo>
                <a:cubicBezTo>
                  <a:pt x="1657579" y="4206530"/>
                  <a:pt x="1657579" y="4206893"/>
                  <a:pt x="1657579" y="4206893"/>
                </a:cubicBezTo>
                <a:cubicBezTo>
                  <a:pt x="1657579" y="4207257"/>
                  <a:pt x="1657579" y="4207257"/>
                  <a:pt x="1657579" y="4207621"/>
                </a:cubicBezTo>
                <a:cubicBezTo>
                  <a:pt x="1657579" y="4208348"/>
                  <a:pt x="1657943" y="4209075"/>
                  <a:pt x="1657943" y="4209802"/>
                </a:cubicBezTo>
                <a:lnTo>
                  <a:pt x="1657943" y="4209802"/>
                </a:lnTo>
                <a:cubicBezTo>
                  <a:pt x="1658307" y="4210529"/>
                  <a:pt x="1658671" y="4211256"/>
                  <a:pt x="1659400" y="4211983"/>
                </a:cubicBezTo>
                <a:cubicBezTo>
                  <a:pt x="1659400" y="4211983"/>
                  <a:pt x="1659400" y="4212347"/>
                  <a:pt x="1659764" y="4212347"/>
                </a:cubicBezTo>
                <a:lnTo>
                  <a:pt x="1829827" y="4377409"/>
                </a:lnTo>
                <a:cubicBezTo>
                  <a:pt x="1829827" y="4377409"/>
                  <a:pt x="1829827" y="4377409"/>
                  <a:pt x="1829827" y="4377409"/>
                </a:cubicBezTo>
                <a:cubicBezTo>
                  <a:pt x="1829827" y="4377409"/>
                  <a:pt x="1829827" y="4377409"/>
                  <a:pt x="1830192" y="4377409"/>
                </a:cubicBezTo>
                <a:cubicBezTo>
                  <a:pt x="1830920" y="4377772"/>
                  <a:pt x="1831284" y="4378499"/>
                  <a:pt x="1832012" y="4378499"/>
                </a:cubicBezTo>
                <a:cubicBezTo>
                  <a:pt x="1832012" y="4378499"/>
                  <a:pt x="1832377" y="4378499"/>
                  <a:pt x="1832377" y="4378863"/>
                </a:cubicBezTo>
                <a:cubicBezTo>
                  <a:pt x="1832377" y="4378863"/>
                  <a:pt x="1832741" y="4378863"/>
                  <a:pt x="1832741" y="4378863"/>
                </a:cubicBezTo>
                <a:cubicBezTo>
                  <a:pt x="1832741" y="4378863"/>
                  <a:pt x="1833105" y="4378863"/>
                  <a:pt x="1833105" y="4379226"/>
                </a:cubicBezTo>
                <a:lnTo>
                  <a:pt x="2037400" y="4427945"/>
                </a:lnTo>
                <a:cubicBezTo>
                  <a:pt x="2038128" y="4427945"/>
                  <a:pt x="2038492" y="4428309"/>
                  <a:pt x="2039220" y="4428309"/>
                </a:cubicBezTo>
                <a:cubicBezTo>
                  <a:pt x="2041770" y="4428309"/>
                  <a:pt x="2044319" y="4426855"/>
                  <a:pt x="2045775" y="4424309"/>
                </a:cubicBezTo>
                <a:cubicBezTo>
                  <a:pt x="2047232" y="4421401"/>
                  <a:pt x="2046504" y="4417765"/>
                  <a:pt x="2043954" y="4415584"/>
                </a:cubicBezTo>
                <a:lnTo>
                  <a:pt x="1878625" y="4278881"/>
                </a:lnTo>
                <a:lnTo>
                  <a:pt x="1948180" y="4162901"/>
                </a:lnTo>
                <a:cubicBezTo>
                  <a:pt x="1949637" y="4160356"/>
                  <a:pt x="1949637" y="4157084"/>
                  <a:pt x="1947816" y="4154902"/>
                </a:cubicBezTo>
                <a:lnTo>
                  <a:pt x="1891735" y="4080370"/>
                </a:lnTo>
                <a:lnTo>
                  <a:pt x="1943446" y="3920762"/>
                </a:lnTo>
                <a:lnTo>
                  <a:pt x="2083648" y="3789149"/>
                </a:lnTo>
                <a:lnTo>
                  <a:pt x="2234411" y="3628813"/>
                </a:lnTo>
                <a:cubicBezTo>
                  <a:pt x="2234411" y="3628813"/>
                  <a:pt x="2234411" y="3628813"/>
                  <a:pt x="2234411" y="3628813"/>
                </a:cubicBezTo>
                <a:cubicBezTo>
                  <a:pt x="2234775" y="3628450"/>
                  <a:pt x="2235139" y="3627723"/>
                  <a:pt x="2235503" y="3626996"/>
                </a:cubicBezTo>
                <a:cubicBezTo>
                  <a:pt x="2235503" y="3626996"/>
                  <a:pt x="2235503" y="3626996"/>
                  <a:pt x="2235503" y="3626632"/>
                </a:cubicBezTo>
                <a:cubicBezTo>
                  <a:pt x="2235868" y="3625905"/>
                  <a:pt x="2235868" y="3625541"/>
                  <a:pt x="2235868" y="3624814"/>
                </a:cubicBezTo>
                <a:cubicBezTo>
                  <a:pt x="2235868" y="3624451"/>
                  <a:pt x="2235868" y="3624451"/>
                  <a:pt x="2235868" y="3624087"/>
                </a:cubicBezTo>
                <a:cubicBezTo>
                  <a:pt x="2235868" y="3624087"/>
                  <a:pt x="2235868" y="3624087"/>
                  <a:pt x="2235868" y="3624087"/>
                </a:cubicBezTo>
                <a:lnTo>
                  <a:pt x="2240602" y="3464115"/>
                </a:lnTo>
                <a:lnTo>
                  <a:pt x="2406295" y="3402672"/>
                </a:lnTo>
                <a:cubicBezTo>
                  <a:pt x="2406295" y="3402672"/>
                  <a:pt x="2406660" y="3402672"/>
                  <a:pt x="2406660" y="3402308"/>
                </a:cubicBezTo>
                <a:cubicBezTo>
                  <a:pt x="2406660" y="3402308"/>
                  <a:pt x="2407024" y="3402308"/>
                  <a:pt x="2407024" y="3401944"/>
                </a:cubicBezTo>
                <a:cubicBezTo>
                  <a:pt x="2407752" y="3401581"/>
                  <a:pt x="2408844" y="3400854"/>
                  <a:pt x="2409209" y="3400127"/>
                </a:cubicBezTo>
                <a:cubicBezTo>
                  <a:pt x="2409209" y="3400127"/>
                  <a:pt x="2409209" y="3400127"/>
                  <a:pt x="2409209" y="3400127"/>
                </a:cubicBezTo>
                <a:cubicBezTo>
                  <a:pt x="2409209" y="3400127"/>
                  <a:pt x="2409209" y="3399763"/>
                  <a:pt x="2409209" y="3399763"/>
                </a:cubicBezTo>
                <a:cubicBezTo>
                  <a:pt x="2409573" y="3399036"/>
                  <a:pt x="2409937" y="3398309"/>
                  <a:pt x="2410301" y="3397582"/>
                </a:cubicBezTo>
                <a:cubicBezTo>
                  <a:pt x="2410301" y="3397582"/>
                  <a:pt x="2410301" y="3397218"/>
                  <a:pt x="2410301" y="3397218"/>
                </a:cubicBezTo>
                <a:cubicBezTo>
                  <a:pt x="2410301" y="3397218"/>
                  <a:pt x="2410301" y="3397218"/>
                  <a:pt x="2410301" y="3397218"/>
                </a:cubicBezTo>
                <a:lnTo>
                  <a:pt x="2468203" y="3122721"/>
                </a:lnTo>
                <a:lnTo>
                  <a:pt x="2568711" y="3027102"/>
                </a:lnTo>
                <a:cubicBezTo>
                  <a:pt x="2568711" y="3027102"/>
                  <a:pt x="2568711" y="3026738"/>
                  <a:pt x="2569076" y="3026738"/>
                </a:cubicBezTo>
                <a:cubicBezTo>
                  <a:pt x="2569440" y="3026375"/>
                  <a:pt x="2569804" y="3026011"/>
                  <a:pt x="2569804" y="3025284"/>
                </a:cubicBezTo>
                <a:cubicBezTo>
                  <a:pt x="2570168" y="3024920"/>
                  <a:pt x="2570168" y="3024557"/>
                  <a:pt x="2570532" y="3024193"/>
                </a:cubicBezTo>
                <a:cubicBezTo>
                  <a:pt x="2570896" y="3023829"/>
                  <a:pt x="2570896" y="3023102"/>
                  <a:pt x="2570896" y="3022739"/>
                </a:cubicBezTo>
                <a:cubicBezTo>
                  <a:pt x="2570896" y="3022375"/>
                  <a:pt x="2571261" y="3022012"/>
                  <a:pt x="2571261" y="3021648"/>
                </a:cubicBezTo>
                <a:lnTo>
                  <a:pt x="2571261" y="2749696"/>
                </a:lnTo>
                <a:cubicBezTo>
                  <a:pt x="2571989" y="2746788"/>
                  <a:pt x="2569440" y="2743879"/>
                  <a:pt x="2566162" y="2742788"/>
                </a:cubicBezTo>
                <a:close/>
                <a:moveTo>
                  <a:pt x="1200556" y="2331225"/>
                </a:moveTo>
                <a:lnTo>
                  <a:pt x="1200556" y="2181069"/>
                </a:lnTo>
                <a:lnTo>
                  <a:pt x="1260643" y="2192340"/>
                </a:lnTo>
                <a:lnTo>
                  <a:pt x="1200556" y="2331225"/>
                </a:lnTo>
                <a:close/>
                <a:moveTo>
                  <a:pt x="1042146" y="2075270"/>
                </a:moveTo>
                <a:cubicBezTo>
                  <a:pt x="1041417" y="2076360"/>
                  <a:pt x="1040689" y="2077451"/>
                  <a:pt x="1040689" y="2078542"/>
                </a:cubicBezTo>
                <a:lnTo>
                  <a:pt x="1012649" y="2204701"/>
                </a:lnTo>
                <a:lnTo>
                  <a:pt x="821464" y="2234878"/>
                </a:lnTo>
                <a:lnTo>
                  <a:pt x="940180" y="1818951"/>
                </a:lnTo>
                <a:lnTo>
                  <a:pt x="1157585" y="1941112"/>
                </a:lnTo>
                <a:lnTo>
                  <a:pt x="1042146" y="2075270"/>
                </a:lnTo>
                <a:close/>
                <a:moveTo>
                  <a:pt x="636105" y="248320"/>
                </a:moveTo>
                <a:lnTo>
                  <a:pt x="267938" y="427197"/>
                </a:lnTo>
                <a:lnTo>
                  <a:pt x="318921" y="214144"/>
                </a:lnTo>
                <a:lnTo>
                  <a:pt x="636105" y="248320"/>
                </a:lnTo>
                <a:close/>
                <a:moveTo>
                  <a:pt x="652857" y="256682"/>
                </a:moveTo>
                <a:lnTo>
                  <a:pt x="575655" y="758775"/>
                </a:lnTo>
                <a:lnTo>
                  <a:pt x="269395" y="442831"/>
                </a:lnTo>
                <a:lnTo>
                  <a:pt x="652857" y="256682"/>
                </a:lnTo>
                <a:close/>
                <a:moveTo>
                  <a:pt x="1805064" y="519181"/>
                </a:moveTo>
                <a:lnTo>
                  <a:pt x="1846579" y="571535"/>
                </a:lnTo>
                <a:lnTo>
                  <a:pt x="1808706" y="659156"/>
                </a:lnTo>
                <a:lnTo>
                  <a:pt x="1720579" y="571899"/>
                </a:lnTo>
                <a:lnTo>
                  <a:pt x="1805064" y="519181"/>
                </a:lnTo>
                <a:close/>
                <a:moveTo>
                  <a:pt x="1242070" y="1899664"/>
                </a:moveTo>
                <a:lnTo>
                  <a:pt x="1169602" y="1931295"/>
                </a:lnTo>
                <a:lnTo>
                  <a:pt x="950741" y="1808408"/>
                </a:lnTo>
                <a:lnTo>
                  <a:pt x="1511186" y="1495736"/>
                </a:lnTo>
                <a:lnTo>
                  <a:pt x="1242070" y="1899664"/>
                </a:lnTo>
                <a:close/>
                <a:moveTo>
                  <a:pt x="1118620" y="1237963"/>
                </a:moveTo>
                <a:lnTo>
                  <a:pt x="1519198" y="1474285"/>
                </a:lnTo>
                <a:lnTo>
                  <a:pt x="948192" y="1793138"/>
                </a:lnTo>
                <a:lnTo>
                  <a:pt x="1118620" y="1237963"/>
                </a:lnTo>
                <a:close/>
                <a:moveTo>
                  <a:pt x="1728955" y="1219784"/>
                </a:moveTo>
                <a:lnTo>
                  <a:pt x="1132094" y="1219784"/>
                </a:lnTo>
                <a:lnTo>
                  <a:pt x="1448550" y="906385"/>
                </a:lnTo>
                <a:lnTo>
                  <a:pt x="1728955" y="1219784"/>
                </a:lnTo>
                <a:close/>
                <a:moveTo>
                  <a:pt x="1431070" y="902750"/>
                </a:moveTo>
                <a:lnTo>
                  <a:pt x="1119712" y="1211422"/>
                </a:lnTo>
                <a:lnTo>
                  <a:pt x="1078926" y="902750"/>
                </a:lnTo>
                <a:lnTo>
                  <a:pt x="1431070" y="902750"/>
                </a:lnTo>
                <a:close/>
                <a:moveTo>
                  <a:pt x="1084388" y="888207"/>
                </a:moveTo>
                <a:lnTo>
                  <a:pt x="1317816" y="547176"/>
                </a:lnTo>
                <a:lnTo>
                  <a:pt x="1438354" y="888207"/>
                </a:lnTo>
                <a:lnTo>
                  <a:pt x="1084388" y="888207"/>
                </a:lnTo>
                <a:close/>
                <a:moveTo>
                  <a:pt x="939088" y="1772778"/>
                </a:moveTo>
                <a:lnTo>
                  <a:pt x="914325" y="1556452"/>
                </a:lnTo>
                <a:lnTo>
                  <a:pt x="1091672" y="1276865"/>
                </a:lnTo>
                <a:lnTo>
                  <a:pt x="939088" y="1772778"/>
                </a:lnTo>
                <a:close/>
                <a:moveTo>
                  <a:pt x="1540683" y="1493918"/>
                </a:moveTo>
                <a:lnTo>
                  <a:pt x="1665226" y="1642982"/>
                </a:lnTo>
                <a:lnTo>
                  <a:pt x="1531943" y="1784412"/>
                </a:lnTo>
                <a:lnTo>
                  <a:pt x="1540683" y="1493918"/>
                </a:lnTo>
                <a:close/>
                <a:moveTo>
                  <a:pt x="1532307" y="1465196"/>
                </a:moveTo>
                <a:lnTo>
                  <a:pt x="1141198" y="1234327"/>
                </a:lnTo>
                <a:lnTo>
                  <a:pt x="1729683" y="1234327"/>
                </a:lnTo>
                <a:lnTo>
                  <a:pt x="1532307" y="1465196"/>
                </a:lnTo>
                <a:close/>
                <a:moveTo>
                  <a:pt x="1742064" y="1212150"/>
                </a:moveTo>
                <a:lnTo>
                  <a:pt x="1463845" y="901295"/>
                </a:lnTo>
                <a:lnTo>
                  <a:pt x="1844758" y="864938"/>
                </a:lnTo>
                <a:lnTo>
                  <a:pt x="1742064" y="1212150"/>
                </a:lnTo>
                <a:close/>
                <a:moveTo>
                  <a:pt x="1332383" y="545358"/>
                </a:moveTo>
                <a:lnTo>
                  <a:pt x="1613515" y="674426"/>
                </a:lnTo>
                <a:lnTo>
                  <a:pt x="1451099" y="880572"/>
                </a:lnTo>
                <a:lnTo>
                  <a:pt x="1332383" y="545358"/>
                </a:lnTo>
                <a:close/>
                <a:moveTo>
                  <a:pt x="1629539" y="654430"/>
                </a:moveTo>
                <a:lnTo>
                  <a:pt x="1598221" y="449375"/>
                </a:lnTo>
                <a:lnTo>
                  <a:pt x="1699093" y="570445"/>
                </a:lnTo>
                <a:lnTo>
                  <a:pt x="1629539" y="654430"/>
                </a:lnTo>
                <a:close/>
                <a:moveTo>
                  <a:pt x="1615700" y="659520"/>
                </a:moveTo>
                <a:lnTo>
                  <a:pt x="1338209" y="531906"/>
                </a:lnTo>
                <a:lnTo>
                  <a:pt x="1581469" y="434832"/>
                </a:lnTo>
                <a:lnTo>
                  <a:pt x="1615700" y="659520"/>
                </a:lnTo>
                <a:close/>
                <a:moveTo>
                  <a:pt x="1076377" y="874027"/>
                </a:moveTo>
                <a:lnTo>
                  <a:pt x="1036319" y="263590"/>
                </a:lnTo>
                <a:lnTo>
                  <a:pt x="1310169" y="532270"/>
                </a:lnTo>
                <a:lnTo>
                  <a:pt x="1076377" y="874027"/>
                </a:lnTo>
                <a:close/>
                <a:moveTo>
                  <a:pt x="668516" y="251228"/>
                </a:moveTo>
                <a:lnTo>
                  <a:pt x="1012649" y="252319"/>
                </a:lnTo>
                <a:lnTo>
                  <a:pt x="592042" y="749686"/>
                </a:lnTo>
                <a:lnTo>
                  <a:pt x="668516" y="251228"/>
                </a:lnTo>
                <a:close/>
                <a:moveTo>
                  <a:pt x="1022117" y="263590"/>
                </a:moveTo>
                <a:lnTo>
                  <a:pt x="1062903" y="886025"/>
                </a:lnTo>
                <a:lnTo>
                  <a:pt x="594227" y="770046"/>
                </a:lnTo>
                <a:lnTo>
                  <a:pt x="1022117" y="263590"/>
                </a:lnTo>
                <a:close/>
                <a:moveTo>
                  <a:pt x="1105874" y="1218330"/>
                </a:moveTo>
                <a:lnTo>
                  <a:pt x="734793" y="1167430"/>
                </a:lnTo>
                <a:lnTo>
                  <a:pt x="1065088" y="909294"/>
                </a:lnTo>
                <a:lnTo>
                  <a:pt x="1105874" y="1218330"/>
                </a:lnTo>
                <a:close/>
                <a:moveTo>
                  <a:pt x="1102232" y="1232510"/>
                </a:moveTo>
                <a:lnTo>
                  <a:pt x="907406" y="1539728"/>
                </a:lnTo>
                <a:lnTo>
                  <a:pt x="729695" y="1181246"/>
                </a:lnTo>
                <a:lnTo>
                  <a:pt x="1102232" y="1232510"/>
                </a:lnTo>
                <a:close/>
                <a:moveTo>
                  <a:pt x="927435" y="1801136"/>
                </a:moveTo>
                <a:lnTo>
                  <a:pt x="610978" y="1801136"/>
                </a:lnTo>
                <a:lnTo>
                  <a:pt x="900487" y="1568814"/>
                </a:lnTo>
                <a:lnTo>
                  <a:pt x="927435" y="1801136"/>
                </a:lnTo>
                <a:close/>
                <a:moveTo>
                  <a:pt x="1443452" y="1881122"/>
                </a:moveTo>
                <a:cubicBezTo>
                  <a:pt x="1442359" y="1882577"/>
                  <a:pt x="1441631" y="1884394"/>
                  <a:pt x="1441631" y="1885849"/>
                </a:cubicBezTo>
                <a:lnTo>
                  <a:pt x="1441631" y="1994193"/>
                </a:lnTo>
                <a:lnTo>
                  <a:pt x="1366250" y="2063272"/>
                </a:lnTo>
                <a:lnTo>
                  <a:pt x="1366250" y="1895302"/>
                </a:lnTo>
                <a:cubicBezTo>
                  <a:pt x="1366250" y="1893120"/>
                  <a:pt x="1365521" y="1891302"/>
                  <a:pt x="1364065" y="1889848"/>
                </a:cubicBezTo>
                <a:cubicBezTo>
                  <a:pt x="1362608" y="1888394"/>
                  <a:pt x="1360423" y="1887667"/>
                  <a:pt x="1358602" y="1888030"/>
                </a:cubicBezTo>
                <a:lnTo>
                  <a:pt x="1261735" y="1896392"/>
                </a:lnTo>
                <a:lnTo>
                  <a:pt x="1526117" y="1499372"/>
                </a:lnTo>
                <a:lnTo>
                  <a:pt x="1517377" y="1800046"/>
                </a:lnTo>
                <a:lnTo>
                  <a:pt x="1443452" y="1881122"/>
                </a:lnTo>
                <a:close/>
                <a:moveTo>
                  <a:pt x="1786128" y="1589174"/>
                </a:moveTo>
                <a:lnTo>
                  <a:pt x="1676879" y="1634620"/>
                </a:lnTo>
                <a:lnTo>
                  <a:pt x="1543232" y="1474649"/>
                </a:lnTo>
                <a:lnTo>
                  <a:pt x="1742793" y="1240872"/>
                </a:lnTo>
                <a:lnTo>
                  <a:pt x="1836746" y="1482647"/>
                </a:lnTo>
                <a:lnTo>
                  <a:pt x="1786128" y="1589174"/>
                </a:lnTo>
                <a:close/>
                <a:moveTo>
                  <a:pt x="1849856" y="1475739"/>
                </a:moveTo>
                <a:lnTo>
                  <a:pt x="1756995" y="1236872"/>
                </a:lnTo>
                <a:lnTo>
                  <a:pt x="1959105" y="1280137"/>
                </a:lnTo>
                <a:lnTo>
                  <a:pt x="1959105" y="1475739"/>
                </a:lnTo>
                <a:lnTo>
                  <a:pt x="1849856" y="1475739"/>
                </a:lnTo>
                <a:close/>
                <a:moveTo>
                  <a:pt x="2071631" y="992552"/>
                </a:moveTo>
                <a:lnTo>
                  <a:pt x="2090567" y="1096170"/>
                </a:lnTo>
                <a:cubicBezTo>
                  <a:pt x="2090567" y="1096534"/>
                  <a:pt x="2090931" y="1097261"/>
                  <a:pt x="2090931" y="1097624"/>
                </a:cubicBezTo>
                <a:lnTo>
                  <a:pt x="2129897" y="1194698"/>
                </a:lnTo>
                <a:cubicBezTo>
                  <a:pt x="2130261" y="1195789"/>
                  <a:pt x="2130989" y="1196880"/>
                  <a:pt x="2131718" y="1197607"/>
                </a:cubicBezTo>
                <a:lnTo>
                  <a:pt x="2199452" y="1256142"/>
                </a:lnTo>
                <a:lnTo>
                  <a:pt x="2160122" y="1303770"/>
                </a:lnTo>
                <a:cubicBezTo>
                  <a:pt x="2159030" y="1305224"/>
                  <a:pt x="2158301" y="1307042"/>
                  <a:pt x="2158665" y="1308860"/>
                </a:cubicBezTo>
                <a:lnTo>
                  <a:pt x="2163400" y="1381574"/>
                </a:lnTo>
                <a:cubicBezTo>
                  <a:pt x="2163400" y="1383028"/>
                  <a:pt x="2164128" y="1384119"/>
                  <a:pt x="2164856" y="1385210"/>
                </a:cubicBezTo>
                <a:lnTo>
                  <a:pt x="2200180" y="1433565"/>
                </a:lnTo>
                <a:lnTo>
                  <a:pt x="2162307" y="1471376"/>
                </a:lnTo>
                <a:lnTo>
                  <a:pt x="2110960" y="1389936"/>
                </a:lnTo>
                <a:lnTo>
                  <a:pt x="2158301" y="1267049"/>
                </a:lnTo>
                <a:cubicBezTo>
                  <a:pt x="2159030" y="1264867"/>
                  <a:pt x="2159030" y="1262322"/>
                  <a:pt x="2157573" y="1260141"/>
                </a:cubicBezTo>
                <a:cubicBezTo>
                  <a:pt x="2156116" y="1257960"/>
                  <a:pt x="2153931" y="1256869"/>
                  <a:pt x="2151382" y="1257233"/>
                </a:cubicBezTo>
                <a:lnTo>
                  <a:pt x="1967481" y="1267049"/>
                </a:lnTo>
                <a:lnTo>
                  <a:pt x="1754810" y="1221602"/>
                </a:lnTo>
                <a:lnTo>
                  <a:pt x="1859324" y="867847"/>
                </a:lnTo>
                <a:lnTo>
                  <a:pt x="2071631" y="992552"/>
                </a:lnTo>
                <a:close/>
                <a:moveTo>
                  <a:pt x="2117515" y="844942"/>
                </a:moveTo>
                <a:lnTo>
                  <a:pt x="1953642" y="776227"/>
                </a:lnTo>
                <a:lnTo>
                  <a:pt x="2057064" y="641705"/>
                </a:lnTo>
                <a:lnTo>
                  <a:pt x="2095665" y="713692"/>
                </a:lnTo>
                <a:lnTo>
                  <a:pt x="2117515" y="844942"/>
                </a:lnTo>
                <a:close/>
                <a:moveTo>
                  <a:pt x="2199452" y="703876"/>
                </a:moveTo>
                <a:lnTo>
                  <a:pt x="2107319" y="703876"/>
                </a:lnTo>
                <a:lnTo>
                  <a:pt x="2067261" y="628616"/>
                </a:lnTo>
                <a:lnTo>
                  <a:pt x="2117879" y="562810"/>
                </a:lnTo>
                <a:lnTo>
                  <a:pt x="2174324" y="632252"/>
                </a:lnTo>
                <a:lnTo>
                  <a:pt x="2199452" y="703876"/>
                </a:lnTo>
                <a:close/>
                <a:moveTo>
                  <a:pt x="1754810" y="455919"/>
                </a:moveTo>
                <a:lnTo>
                  <a:pt x="1830556" y="304673"/>
                </a:lnTo>
                <a:lnTo>
                  <a:pt x="1882267" y="403565"/>
                </a:lnTo>
                <a:cubicBezTo>
                  <a:pt x="1882995" y="405019"/>
                  <a:pt x="1884087" y="406110"/>
                  <a:pt x="1885544" y="406837"/>
                </a:cubicBezTo>
                <a:lnTo>
                  <a:pt x="2039949" y="479188"/>
                </a:lnTo>
                <a:lnTo>
                  <a:pt x="2107683" y="551175"/>
                </a:lnTo>
                <a:lnTo>
                  <a:pt x="2058521" y="615164"/>
                </a:lnTo>
                <a:lnTo>
                  <a:pt x="1893920" y="453011"/>
                </a:lnTo>
                <a:cubicBezTo>
                  <a:pt x="1893920" y="453011"/>
                  <a:pt x="1893556" y="453011"/>
                  <a:pt x="1893556" y="452647"/>
                </a:cubicBezTo>
                <a:cubicBezTo>
                  <a:pt x="1893192" y="452284"/>
                  <a:pt x="1892463" y="451920"/>
                  <a:pt x="1892099" y="451557"/>
                </a:cubicBezTo>
                <a:cubicBezTo>
                  <a:pt x="1891735" y="451557"/>
                  <a:pt x="1891735" y="451193"/>
                  <a:pt x="1891371" y="451193"/>
                </a:cubicBezTo>
                <a:cubicBezTo>
                  <a:pt x="1890642" y="450829"/>
                  <a:pt x="1890278" y="450829"/>
                  <a:pt x="1889550" y="450829"/>
                </a:cubicBezTo>
                <a:cubicBezTo>
                  <a:pt x="1889186" y="450829"/>
                  <a:pt x="1889186" y="450829"/>
                  <a:pt x="1888822" y="450829"/>
                </a:cubicBezTo>
                <a:cubicBezTo>
                  <a:pt x="1888822" y="450829"/>
                  <a:pt x="1888822" y="450829"/>
                  <a:pt x="1888822" y="450829"/>
                </a:cubicBezTo>
                <a:lnTo>
                  <a:pt x="1754810" y="455919"/>
                </a:lnTo>
                <a:close/>
                <a:moveTo>
                  <a:pt x="1887729" y="467917"/>
                </a:moveTo>
                <a:lnTo>
                  <a:pt x="2049417" y="626798"/>
                </a:lnTo>
                <a:lnTo>
                  <a:pt x="2049417" y="627162"/>
                </a:lnTo>
                <a:lnTo>
                  <a:pt x="1936891" y="774045"/>
                </a:lnTo>
                <a:lnTo>
                  <a:pt x="1851677" y="849668"/>
                </a:lnTo>
                <a:lnTo>
                  <a:pt x="1464937" y="886752"/>
                </a:lnTo>
                <a:lnTo>
                  <a:pt x="1630631" y="676244"/>
                </a:lnTo>
                <a:lnTo>
                  <a:pt x="1709290" y="580988"/>
                </a:lnTo>
                <a:lnTo>
                  <a:pt x="1805793" y="676608"/>
                </a:lnTo>
                <a:cubicBezTo>
                  <a:pt x="1807614" y="678426"/>
                  <a:pt x="1809799" y="679153"/>
                  <a:pt x="1812348" y="678426"/>
                </a:cubicBezTo>
                <a:cubicBezTo>
                  <a:pt x="1814897" y="678062"/>
                  <a:pt x="1816718" y="676244"/>
                  <a:pt x="1817810" y="674063"/>
                </a:cubicBezTo>
                <a:lnTo>
                  <a:pt x="1861510" y="572626"/>
                </a:lnTo>
                <a:cubicBezTo>
                  <a:pt x="1862602" y="570081"/>
                  <a:pt x="1862238" y="567173"/>
                  <a:pt x="1860417" y="565355"/>
                </a:cubicBezTo>
                <a:lnTo>
                  <a:pt x="1817446" y="511182"/>
                </a:lnTo>
                <a:lnTo>
                  <a:pt x="1887729" y="467917"/>
                </a:lnTo>
                <a:close/>
                <a:moveTo>
                  <a:pt x="739527" y="184331"/>
                </a:moveTo>
                <a:lnTo>
                  <a:pt x="964943" y="237776"/>
                </a:lnTo>
                <a:lnTo>
                  <a:pt x="662689" y="236685"/>
                </a:lnTo>
                <a:lnTo>
                  <a:pt x="330938" y="201055"/>
                </a:lnTo>
                <a:lnTo>
                  <a:pt x="546522" y="17088"/>
                </a:lnTo>
                <a:lnTo>
                  <a:pt x="736250" y="182513"/>
                </a:lnTo>
                <a:cubicBezTo>
                  <a:pt x="737342" y="183240"/>
                  <a:pt x="738435" y="183967"/>
                  <a:pt x="739527" y="184331"/>
                </a:cubicBezTo>
                <a:close/>
                <a:moveTo>
                  <a:pt x="250822" y="14543"/>
                </a:moveTo>
                <a:lnTo>
                  <a:pt x="526857" y="14543"/>
                </a:lnTo>
                <a:lnTo>
                  <a:pt x="316371" y="193784"/>
                </a:lnTo>
                <a:lnTo>
                  <a:pt x="250822" y="14543"/>
                </a:lnTo>
                <a:close/>
                <a:moveTo>
                  <a:pt x="128828" y="265771"/>
                </a:moveTo>
                <a:lnTo>
                  <a:pt x="303262" y="216689"/>
                </a:lnTo>
                <a:lnTo>
                  <a:pt x="251915" y="431560"/>
                </a:lnTo>
                <a:lnTo>
                  <a:pt x="70926" y="388295"/>
                </a:lnTo>
                <a:lnTo>
                  <a:pt x="128828" y="265771"/>
                </a:lnTo>
                <a:close/>
                <a:moveTo>
                  <a:pt x="52718" y="427197"/>
                </a:moveTo>
                <a:lnTo>
                  <a:pt x="64736" y="402111"/>
                </a:lnTo>
                <a:lnTo>
                  <a:pt x="246452" y="445739"/>
                </a:lnTo>
                <a:lnTo>
                  <a:pt x="112441" y="694059"/>
                </a:lnTo>
                <a:lnTo>
                  <a:pt x="14846" y="587896"/>
                </a:lnTo>
                <a:lnTo>
                  <a:pt x="52718" y="427197"/>
                </a:lnTo>
                <a:close/>
                <a:moveTo>
                  <a:pt x="426348" y="635888"/>
                </a:moveTo>
                <a:lnTo>
                  <a:pt x="265753" y="611528"/>
                </a:lnTo>
                <a:cubicBezTo>
                  <a:pt x="264296" y="611165"/>
                  <a:pt x="262476" y="611528"/>
                  <a:pt x="261019" y="612255"/>
                </a:cubicBezTo>
                <a:lnTo>
                  <a:pt x="132470" y="686788"/>
                </a:lnTo>
                <a:lnTo>
                  <a:pt x="258834" y="452284"/>
                </a:lnTo>
                <a:lnTo>
                  <a:pt x="475146" y="675517"/>
                </a:lnTo>
                <a:lnTo>
                  <a:pt x="429626" y="637342"/>
                </a:lnTo>
                <a:cubicBezTo>
                  <a:pt x="428897" y="636615"/>
                  <a:pt x="427441" y="636251"/>
                  <a:pt x="426348" y="635888"/>
                </a:cubicBezTo>
                <a:close/>
                <a:moveTo>
                  <a:pt x="597504" y="1014366"/>
                </a:moveTo>
                <a:lnTo>
                  <a:pt x="588400" y="783862"/>
                </a:lnTo>
                <a:lnTo>
                  <a:pt x="1054527" y="899114"/>
                </a:lnTo>
                <a:lnTo>
                  <a:pt x="718042" y="1162340"/>
                </a:lnTo>
                <a:lnTo>
                  <a:pt x="597504" y="1014366"/>
                </a:lnTo>
                <a:close/>
                <a:moveTo>
                  <a:pt x="715857" y="1186336"/>
                </a:moveTo>
                <a:lnTo>
                  <a:pt x="891019" y="1539728"/>
                </a:lnTo>
                <a:lnTo>
                  <a:pt x="565822" y="1393936"/>
                </a:lnTo>
                <a:lnTo>
                  <a:pt x="572013" y="1385573"/>
                </a:lnTo>
                <a:lnTo>
                  <a:pt x="715857" y="1186336"/>
                </a:lnTo>
                <a:close/>
                <a:moveTo>
                  <a:pt x="500637" y="1645891"/>
                </a:moveTo>
                <a:lnTo>
                  <a:pt x="500637" y="1480466"/>
                </a:lnTo>
                <a:lnTo>
                  <a:pt x="557082" y="1405570"/>
                </a:lnTo>
                <a:lnTo>
                  <a:pt x="892839" y="1556452"/>
                </a:lnTo>
                <a:lnTo>
                  <a:pt x="592406" y="1797501"/>
                </a:lnTo>
                <a:lnTo>
                  <a:pt x="500637" y="1645891"/>
                </a:lnTo>
                <a:close/>
                <a:moveTo>
                  <a:pt x="664874" y="2090903"/>
                </a:moveTo>
                <a:cubicBezTo>
                  <a:pt x="664510" y="2090540"/>
                  <a:pt x="664146" y="2090176"/>
                  <a:pt x="663782" y="2089449"/>
                </a:cubicBezTo>
                <a:lnTo>
                  <a:pt x="597868" y="2023642"/>
                </a:lnTo>
                <a:lnTo>
                  <a:pt x="597868" y="1815316"/>
                </a:lnTo>
                <a:lnTo>
                  <a:pt x="925978" y="1815316"/>
                </a:lnTo>
                <a:lnTo>
                  <a:pt x="806533" y="2231969"/>
                </a:lnTo>
                <a:lnTo>
                  <a:pt x="712579" y="2166890"/>
                </a:lnTo>
                <a:lnTo>
                  <a:pt x="664874" y="2090903"/>
                </a:lnTo>
                <a:close/>
                <a:moveTo>
                  <a:pt x="829839" y="2248330"/>
                </a:moveTo>
                <a:lnTo>
                  <a:pt x="1010464" y="2219608"/>
                </a:lnTo>
                <a:lnTo>
                  <a:pt x="1002088" y="2353766"/>
                </a:lnTo>
                <a:lnTo>
                  <a:pt x="837851" y="2253420"/>
                </a:lnTo>
                <a:lnTo>
                  <a:pt x="829839" y="2248330"/>
                </a:lnTo>
                <a:close/>
                <a:moveTo>
                  <a:pt x="1016290" y="2363583"/>
                </a:moveTo>
                <a:lnTo>
                  <a:pt x="1025030" y="2221789"/>
                </a:lnTo>
                <a:lnTo>
                  <a:pt x="1090215" y="2250148"/>
                </a:lnTo>
                <a:lnTo>
                  <a:pt x="1145203" y="2432298"/>
                </a:lnTo>
                <a:lnTo>
                  <a:pt x="1093857" y="2440660"/>
                </a:lnTo>
                <a:lnTo>
                  <a:pt x="1016290" y="2363583"/>
                </a:lnTo>
                <a:close/>
                <a:moveTo>
                  <a:pt x="1159406" y="2430480"/>
                </a:moveTo>
                <a:lnTo>
                  <a:pt x="1104781" y="2249421"/>
                </a:lnTo>
                <a:lnTo>
                  <a:pt x="1162319" y="2222880"/>
                </a:lnTo>
                <a:cubicBezTo>
                  <a:pt x="1163412" y="2222516"/>
                  <a:pt x="1164140" y="2221789"/>
                  <a:pt x="1164868" y="2220699"/>
                </a:cubicBezTo>
                <a:lnTo>
                  <a:pt x="1185990" y="2193794"/>
                </a:lnTo>
                <a:lnTo>
                  <a:pt x="1185990" y="2366855"/>
                </a:lnTo>
                <a:cubicBezTo>
                  <a:pt x="1185990" y="2366855"/>
                  <a:pt x="1185990" y="2366855"/>
                  <a:pt x="1185990" y="2366855"/>
                </a:cubicBezTo>
                <a:cubicBezTo>
                  <a:pt x="1185990" y="2367218"/>
                  <a:pt x="1185990" y="2367582"/>
                  <a:pt x="1186354" y="2367945"/>
                </a:cubicBezTo>
                <a:cubicBezTo>
                  <a:pt x="1186354" y="2368673"/>
                  <a:pt x="1186718" y="2369400"/>
                  <a:pt x="1187082" y="2370127"/>
                </a:cubicBezTo>
                <a:cubicBezTo>
                  <a:pt x="1187082" y="2370127"/>
                  <a:pt x="1187082" y="2370490"/>
                  <a:pt x="1187082" y="2370490"/>
                </a:cubicBezTo>
                <a:cubicBezTo>
                  <a:pt x="1187082" y="2370854"/>
                  <a:pt x="1187446" y="2370854"/>
                  <a:pt x="1187446" y="2371218"/>
                </a:cubicBezTo>
                <a:cubicBezTo>
                  <a:pt x="1187810" y="2371945"/>
                  <a:pt x="1188175" y="2372308"/>
                  <a:pt x="1188903" y="2372672"/>
                </a:cubicBezTo>
                <a:cubicBezTo>
                  <a:pt x="1189267" y="2373036"/>
                  <a:pt x="1189631" y="2373036"/>
                  <a:pt x="1189995" y="2373399"/>
                </a:cubicBezTo>
                <a:cubicBezTo>
                  <a:pt x="1190360" y="2373762"/>
                  <a:pt x="1191088" y="2374126"/>
                  <a:pt x="1191816" y="2374126"/>
                </a:cubicBezTo>
                <a:cubicBezTo>
                  <a:pt x="1192180" y="2374126"/>
                  <a:pt x="1192180" y="2374490"/>
                  <a:pt x="1192545" y="2374490"/>
                </a:cubicBezTo>
                <a:lnTo>
                  <a:pt x="1309440" y="2394486"/>
                </a:lnTo>
                <a:lnTo>
                  <a:pt x="1264648" y="2413755"/>
                </a:lnTo>
                <a:lnTo>
                  <a:pt x="1159406" y="2430480"/>
                </a:lnTo>
                <a:close/>
                <a:moveTo>
                  <a:pt x="1252995" y="2467564"/>
                </a:moveTo>
                <a:cubicBezTo>
                  <a:pt x="1252995" y="2467200"/>
                  <a:pt x="1253360" y="2467200"/>
                  <a:pt x="1253360" y="2466837"/>
                </a:cubicBezTo>
                <a:lnTo>
                  <a:pt x="1241342" y="2567547"/>
                </a:lnTo>
                <a:lnTo>
                  <a:pt x="1207839" y="2535189"/>
                </a:lnTo>
                <a:lnTo>
                  <a:pt x="1252995" y="2467564"/>
                </a:lnTo>
                <a:close/>
                <a:moveTo>
                  <a:pt x="1314174" y="2637352"/>
                </a:moveTo>
                <a:lnTo>
                  <a:pt x="1254452" y="2580272"/>
                </a:lnTo>
                <a:lnTo>
                  <a:pt x="1273024" y="2425026"/>
                </a:lnTo>
                <a:lnTo>
                  <a:pt x="1321822" y="2403939"/>
                </a:lnTo>
                <a:lnTo>
                  <a:pt x="1298151" y="2470836"/>
                </a:lnTo>
                <a:cubicBezTo>
                  <a:pt x="1297423" y="2473018"/>
                  <a:pt x="1297787" y="2475563"/>
                  <a:pt x="1298880" y="2477381"/>
                </a:cubicBezTo>
                <a:lnTo>
                  <a:pt x="1336753" y="2534098"/>
                </a:lnTo>
                <a:lnTo>
                  <a:pt x="1341122" y="2602086"/>
                </a:lnTo>
                <a:lnTo>
                  <a:pt x="1314174" y="2637352"/>
                </a:lnTo>
                <a:close/>
                <a:moveTo>
                  <a:pt x="1355689" y="2595542"/>
                </a:moveTo>
                <a:lnTo>
                  <a:pt x="1352047" y="2538824"/>
                </a:lnTo>
                <a:lnTo>
                  <a:pt x="1404487" y="2538824"/>
                </a:lnTo>
                <a:lnTo>
                  <a:pt x="1441631" y="2575909"/>
                </a:lnTo>
                <a:lnTo>
                  <a:pt x="1355689" y="2595542"/>
                </a:lnTo>
                <a:close/>
                <a:moveTo>
                  <a:pt x="2557423" y="2991835"/>
                </a:moveTo>
                <a:lnTo>
                  <a:pt x="2417949" y="2722065"/>
                </a:lnTo>
                <a:lnTo>
                  <a:pt x="2557423" y="2755877"/>
                </a:lnTo>
                <a:lnTo>
                  <a:pt x="2557423" y="2991835"/>
                </a:lnTo>
                <a:close/>
                <a:moveTo>
                  <a:pt x="2399376" y="3383039"/>
                </a:moveTo>
                <a:lnTo>
                  <a:pt x="2285394" y="3297963"/>
                </a:lnTo>
                <a:lnTo>
                  <a:pt x="2450723" y="3140536"/>
                </a:lnTo>
                <a:lnTo>
                  <a:pt x="2399376" y="3383039"/>
                </a:lnTo>
                <a:close/>
                <a:moveTo>
                  <a:pt x="2103677" y="3746611"/>
                </a:moveTo>
                <a:lnTo>
                  <a:pt x="2011908" y="3730250"/>
                </a:lnTo>
                <a:lnTo>
                  <a:pt x="1874983" y="3460480"/>
                </a:lnTo>
                <a:lnTo>
                  <a:pt x="2216931" y="3626269"/>
                </a:lnTo>
                <a:lnTo>
                  <a:pt x="2103677" y="3746611"/>
                </a:lnTo>
                <a:close/>
                <a:moveTo>
                  <a:pt x="1940168" y="3902583"/>
                </a:moveTo>
                <a:lnTo>
                  <a:pt x="1869885" y="3719707"/>
                </a:lnTo>
                <a:lnTo>
                  <a:pt x="2002076" y="3743339"/>
                </a:lnTo>
                <a:lnTo>
                  <a:pt x="2037035" y="3812417"/>
                </a:lnTo>
                <a:lnTo>
                  <a:pt x="1940168" y="3902583"/>
                </a:lnTo>
                <a:close/>
                <a:moveTo>
                  <a:pt x="1682342" y="4204712"/>
                </a:moveTo>
                <a:lnTo>
                  <a:pt x="1875712" y="4093095"/>
                </a:lnTo>
                <a:lnTo>
                  <a:pt x="1862966" y="4268701"/>
                </a:lnTo>
                <a:lnTo>
                  <a:pt x="1682342" y="4204712"/>
                </a:lnTo>
                <a:close/>
                <a:moveTo>
                  <a:pt x="1832377" y="4358503"/>
                </a:moveTo>
                <a:lnTo>
                  <a:pt x="1694359" y="4224708"/>
                </a:lnTo>
                <a:lnTo>
                  <a:pt x="1860053" y="4283607"/>
                </a:lnTo>
                <a:lnTo>
                  <a:pt x="1832377" y="4358503"/>
                </a:lnTo>
                <a:close/>
                <a:moveTo>
                  <a:pt x="1678700" y="4049467"/>
                </a:moveTo>
                <a:lnTo>
                  <a:pt x="1863330" y="4083642"/>
                </a:lnTo>
                <a:lnTo>
                  <a:pt x="1673238" y="4193441"/>
                </a:lnTo>
                <a:lnTo>
                  <a:pt x="1678700" y="4049467"/>
                </a:lnTo>
                <a:close/>
                <a:moveTo>
                  <a:pt x="1679064" y="4034560"/>
                </a:moveTo>
                <a:lnTo>
                  <a:pt x="1685983" y="3856410"/>
                </a:lnTo>
                <a:lnTo>
                  <a:pt x="1865151" y="4069099"/>
                </a:lnTo>
                <a:lnTo>
                  <a:pt x="1679064" y="4034560"/>
                </a:lnTo>
                <a:close/>
                <a:moveTo>
                  <a:pt x="1374261" y="2974747"/>
                </a:moveTo>
                <a:lnTo>
                  <a:pt x="1547966" y="2957659"/>
                </a:lnTo>
                <a:lnTo>
                  <a:pt x="1460568" y="3168531"/>
                </a:lnTo>
                <a:lnTo>
                  <a:pt x="1374261" y="2974747"/>
                </a:lnTo>
                <a:close/>
                <a:moveTo>
                  <a:pt x="1433984" y="2730790"/>
                </a:moveTo>
                <a:lnTo>
                  <a:pt x="1547602" y="2942753"/>
                </a:lnTo>
                <a:lnTo>
                  <a:pt x="1373169" y="2960204"/>
                </a:lnTo>
                <a:lnTo>
                  <a:pt x="1433984" y="2730790"/>
                </a:lnTo>
                <a:close/>
                <a:moveTo>
                  <a:pt x="1975856" y="2634080"/>
                </a:moveTo>
                <a:lnTo>
                  <a:pt x="1848400" y="2622809"/>
                </a:lnTo>
                <a:lnTo>
                  <a:pt x="1903388" y="2563911"/>
                </a:lnTo>
                <a:lnTo>
                  <a:pt x="1975856" y="2634080"/>
                </a:lnTo>
                <a:close/>
                <a:moveTo>
                  <a:pt x="2381532" y="2715157"/>
                </a:moveTo>
                <a:lnTo>
                  <a:pt x="2124434" y="2854405"/>
                </a:lnTo>
                <a:lnTo>
                  <a:pt x="2213654" y="2690070"/>
                </a:lnTo>
                <a:lnTo>
                  <a:pt x="2381532" y="2715157"/>
                </a:lnTo>
                <a:close/>
                <a:moveTo>
                  <a:pt x="2275197" y="3287419"/>
                </a:moveTo>
                <a:lnTo>
                  <a:pt x="2163764" y="3120540"/>
                </a:lnTo>
                <a:lnTo>
                  <a:pt x="2444532" y="3125993"/>
                </a:lnTo>
                <a:lnTo>
                  <a:pt x="2275197" y="3287419"/>
                </a:lnTo>
                <a:close/>
                <a:moveTo>
                  <a:pt x="2102220" y="2890762"/>
                </a:moveTo>
                <a:lnTo>
                  <a:pt x="2141914" y="3108178"/>
                </a:lnTo>
                <a:lnTo>
                  <a:pt x="1878261" y="3204161"/>
                </a:lnTo>
                <a:lnTo>
                  <a:pt x="2102220" y="2890762"/>
                </a:lnTo>
                <a:close/>
                <a:moveTo>
                  <a:pt x="1858960" y="3205979"/>
                </a:moveTo>
                <a:lnTo>
                  <a:pt x="1755903" y="3043099"/>
                </a:lnTo>
                <a:lnTo>
                  <a:pt x="2084376" y="2890762"/>
                </a:lnTo>
                <a:lnTo>
                  <a:pt x="1858960" y="3205979"/>
                </a:lnTo>
                <a:close/>
                <a:moveTo>
                  <a:pt x="2114602" y="2876583"/>
                </a:moveTo>
                <a:lnTo>
                  <a:pt x="2383353" y="2731154"/>
                </a:lnTo>
                <a:lnTo>
                  <a:pt x="2154296" y="3093635"/>
                </a:lnTo>
                <a:lnTo>
                  <a:pt x="2114602" y="2876583"/>
                </a:lnTo>
                <a:close/>
                <a:moveTo>
                  <a:pt x="2070174" y="2881309"/>
                </a:moveTo>
                <a:lnTo>
                  <a:pt x="1763914" y="3023466"/>
                </a:lnTo>
                <a:lnTo>
                  <a:pt x="1844394" y="2890762"/>
                </a:lnTo>
                <a:lnTo>
                  <a:pt x="2070174" y="2881309"/>
                </a:lnTo>
                <a:close/>
                <a:moveTo>
                  <a:pt x="1854955" y="2875492"/>
                </a:moveTo>
                <a:lnTo>
                  <a:pt x="2011180" y="2660985"/>
                </a:lnTo>
                <a:lnTo>
                  <a:pt x="2095665" y="2865676"/>
                </a:lnTo>
                <a:lnTo>
                  <a:pt x="1854955" y="2875492"/>
                </a:lnTo>
                <a:close/>
                <a:moveTo>
                  <a:pt x="1832377" y="2862404"/>
                </a:moveTo>
                <a:lnTo>
                  <a:pt x="1627353" y="2613357"/>
                </a:lnTo>
                <a:lnTo>
                  <a:pt x="1825822" y="2635171"/>
                </a:lnTo>
                <a:lnTo>
                  <a:pt x="1832377" y="2862404"/>
                </a:lnTo>
                <a:close/>
                <a:moveTo>
                  <a:pt x="1615336" y="2621719"/>
                </a:moveTo>
                <a:lnTo>
                  <a:pt x="1827278" y="2879128"/>
                </a:lnTo>
                <a:lnTo>
                  <a:pt x="1568359" y="2939481"/>
                </a:lnTo>
                <a:lnTo>
                  <a:pt x="1615336" y="2621719"/>
                </a:lnTo>
                <a:close/>
                <a:moveTo>
                  <a:pt x="1563261" y="2959114"/>
                </a:moveTo>
                <a:lnTo>
                  <a:pt x="1729319" y="3040190"/>
                </a:lnTo>
                <a:lnTo>
                  <a:pt x="1475498" y="3171076"/>
                </a:lnTo>
                <a:lnTo>
                  <a:pt x="1563261" y="2959114"/>
                </a:lnTo>
                <a:close/>
                <a:moveTo>
                  <a:pt x="1580741" y="2951479"/>
                </a:moveTo>
                <a:lnTo>
                  <a:pt x="1824729" y="2894398"/>
                </a:lnTo>
                <a:lnTo>
                  <a:pt x="1742429" y="3030374"/>
                </a:lnTo>
                <a:lnTo>
                  <a:pt x="1580741" y="2951479"/>
                </a:lnTo>
                <a:close/>
                <a:moveTo>
                  <a:pt x="1746799" y="3056187"/>
                </a:moveTo>
                <a:lnTo>
                  <a:pt x="1847671" y="3215796"/>
                </a:lnTo>
                <a:lnTo>
                  <a:pt x="1653573" y="3286329"/>
                </a:lnTo>
                <a:lnTo>
                  <a:pt x="1746799" y="3056187"/>
                </a:lnTo>
                <a:close/>
                <a:moveTo>
                  <a:pt x="1851313" y="3229611"/>
                </a:moveTo>
                <a:lnTo>
                  <a:pt x="1851313" y="3430667"/>
                </a:lnTo>
                <a:lnTo>
                  <a:pt x="1656851" y="3300508"/>
                </a:lnTo>
                <a:lnTo>
                  <a:pt x="1851313" y="3229611"/>
                </a:lnTo>
                <a:close/>
                <a:moveTo>
                  <a:pt x="1865879" y="3232520"/>
                </a:moveTo>
                <a:lnTo>
                  <a:pt x="2207463" y="3450663"/>
                </a:lnTo>
                <a:lnTo>
                  <a:pt x="1865879" y="3437575"/>
                </a:lnTo>
                <a:lnTo>
                  <a:pt x="1865879" y="3232520"/>
                </a:lnTo>
                <a:close/>
                <a:moveTo>
                  <a:pt x="1874983" y="3220886"/>
                </a:moveTo>
                <a:lnTo>
                  <a:pt x="2144827" y="3122358"/>
                </a:lnTo>
                <a:lnTo>
                  <a:pt x="2222394" y="3442665"/>
                </a:lnTo>
                <a:lnTo>
                  <a:pt x="1874983" y="3220886"/>
                </a:lnTo>
                <a:close/>
                <a:moveTo>
                  <a:pt x="2163035" y="3105997"/>
                </a:moveTo>
                <a:lnTo>
                  <a:pt x="2399740" y="2731881"/>
                </a:lnTo>
                <a:lnTo>
                  <a:pt x="2454001" y="3111450"/>
                </a:lnTo>
                <a:lnTo>
                  <a:pt x="2163035" y="3105997"/>
                </a:lnTo>
                <a:close/>
                <a:moveTo>
                  <a:pt x="2107319" y="2855859"/>
                </a:moveTo>
                <a:lnTo>
                  <a:pt x="2024654" y="2655895"/>
                </a:lnTo>
                <a:lnTo>
                  <a:pt x="2198359" y="2687525"/>
                </a:lnTo>
                <a:lnTo>
                  <a:pt x="2107319" y="2855859"/>
                </a:lnTo>
                <a:close/>
                <a:moveTo>
                  <a:pt x="1846943" y="2862040"/>
                </a:moveTo>
                <a:lnTo>
                  <a:pt x="1840388" y="2636625"/>
                </a:lnTo>
                <a:lnTo>
                  <a:pt x="1994793" y="2650441"/>
                </a:lnTo>
                <a:lnTo>
                  <a:pt x="1999891" y="2651532"/>
                </a:lnTo>
                <a:lnTo>
                  <a:pt x="1846943" y="2862040"/>
                </a:lnTo>
                <a:close/>
                <a:moveTo>
                  <a:pt x="1625533" y="2598814"/>
                </a:moveTo>
                <a:lnTo>
                  <a:pt x="1726406" y="2489742"/>
                </a:lnTo>
                <a:lnTo>
                  <a:pt x="1817810" y="2619537"/>
                </a:lnTo>
                <a:lnTo>
                  <a:pt x="1625533" y="2598814"/>
                </a:lnTo>
                <a:close/>
                <a:moveTo>
                  <a:pt x="1612423" y="2591542"/>
                </a:moveTo>
                <a:lnTo>
                  <a:pt x="1564354" y="2485379"/>
                </a:lnTo>
                <a:lnTo>
                  <a:pt x="1715845" y="2479925"/>
                </a:lnTo>
                <a:lnTo>
                  <a:pt x="1612423" y="2591542"/>
                </a:lnTo>
                <a:close/>
                <a:moveTo>
                  <a:pt x="1555249" y="2926392"/>
                </a:moveTo>
                <a:lnTo>
                  <a:pt x="1441267" y="2714066"/>
                </a:lnTo>
                <a:lnTo>
                  <a:pt x="1600770" y="2618810"/>
                </a:lnTo>
                <a:lnTo>
                  <a:pt x="1555249" y="2926392"/>
                </a:lnTo>
                <a:close/>
                <a:moveTo>
                  <a:pt x="1731140" y="3055460"/>
                </a:moveTo>
                <a:lnTo>
                  <a:pt x="1637186" y="3287783"/>
                </a:lnTo>
                <a:lnTo>
                  <a:pt x="1475498" y="3187437"/>
                </a:lnTo>
                <a:lnTo>
                  <a:pt x="1731140" y="3055460"/>
                </a:lnTo>
                <a:close/>
                <a:moveTo>
                  <a:pt x="1652845" y="3534648"/>
                </a:moveTo>
                <a:lnTo>
                  <a:pt x="1648475" y="3312506"/>
                </a:lnTo>
                <a:lnTo>
                  <a:pt x="1844030" y="3443392"/>
                </a:lnTo>
                <a:lnTo>
                  <a:pt x="1652845" y="3534648"/>
                </a:lnTo>
                <a:close/>
                <a:moveTo>
                  <a:pt x="1851313" y="3455753"/>
                </a:moveTo>
                <a:lnTo>
                  <a:pt x="1851313" y="3695347"/>
                </a:lnTo>
                <a:lnTo>
                  <a:pt x="1659400" y="3547737"/>
                </a:lnTo>
                <a:lnTo>
                  <a:pt x="1851313" y="3455753"/>
                </a:lnTo>
                <a:close/>
                <a:moveTo>
                  <a:pt x="1925238" y="3904038"/>
                </a:moveTo>
                <a:lnTo>
                  <a:pt x="1695816" y="3834959"/>
                </a:lnTo>
                <a:lnTo>
                  <a:pt x="1854955" y="3721525"/>
                </a:lnTo>
                <a:lnTo>
                  <a:pt x="1925238" y="3904038"/>
                </a:lnTo>
                <a:close/>
                <a:moveTo>
                  <a:pt x="1865879" y="3704073"/>
                </a:moveTo>
                <a:lnTo>
                  <a:pt x="1865879" y="3475023"/>
                </a:lnTo>
                <a:lnTo>
                  <a:pt x="1994064" y="3726978"/>
                </a:lnTo>
                <a:lnTo>
                  <a:pt x="1865879" y="3704073"/>
                </a:lnTo>
                <a:close/>
                <a:moveTo>
                  <a:pt x="1893192" y="3452845"/>
                </a:moveTo>
                <a:lnTo>
                  <a:pt x="2226400" y="3465933"/>
                </a:lnTo>
                <a:lnTo>
                  <a:pt x="2222030" y="3612453"/>
                </a:lnTo>
                <a:lnTo>
                  <a:pt x="1893192" y="3452845"/>
                </a:lnTo>
                <a:close/>
                <a:moveTo>
                  <a:pt x="2239145" y="3449209"/>
                </a:moveTo>
                <a:lnTo>
                  <a:pt x="2167041" y="3151080"/>
                </a:lnTo>
                <a:lnTo>
                  <a:pt x="2268278" y="3302689"/>
                </a:lnTo>
                <a:cubicBezTo>
                  <a:pt x="2268278" y="3303053"/>
                  <a:pt x="2268642" y="3303053"/>
                  <a:pt x="2268642" y="3303053"/>
                </a:cubicBezTo>
                <a:cubicBezTo>
                  <a:pt x="2268642" y="3303053"/>
                  <a:pt x="2268642" y="3303416"/>
                  <a:pt x="2269006" y="3303416"/>
                </a:cubicBezTo>
                <a:cubicBezTo>
                  <a:pt x="2269006" y="3303416"/>
                  <a:pt x="2269371" y="3303416"/>
                  <a:pt x="2269371" y="3303780"/>
                </a:cubicBezTo>
                <a:cubicBezTo>
                  <a:pt x="2269371" y="3303780"/>
                  <a:pt x="2269735" y="3304144"/>
                  <a:pt x="2269735" y="3304144"/>
                </a:cubicBezTo>
                <a:lnTo>
                  <a:pt x="2389180" y="3393219"/>
                </a:lnTo>
                <a:lnTo>
                  <a:pt x="2239145" y="3449209"/>
                </a:lnTo>
                <a:close/>
                <a:moveTo>
                  <a:pt x="2467839" y="3103815"/>
                </a:moveTo>
                <a:lnTo>
                  <a:pt x="2417584" y="2752968"/>
                </a:lnTo>
                <a:lnTo>
                  <a:pt x="2555602" y="3020557"/>
                </a:lnTo>
                <a:lnTo>
                  <a:pt x="2467839" y="3103815"/>
                </a:lnTo>
                <a:close/>
                <a:moveTo>
                  <a:pt x="1893192" y="2553731"/>
                </a:moveTo>
                <a:lnTo>
                  <a:pt x="1833833" y="2617356"/>
                </a:lnTo>
                <a:lnTo>
                  <a:pt x="1736602" y="2478835"/>
                </a:lnTo>
                <a:lnTo>
                  <a:pt x="1813076" y="2475926"/>
                </a:lnTo>
                <a:lnTo>
                  <a:pt x="1893192" y="2553731"/>
                </a:lnTo>
                <a:close/>
                <a:moveTo>
                  <a:pt x="1462752" y="2583544"/>
                </a:moveTo>
                <a:lnTo>
                  <a:pt x="1550880" y="2490833"/>
                </a:lnTo>
                <a:lnTo>
                  <a:pt x="1600770" y="2601359"/>
                </a:lnTo>
                <a:lnTo>
                  <a:pt x="1441631" y="2696615"/>
                </a:lnTo>
                <a:lnTo>
                  <a:pt x="1462752" y="2583544"/>
                </a:lnTo>
                <a:close/>
                <a:moveTo>
                  <a:pt x="1654666" y="3562643"/>
                </a:moveTo>
                <a:lnTo>
                  <a:pt x="1846215" y="3709890"/>
                </a:lnTo>
                <a:lnTo>
                  <a:pt x="1685255" y="3824415"/>
                </a:lnTo>
                <a:lnTo>
                  <a:pt x="1654666" y="3562643"/>
                </a:lnTo>
                <a:close/>
                <a:moveTo>
                  <a:pt x="2010816" y="4405767"/>
                </a:moveTo>
                <a:lnTo>
                  <a:pt x="1845122" y="4366501"/>
                </a:lnTo>
                <a:lnTo>
                  <a:pt x="1872798" y="4291606"/>
                </a:lnTo>
                <a:lnTo>
                  <a:pt x="2010816" y="4405767"/>
                </a:lnTo>
                <a:close/>
                <a:moveTo>
                  <a:pt x="1933613" y="4158174"/>
                </a:moveTo>
                <a:lnTo>
                  <a:pt x="1878989" y="4249068"/>
                </a:lnTo>
                <a:lnTo>
                  <a:pt x="1889914" y="4100003"/>
                </a:lnTo>
                <a:lnTo>
                  <a:pt x="1933613" y="4158174"/>
                </a:lnTo>
                <a:close/>
                <a:moveTo>
                  <a:pt x="1881174" y="4065464"/>
                </a:moveTo>
                <a:lnTo>
                  <a:pt x="1701278" y="3851683"/>
                </a:lnTo>
                <a:lnTo>
                  <a:pt x="1928515" y="3920035"/>
                </a:lnTo>
                <a:lnTo>
                  <a:pt x="1881174" y="4065464"/>
                </a:lnTo>
                <a:close/>
                <a:moveTo>
                  <a:pt x="2073452" y="3778605"/>
                </a:moveTo>
                <a:lnTo>
                  <a:pt x="2048324" y="3801874"/>
                </a:lnTo>
                <a:lnTo>
                  <a:pt x="2019920" y="3746247"/>
                </a:lnTo>
                <a:lnTo>
                  <a:pt x="2091660" y="3758972"/>
                </a:lnTo>
                <a:lnTo>
                  <a:pt x="2073452" y="3778605"/>
                </a:lnTo>
                <a:close/>
              </a:path>
            </a:pathLst>
          </a:custGeom>
          <a:solidFill>
            <a:schemeClr val="bg2"/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180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0700000">
            <a:off x="-960419" y="5410276"/>
            <a:ext cx="6006731" cy="12726119"/>
          </a:xfrm>
          <a:custGeom>
            <a:avLst/>
            <a:gdLst>
              <a:gd name="connsiteX0" fmla="*/ 816674 w 6006731"/>
              <a:gd name="connsiteY0" fmla="*/ 0 h 12726119"/>
              <a:gd name="connsiteX1" fmla="*/ 5190055 w 6006731"/>
              <a:gd name="connsiteY1" fmla="*/ 0 h 12726119"/>
              <a:gd name="connsiteX2" fmla="*/ 6006731 w 6006731"/>
              <a:gd name="connsiteY2" fmla="*/ 816676 h 12726119"/>
              <a:gd name="connsiteX3" fmla="*/ 6006731 w 6006731"/>
              <a:gd name="connsiteY3" fmla="*/ 11909443 h 12726119"/>
              <a:gd name="connsiteX4" fmla="*/ 5190055 w 6006731"/>
              <a:gd name="connsiteY4" fmla="*/ 12726119 h 12726119"/>
              <a:gd name="connsiteX5" fmla="*/ 816674 w 6006731"/>
              <a:gd name="connsiteY5" fmla="*/ 12726119 h 12726119"/>
              <a:gd name="connsiteX6" fmla="*/ 0 w 6006731"/>
              <a:gd name="connsiteY6" fmla="*/ 11909443 h 12726119"/>
              <a:gd name="connsiteX7" fmla="*/ 0 w 6006731"/>
              <a:gd name="connsiteY7" fmla="*/ 816676 h 12726119"/>
              <a:gd name="connsiteX8" fmla="*/ 816674 w 6006731"/>
              <a:gd name="connsiteY8" fmla="*/ 0 h 1272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731" h="12726119">
                <a:moveTo>
                  <a:pt x="816674" y="0"/>
                </a:moveTo>
                <a:lnTo>
                  <a:pt x="5190055" y="0"/>
                </a:lnTo>
                <a:cubicBezTo>
                  <a:pt x="5641095" y="0"/>
                  <a:pt x="6006731" y="365638"/>
                  <a:pt x="6006731" y="816676"/>
                </a:cubicBezTo>
                <a:lnTo>
                  <a:pt x="6006731" y="11909443"/>
                </a:lnTo>
                <a:cubicBezTo>
                  <a:pt x="6006731" y="12360481"/>
                  <a:pt x="5641095" y="12726119"/>
                  <a:pt x="5190055" y="12726119"/>
                </a:cubicBezTo>
                <a:lnTo>
                  <a:pt x="816674" y="12726119"/>
                </a:lnTo>
                <a:cubicBezTo>
                  <a:pt x="365637" y="12726119"/>
                  <a:pt x="0" y="12360481"/>
                  <a:pt x="0" y="11909443"/>
                </a:cubicBezTo>
                <a:lnTo>
                  <a:pt x="0" y="816676"/>
                </a:lnTo>
                <a:cubicBezTo>
                  <a:pt x="0" y="365638"/>
                  <a:pt x="365637" y="0"/>
                  <a:pt x="81667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20700000">
            <a:off x="5005518" y="560514"/>
            <a:ext cx="6006731" cy="12726119"/>
          </a:xfrm>
          <a:custGeom>
            <a:avLst/>
            <a:gdLst>
              <a:gd name="connsiteX0" fmla="*/ 816674 w 6006731"/>
              <a:gd name="connsiteY0" fmla="*/ 0 h 12726119"/>
              <a:gd name="connsiteX1" fmla="*/ 5190055 w 6006731"/>
              <a:gd name="connsiteY1" fmla="*/ 0 h 12726119"/>
              <a:gd name="connsiteX2" fmla="*/ 6006731 w 6006731"/>
              <a:gd name="connsiteY2" fmla="*/ 816676 h 12726119"/>
              <a:gd name="connsiteX3" fmla="*/ 6006731 w 6006731"/>
              <a:gd name="connsiteY3" fmla="*/ 11909443 h 12726119"/>
              <a:gd name="connsiteX4" fmla="*/ 5190055 w 6006731"/>
              <a:gd name="connsiteY4" fmla="*/ 12726119 h 12726119"/>
              <a:gd name="connsiteX5" fmla="*/ 816674 w 6006731"/>
              <a:gd name="connsiteY5" fmla="*/ 12726119 h 12726119"/>
              <a:gd name="connsiteX6" fmla="*/ 0 w 6006731"/>
              <a:gd name="connsiteY6" fmla="*/ 11909443 h 12726119"/>
              <a:gd name="connsiteX7" fmla="*/ 0 w 6006731"/>
              <a:gd name="connsiteY7" fmla="*/ 816676 h 12726119"/>
              <a:gd name="connsiteX8" fmla="*/ 816674 w 6006731"/>
              <a:gd name="connsiteY8" fmla="*/ 0 h 1272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731" h="12726119">
                <a:moveTo>
                  <a:pt x="816674" y="0"/>
                </a:moveTo>
                <a:lnTo>
                  <a:pt x="5190055" y="0"/>
                </a:lnTo>
                <a:cubicBezTo>
                  <a:pt x="5641095" y="0"/>
                  <a:pt x="6006731" y="365638"/>
                  <a:pt x="6006731" y="816676"/>
                </a:cubicBezTo>
                <a:lnTo>
                  <a:pt x="6006731" y="11909443"/>
                </a:lnTo>
                <a:cubicBezTo>
                  <a:pt x="6006731" y="12360481"/>
                  <a:pt x="5641095" y="12726119"/>
                  <a:pt x="5190055" y="12726119"/>
                </a:cubicBezTo>
                <a:lnTo>
                  <a:pt x="816674" y="12726119"/>
                </a:lnTo>
                <a:cubicBezTo>
                  <a:pt x="365637" y="12726119"/>
                  <a:pt x="0" y="12360481"/>
                  <a:pt x="0" y="11909443"/>
                </a:cubicBezTo>
                <a:lnTo>
                  <a:pt x="0" y="816676"/>
                </a:lnTo>
                <a:cubicBezTo>
                  <a:pt x="0" y="365638"/>
                  <a:pt x="365637" y="0"/>
                  <a:pt x="816674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5" name="Graphic 2">
            <a:extLst>
              <a:ext uri="{FF2B5EF4-FFF2-40B4-BE49-F238E27FC236}">
                <a16:creationId xmlns:a16="http://schemas.microsoft.com/office/drawing/2014/main" id="{AD359C77-6CAE-9349-B8A3-214678473AAC}"/>
              </a:ext>
            </a:extLst>
          </p:cNvPr>
          <p:cNvSpPr/>
          <p:nvPr userDrawn="1"/>
        </p:nvSpPr>
        <p:spPr>
          <a:xfrm rot="16200000">
            <a:off x="-74322" y="74324"/>
            <a:ext cx="3121574" cy="2972928"/>
          </a:xfrm>
          <a:custGeom>
            <a:avLst/>
            <a:gdLst>
              <a:gd name="connsiteX0" fmla="*/ 2066925 w 2066925"/>
              <a:gd name="connsiteY0" fmla="*/ 0 h 1968499"/>
              <a:gd name="connsiteX1" fmla="*/ 2066925 w 2066925"/>
              <a:gd name="connsiteY1" fmla="*/ 1968500 h 1968499"/>
              <a:gd name="connsiteX2" fmla="*/ 1206012 w 2066925"/>
              <a:gd name="connsiteY2" fmla="*/ 984250 h 1968499"/>
              <a:gd name="connsiteX3" fmla="*/ 0 w 2066925"/>
              <a:gd name="connsiteY3" fmla="*/ 0 h 1968499"/>
              <a:gd name="connsiteX4" fmla="*/ 2066925 w 2066925"/>
              <a:gd name="connsiteY4" fmla="*/ 0 h 196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6925" h="1968499">
                <a:moveTo>
                  <a:pt x="2066925" y="0"/>
                </a:moveTo>
                <a:lnTo>
                  <a:pt x="2066925" y="1968500"/>
                </a:lnTo>
                <a:cubicBezTo>
                  <a:pt x="1492983" y="1900154"/>
                  <a:pt x="1206012" y="1572071"/>
                  <a:pt x="1206012" y="984250"/>
                </a:cubicBezTo>
                <a:cubicBezTo>
                  <a:pt x="1206012" y="396429"/>
                  <a:pt x="804008" y="68346"/>
                  <a:pt x="0" y="0"/>
                </a:cubicBezTo>
                <a:lnTo>
                  <a:pt x="2066925" y="0"/>
                </a:lnTo>
                <a:close/>
              </a:path>
            </a:pathLst>
          </a:custGeom>
          <a:solidFill>
            <a:srgbClr val="002FA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96C5FE8-1E43-A740-A01D-EED191D3C5A9}"/>
              </a:ext>
            </a:extLst>
          </p:cNvPr>
          <p:cNvSpPr/>
          <p:nvPr userDrawn="1"/>
        </p:nvSpPr>
        <p:spPr>
          <a:xfrm>
            <a:off x="21730773" y="743273"/>
            <a:ext cx="7183049" cy="12360599"/>
          </a:xfrm>
          <a:custGeom>
            <a:avLst/>
            <a:gdLst>
              <a:gd name="connsiteX0" fmla="*/ 2566162 w 2568523"/>
              <a:gd name="connsiteY0" fmla="*/ 2742788 h 4419916"/>
              <a:gd name="connsiteX1" fmla="*/ 2405567 w 2568523"/>
              <a:gd name="connsiteY1" fmla="*/ 2703886 h 4419916"/>
              <a:gd name="connsiteX2" fmla="*/ 2405567 w 2568523"/>
              <a:gd name="connsiteY2" fmla="*/ 2703886 h 4419916"/>
              <a:gd name="connsiteX3" fmla="*/ 2405567 w 2568523"/>
              <a:gd name="connsiteY3" fmla="*/ 2703886 h 4419916"/>
              <a:gd name="connsiteX4" fmla="*/ 2405203 w 2568523"/>
              <a:gd name="connsiteY4" fmla="*/ 2703886 h 4419916"/>
              <a:gd name="connsiteX5" fmla="*/ 2211105 w 2568523"/>
              <a:gd name="connsiteY5" fmla="*/ 2674800 h 4419916"/>
              <a:gd name="connsiteX6" fmla="*/ 1999163 w 2568523"/>
              <a:gd name="connsiteY6" fmla="*/ 2636625 h 4419916"/>
              <a:gd name="connsiteX7" fmla="*/ 1820723 w 2568523"/>
              <a:gd name="connsiteY7" fmla="*/ 2463565 h 4419916"/>
              <a:gd name="connsiteX8" fmla="*/ 1815261 w 2568523"/>
              <a:gd name="connsiteY8" fmla="*/ 2461384 h 4419916"/>
              <a:gd name="connsiteX9" fmla="*/ 1552700 w 2568523"/>
              <a:gd name="connsiteY9" fmla="*/ 2471200 h 4419916"/>
              <a:gd name="connsiteX10" fmla="*/ 1552700 w 2568523"/>
              <a:gd name="connsiteY10" fmla="*/ 2471200 h 4419916"/>
              <a:gd name="connsiteX11" fmla="*/ 1552700 w 2568523"/>
              <a:gd name="connsiteY11" fmla="*/ 2471200 h 4419916"/>
              <a:gd name="connsiteX12" fmla="*/ 1547602 w 2568523"/>
              <a:gd name="connsiteY12" fmla="*/ 2473381 h 4419916"/>
              <a:gd name="connsiteX13" fmla="*/ 1547602 w 2568523"/>
              <a:gd name="connsiteY13" fmla="*/ 2473381 h 4419916"/>
              <a:gd name="connsiteX14" fmla="*/ 1547602 w 2568523"/>
              <a:gd name="connsiteY14" fmla="*/ 2473381 h 4419916"/>
              <a:gd name="connsiteX15" fmla="*/ 1455469 w 2568523"/>
              <a:gd name="connsiteY15" fmla="*/ 2569728 h 4419916"/>
              <a:gd name="connsiteX16" fmla="*/ 1412134 w 2568523"/>
              <a:gd name="connsiteY16" fmla="*/ 2526463 h 4419916"/>
              <a:gd name="connsiteX17" fmla="*/ 1407036 w 2568523"/>
              <a:gd name="connsiteY17" fmla="*/ 2524282 h 4419916"/>
              <a:gd name="connsiteX18" fmla="*/ 1348041 w 2568523"/>
              <a:gd name="connsiteY18" fmla="*/ 2524282 h 4419916"/>
              <a:gd name="connsiteX19" fmla="*/ 1313446 w 2568523"/>
              <a:gd name="connsiteY19" fmla="*/ 2472291 h 4419916"/>
              <a:gd name="connsiteX20" fmla="*/ 1341487 w 2568523"/>
              <a:gd name="connsiteY20" fmla="*/ 2393395 h 4419916"/>
              <a:gd name="connsiteX21" fmla="*/ 1341487 w 2568523"/>
              <a:gd name="connsiteY21" fmla="*/ 2388669 h 4419916"/>
              <a:gd name="connsiteX22" fmla="*/ 1341487 w 2568523"/>
              <a:gd name="connsiteY22" fmla="*/ 2388669 h 4419916"/>
              <a:gd name="connsiteX23" fmla="*/ 1341122 w 2568523"/>
              <a:gd name="connsiteY23" fmla="*/ 2387942 h 4419916"/>
              <a:gd name="connsiteX24" fmla="*/ 1341122 w 2568523"/>
              <a:gd name="connsiteY24" fmla="*/ 2387942 h 4419916"/>
              <a:gd name="connsiteX25" fmla="*/ 1337845 w 2568523"/>
              <a:gd name="connsiteY25" fmla="*/ 2384670 h 4419916"/>
              <a:gd name="connsiteX26" fmla="*/ 1337845 w 2568523"/>
              <a:gd name="connsiteY26" fmla="*/ 2384670 h 4419916"/>
              <a:gd name="connsiteX27" fmla="*/ 1337845 w 2568523"/>
              <a:gd name="connsiteY27" fmla="*/ 2384670 h 4419916"/>
              <a:gd name="connsiteX28" fmla="*/ 1337845 w 2568523"/>
              <a:gd name="connsiteY28" fmla="*/ 2384670 h 4419916"/>
              <a:gd name="connsiteX29" fmla="*/ 1337117 w 2568523"/>
              <a:gd name="connsiteY29" fmla="*/ 2384306 h 4419916"/>
              <a:gd name="connsiteX30" fmla="*/ 1337117 w 2568523"/>
              <a:gd name="connsiteY30" fmla="*/ 2384306 h 4419916"/>
              <a:gd name="connsiteX31" fmla="*/ 1337117 w 2568523"/>
              <a:gd name="connsiteY31" fmla="*/ 2384306 h 4419916"/>
              <a:gd name="connsiteX32" fmla="*/ 1337117 w 2568523"/>
              <a:gd name="connsiteY32" fmla="*/ 2384306 h 4419916"/>
              <a:gd name="connsiteX33" fmla="*/ 1336024 w 2568523"/>
              <a:gd name="connsiteY33" fmla="*/ 2383943 h 4419916"/>
              <a:gd name="connsiteX34" fmla="*/ 1204198 w 2568523"/>
              <a:gd name="connsiteY34" fmla="*/ 2361401 h 4419916"/>
              <a:gd name="connsiteX35" fmla="*/ 1278487 w 2568523"/>
              <a:gd name="connsiteY35" fmla="*/ 2190159 h 4419916"/>
              <a:gd name="connsiteX36" fmla="*/ 1278123 w 2568523"/>
              <a:gd name="connsiteY36" fmla="*/ 2183978 h 4419916"/>
              <a:gd name="connsiteX37" fmla="*/ 1273024 w 2568523"/>
              <a:gd name="connsiteY37" fmla="*/ 2180342 h 4419916"/>
              <a:gd name="connsiteX38" fmla="*/ 1195094 w 2568523"/>
              <a:gd name="connsiteY38" fmla="*/ 2165799 h 4419916"/>
              <a:gd name="connsiteX39" fmla="*/ 1194001 w 2568523"/>
              <a:gd name="connsiteY39" fmla="*/ 2165799 h 4419916"/>
              <a:gd name="connsiteX40" fmla="*/ 1193637 w 2568523"/>
              <a:gd name="connsiteY40" fmla="*/ 2165799 h 4419916"/>
              <a:gd name="connsiteX41" fmla="*/ 1193273 w 2568523"/>
              <a:gd name="connsiteY41" fmla="*/ 2165799 h 4419916"/>
              <a:gd name="connsiteX42" fmla="*/ 1190724 w 2568523"/>
              <a:gd name="connsiteY42" fmla="*/ 2166163 h 4419916"/>
              <a:gd name="connsiteX43" fmla="*/ 1190360 w 2568523"/>
              <a:gd name="connsiteY43" fmla="*/ 2166527 h 4419916"/>
              <a:gd name="connsiteX44" fmla="*/ 1188539 w 2568523"/>
              <a:gd name="connsiteY44" fmla="*/ 2167617 h 4419916"/>
              <a:gd name="connsiteX45" fmla="*/ 1188175 w 2568523"/>
              <a:gd name="connsiteY45" fmla="*/ 2167981 h 4419916"/>
              <a:gd name="connsiteX46" fmla="*/ 1187810 w 2568523"/>
              <a:gd name="connsiteY46" fmla="*/ 2168344 h 4419916"/>
              <a:gd name="connsiteX47" fmla="*/ 1155036 w 2568523"/>
              <a:gd name="connsiteY47" fmla="*/ 2210519 h 4419916"/>
              <a:gd name="connsiteX48" fmla="*/ 1096406 w 2568523"/>
              <a:gd name="connsiteY48" fmla="*/ 2237423 h 4419916"/>
              <a:gd name="connsiteX49" fmla="*/ 1027215 w 2568523"/>
              <a:gd name="connsiteY49" fmla="*/ 2207246 h 4419916"/>
              <a:gd name="connsiteX50" fmla="*/ 1054527 w 2568523"/>
              <a:gd name="connsiteY50" fmla="*/ 2083632 h 4419916"/>
              <a:gd name="connsiteX51" fmla="*/ 1173972 w 2568523"/>
              <a:gd name="connsiteY51" fmla="*/ 1945474 h 4419916"/>
              <a:gd name="connsiteX52" fmla="*/ 1248990 w 2568523"/>
              <a:gd name="connsiteY52" fmla="*/ 1912753 h 4419916"/>
              <a:gd name="connsiteX53" fmla="*/ 1351683 w 2568523"/>
              <a:gd name="connsiteY53" fmla="*/ 1903664 h 4419916"/>
              <a:gd name="connsiteX54" fmla="*/ 1351683 w 2568523"/>
              <a:gd name="connsiteY54" fmla="*/ 2080360 h 4419916"/>
              <a:gd name="connsiteX55" fmla="*/ 1356053 w 2568523"/>
              <a:gd name="connsiteY55" fmla="*/ 2086904 h 4419916"/>
              <a:gd name="connsiteX56" fmla="*/ 1364065 w 2568523"/>
              <a:gd name="connsiteY56" fmla="*/ 2085450 h 4419916"/>
              <a:gd name="connsiteX57" fmla="*/ 1454013 w 2568523"/>
              <a:gd name="connsiteY57" fmla="*/ 2002919 h 4419916"/>
              <a:gd name="connsiteX58" fmla="*/ 1456198 w 2568523"/>
              <a:gd name="connsiteY58" fmla="*/ 1997465 h 4419916"/>
              <a:gd name="connsiteX59" fmla="*/ 1456198 w 2568523"/>
              <a:gd name="connsiteY59" fmla="*/ 1888757 h 4419916"/>
              <a:gd name="connsiteX60" fmla="*/ 1529030 w 2568523"/>
              <a:gd name="connsiteY60" fmla="*/ 1808771 h 4419916"/>
              <a:gd name="connsiteX61" fmla="*/ 1529030 w 2568523"/>
              <a:gd name="connsiteY61" fmla="*/ 1808771 h 4419916"/>
              <a:gd name="connsiteX62" fmla="*/ 1529394 w 2568523"/>
              <a:gd name="connsiteY62" fmla="*/ 1808408 h 4419916"/>
              <a:gd name="connsiteX63" fmla="*/ 1679064 w 2568523"/>
              <a:gd name="connsiteY63" fmla="*/ 1649527 h 4419916"/>
              <a:gd name="connsiteX64" fmla="*/ 1794504 w 2568523"/>
              <a:gd name="connsiteY64" fmla="*/ 1601535 h 4419916"/>
              <a:gd name="connsiteX65" fmla="*/ 1798145 w 2568523"/>
              <a:gd name="connsiteY65" fmla="*/ 1597899 h 4419916"/>
              <a:gd name="connsiteX66" fmla="*/ 1849492 w 2568523"/>
              <a:gd name="connsiteY66" fmla="*/ 1490282 h 4419916"/>
              <a:gd name="connsiteX67" fmla="*/ 1966388 w 2568523"/>
              <a:gd name="connsiteY67" fmla="*/ 1490282 h 4419916"/>
              <a:gd name="connsiteX68" fmla="*/ 1973671 w 2568523"/>
              <a:gd name="connsiteY68" fmla="*/ 1483011 h 4419916"/>
              <a:gd name="connsiteX69" fmla="*/ 1973671 w 2568523"/>
              <a:gd name="connsiteY69" fmla="*/ 1281228 h 4419916"/>
              <a:gd name="connsiteX70" fmla="*/ 2140457 w 2568523"/>
              <a:gd name="connsiteY70" fmla="*/ 1272503 h 4419916"/>
              <a:gd name="connsiteX71" fmla="*/ 2096030 w 2568523"/>
              <a:gd name="connsiteY71" fmla="*/ 1388118 h 4419916"/>
              <a:gd name="connsiteX72" fmla="*/ 2096758 w 2568523"/>
              <a:gd name="connsiteY72" fmla="*/ 1394663 h 4419916"/>
              <a:gd name="connsiteX73" fmla="*/ 2155024 w 2568523"/>
              <a:gd name="connsiteY73" fmla="*/ 1487010 h 4419916"/>
              <a:gd name="connsiteX74" fmla="*/ 2160486 w 2568523"/>
              <a:gd name="connsiteY74" fmla="*/ 1490282 h 4419916"/>
              <a:gd name="connsiteX75" fmla="*/ 2166313 w 2568523"/>
              <a:gd name="connsiteY75" fmla="*/ 1488101 h 4419916"/>
              <a:gd name="connsiteX76" fmla="*/ 2215110 w 2568523"/>
              <a:gd name="connsiteY76" fmla="*/ 1439382 h 4419916"/>
              <a:gd name="connsiteX77" fmla="*/ 2215839 w 2568523"/>
              <a:gd name="connsiteY77" fmla="*/ 1429929 h 4419916"/>
              <a:gd name="connsiteX78" fmla="*/ 2178330 w 2568523"/>
              <a:gd name="connsiteY78" fmla="*/ 1378302 h 4419916"/>
              <a:gd name="connsiteX79" fmla="*/ 2173960 w 2568523"/>
              <a:gd name="connsiteY79" fmla="*/ 1310314 h 4419916"/>
              <a:gd name="connsiteX80" fmla="*/ 2215839 w 2568523"/>
              <a:gd name="connsiteY80" fmla="*/ 1259050 h 4419916"/>
              <a:gd name="connsiteX81" fmla="*/ 2215110 w 2568523"/>
              <a:gd name="connsiteY81" fmla="*/ 1248870 h 4419916"/>
              <a:gd name="connsiteX82" fmla="*/ 2143371 w 2568523"/>
              <a:gd name="connsiteY82" fmla="*/ 1187063 h 4419916"/>
              <a:gd name="connsiteX83" fmla="*/ 2105498 w 2568523"/>
              <a:gd name="connsiteY83" fmla="*/ 1092171 h 4419916"/>
              <a:gd name="connsiteX84" fmla="*/ 2086197 w 2568523"/>
              <a:gd name="connsiteY84" fmla="*/ 986008 h 4419916"/>
              <a:gd name="connsiteX85" fmla="*/ 2082556 w 2568523"/>
              <a:gd name="connsiteY85" fmla="*/ 980918 h 4419916"/>
              <a:gd name="connsiteX86" fmla="*/ 1867700 w 2568523"/>
              <a:gd name="connsiteY86" fmla="*/ 854758 h 4419916"/>
              <a:gd name="connsiteX87" fmla="*/ 1944174 w 2568523"/>
              <a:gd name="connsiteY87" fmla="*/ 786770 h 4419916"/>
              <a:gd name="connsiteX88" fmla="*/ 2124798 w 2568523"/>
              <a:gd name="connsiteY88" fmla="*/ 862757 h 4419916"/>
              <a:gd name="connsiteX89" fmla="*/ 2132082 w 2568523"/>
              <a:gd name="connsiteY89" fmla="*/ 861666 h 4419916"/>
              <a:gd name="connsiteX90" fmla="*/ 2134631 w 2568523"/>
              <a:gd name="connsiteY90" fmla="*/ 854758 h 4419916"/>
              <a:gd name="connsiteX91" fmla="*/ 2111689 w 2568523"/>
              <a:gd name="connsiteY91" fmla="*/ 717691 h 4419916"/>
              <a:gd name="connsiteX92" fmla="*/ 2210012 w 2568523"/>
              <a:gd name="connsiteY92" fmla="*/ 717691 h 4419916"/>
              <a:gd name="connsiteX93" fmla="*/ 2215839 w 2568523"/>
              <a:gd name="connsiteY93" fmla="*/ 714783 h 4419916"/>
              <a:gd name="connsiteX94" fmla="*/ 2216931 w 2568523"/>
              <a:gd name="connsiteY94" fmla="*/ 708239 h 4419916"/>
              <a:gd name="connsiteX95" fmla="*/ 2187798 w 2568523"/>
              <a:gd name="connsiteY95" fmla="*/ 625708 h 4419916"/>
              <a:gd name="connsiteX96" fmla="*/ 2186706 w 2568523"/>
              <a:gd name="connsiteY96" fmla="*/ 623526 h 4419916"/>
              <a:gd name="connsiteX97" fmla="*/ 2122613 w 2568523"/>
              <a:gd name="connsiteY97" fmla="*/ 546085 h 4419916"/>
              <a:gd name="connsiteX98" fmla="*/ 2049781 w 2568523"/>
              <a:gd name="connsiteY98" fmla="*/ 468281 h 4419916"/>
              <a:gd name="connsiteX99" fmla="*/ 2047596 w 2568523"/>
              <a:gd name="connsiteY99" fmla="*/ 466827 h 4419916"/>
              <a:gd name="connsiteX100" fmla="*/ 1894284 w 2568523"/>
              <a:gd name="connsiteY100" fmla="*/ 395203 h 4419916"/>
              <a:gd name="connsiteX101" fmla="*/ 1837111 w 2568523"/>
              <a:gd name="connsiteY101" fmla="*/ 285768 h 4419916"/>
              <a:gd name="connsiteX102" fmla="*/ 1830556 w 2568523"/>
              <a:gd name="connsiteY102" fmla="*/ 281768 h 4419916"/>
              <a:gd name="connsiteX103" fmla="*/ 1830556 w 2568523"/>
              <a:gd name="connsiteY103" fmla="*/ 281768 h 4419916"/>
              <a:gd name="connsiteX104" fmla="*/ 1824001 w 2568523"/>
              <a:gd name="connsiteY104" fmla="*/ 285768 h 4419916"/>
              <a:gd name="connsiteX105" fmla="*/ 1736602 w 2568523"/>
              <a:gd name="connsiteY105" fmla="*/ 460646 h 4419916"/>
              <a:gd name="connsiteX106" fmla="*/ 1736966 w 2568523"/>
              <a:gd name="connsiteY106" fmla="*/ 467917 h 4419916"/>
              <a:gd name="connsiteX107" fmla="*/ 1743521 w 2568523"/>
              <a:gd name="connsiteY107" fmla="*/ 471189 h 4419916"/>
              <a:gd name="connsiteX108" fmla="*/ 1862238 w 2568523"/>
              <a:gd name="connsiteY108" fmla="*/ 467190 h 4419916"/>
              <a:gd name="connsiteX109" fmla="*/ 1710746 w 2568523"/>
              <a:gd name="connsiteY109" fmla="*/ 560992 h 4419916"/>
              <a:gd name="connsiteX110" fmla="*/ 1593122 w 2568523"/>
              <a:gd name="connsiteY110" fmla="*/ 420289 h 4419916"/>
              <a:gd name="connsiteX111" fmla="*/ 1592030 w 2568523"/>
              <a:gd name="connsiteY111" fmla="*/ 419562 h 4419916"/>
              <a:gd name="connsiteX112" fmla="*/ 1591666 w 2568523"/>
              <a:gd name="connsiteY112" fmla="*/ 419199 h 4419916"/>
              <a:gd name="connsiteX113" fmla="*/ 1586567 w 2568523"/>
              <a:gd name="connsiteY113" fmla="*/ 418108 h 4419916"/>
              <a:gd name="connsiteX114" fmla="*/ 1586203 w 2568523"/>
              <a:gd name="connsiteY114" fmla="*/ 418108 h 4419916"/>
              <a:gd name="connsiteX115" fmla="*/ 1585839 w 2568523"/>
              <a:gd name="connsiteY115" fmla="*/ 418472 h 4419916"/>
              <a:gd name="connsiteX116" fmla="*/ 1584747 w 2568523"/>
              <a:gd name="connsiteY116" fmla="*/ 418835 h 4419916"/>
              <a:gd name="connsiteX117" fmla="*/ 1321822 w 2568523"/>
              <a:gd name="connsiteY117" fmla="*/ 523907 h 4419916"/>
              <a:gd name="connsiteX118" fmla="*/ 1033406 w 2568523"/>
              <a:gd name="connsiteY118" fmla="*/ 240685 h 4419916"/>
              <a:gd name="connsiteX119" fmla="*/ 1033406 w 2568523"/>
              <a:gd name="connsiteY119" fmla="*/ 240685 h 4419916"/>
              <a:gd name="connsiteX120" fmla="*/ 1033042 w 2568523"/>
              <a:gd name="connsiteY120" fmla="*/ 240321 h 4419916"/>
              <a:gd name="connsiteX121" fmla="*/ 1032677 w 2568523"/>
              <a:gd name="connsiteY121" fmla="*/ 239958 h 4419916"/>
              <a:gd name="connsiteX122" fmla="*/ 1031585 w 2568523"/>
              <a:gd name="connsiteY122" fmla="*/ 239230 h 4419916"/>
              <a:gd name="connsiteX123" fmla="*/ 1030857 w 2568523"/>
              <a:gd name="connsiteY123" fmla="*/ 238867 h 4419916"/>
              <a:gd name="connsiteX124" fmla="*/ 1030128 w 2568523"/>
              <a:gd name="connsiteY124" fmla="*/ 238503 h 4419916"/>
              <a:gd name="connsiteX125" fmla="*/ 744990 w 2568523"/>
              <a:gd name="connsiteY125" fmla="*/ 170879 h 4419916"/>
              <a:gd name="connsiteX126" fmla="*/ 551984 w 2568523"/>
              <a:gd name="connsiteY126" fmla="*/ 2181 h 4419916"/>
              <a:gd name="connsiteX127" fmla="*/ 550892 w 2568523"/>
              <a:gd name="connsiteY127" fmla="*/ 1454 h 4419916"/>
              <a:gd name="connsiteX128" fmla="*/ 549799 w 2568523"/>
              <a:gd name="connsiteY128" fmla="*/ 727 h 4419916"/>
              <a:gd name="connsiteX129" fmla="*/ 548342 w 2568523"/>
              <a:gd name="connsiteY129" fmla="*/ 364 h 4419916"/>
              <a:gd name="connsiteX130" fmla="*/ 547250 w 2568523"/>
              <a:gd name="connsiteY130" fmla="*/ 0 h 4419916"/>
              <a:gd name="connsiteX131" fmla="*/ 546886 w 2568523"/>
              <a:gd name="connsiteY131" fmla="*/ 0 h 4419916"/>
              <a:gd name="connsiteX132" fmla="*/ 240626 w 2568523"/>
              <a:gd name="connsiteY132" fmla="*/ 0 h 4419916"/>
              <a:gd name="connsiteX133" fmla="*/ 234799 w 2568523"/>
              <a:gd name="connsiteY133" fmla="*/ 3272 h 4419916"/>
              <a:gd name="connsiteX134" fmla="*/ 234071 w 2568523"/>
              <a:gd name="connsiteY134" fmla="*/ 9816 h 4419916"/>
              <a:gd name="connsiteX135" fmla="*/ 304354 w 2568523"/>
              <a:gd name="connsiteY135" fmla="*/ 201419 h 4419916"/>
              <a:gd name="connsiteX136" fmla="*/ 122273 w 2568523"/>
              <a:gd name="connsiteY136" fmla="*/ 252683 h 4419916"/>
              <a:gd name="connsiteX137" fmla="*/ 117539 w 2568523"/>
              <a:gd name="connsiteY137" fmla="*/ 256682 h 4419916"/>
              <a:gd name="connsiteX138" fmla="*/ 39609 w 2568523"/>
              <a:gd name="connsiteY138" fmla="*/ 421744 h 4419916"/>
              <a:gd name="connsiteX139" fmla="*/ 39244 w 2568523"/>
              <a:gd name="connsiteY139" fmla="*/ 423198 h 4419916"/>
              <a:gd name="connsiteX140" fmla="*/ 279 w 2568523"/>
              <a:gd name="connsiteY140" fmla="*/ 588260 h 4419916"/>
              <a:gd name="connsiteX141" fmla="*/ 2100 w 2568523"/>
              <a:gd name="connsiteY141" fmla="*/ 594804 h 4419916"/>
              <a:gd name="connsiteX142" fmla="*/ 109163 w 2568523"/>
              <a:gd name="connsiteY142" fmla="*/ 711147 h 4419916"/>
              <a:gd name="connsiteX143" fmla="*/ 110984 w 2568523"/>
              <a:gd name="connsiteY143" fmla="*/ 712601 h 4419916"/>
              <a:gd name="connsiteX144" fmla="*/ 110984 w 2568523"/>
              <a:gd name="connsiteY144" fmla="*/ 712601 h 4419916"/>
              <a:gd name="connsiteX145" fmla="*/ 110984 w 2568523"/>
              <a:gd name="connsiteY145" fmla="*/ 712601 h 4419916"/>
              <a:gd name="connsiteX146" fmla="*/ 110984 w 2568523"/>
              <a:gd name="connsiteY146" fmla="*/ 712601 h 4419916"/>
              <a:gd name="connsiteX147" fmla="*/ 112805 w 2568523"/>
              <a:gd name="connsiteY147" fmla="*/ 713329 h 4419916"/>
              <a:gd name="connsiteX148" fmla="*/ 113533 w 2568523"/>
              <a:gd name="connsiteY148" fmla="*/ 713329 h 4419916"/>
              <a:gd name="connsiteX149" fmla="*/ 114262 w 2568523"/>
              <a:gd name="connsiteY149" fmla="*/ 713329 h 4419916"/>
              <a:gd name="connsiteX150" fmla="*/ 114990 w 2568523"/>
              <a:gd name="connsiteY150" fmla="*/ 713329 h 4419916"/>
              <a:gd name="connsiteX151" fmla="*/ 115718 w 2568523"/>
              <a:gd name="connsiteY151" fmla="*/ 713329 h 4419916"/>
              <a:gd name="connsiteX152" fmla="*/ 117903 w 2568523"/>
              <a:gd name="connsiteY152" fmla="*/ 712601 h 4419916"/>
              <a:gd name="connsiteX153" fmla="*/ 117903 w 2568523"/>
              <a:gd name="connsiteY153" fmla="*/ 712601 h 4419916"/>
              <a:gd name="connsiteX154" fmla="*/ 117903 w 2568523"/>
              <a:gd name="connsiteY154" fmla="*/ 712601 h 4419916"/>
              <a:gd name="connsiteX155" fmla="*/ 117903 w 2568523"/>
              <a:gd name="connsiteY155" fmla="*/ 712601 h 4419916"/>
              <a:gd name="connsiteX156" fmla="*/ 266481 w 2568523"/>
              <a:gd name="connsiteY156" fmla="*/ 626435 h 4419916"/>
              <a:gd name="connsiteX157" fmla="*/ 422342 w 2568523"/>
              <a:gd name="connsiteY157" fmla="*/ 650067 h 4419916"/>
              <a:gd name="connsiteX158" fmla="*/ 573834 w 2568523"/>
              <a:gd name="connsiteY158" fmla="*/ 777681 h 4419916"/>
              <a:gd name="connsiteX159" fmla="*/ 583302 w 2568523"/>
              <a:gd name="connsiteY159" fmla="*/ 1017275 h 4419916"/>
              <a:gd name="connsiteX160" fmla="*/ 584759 w 2568523"/>
              <a:gd name="connsiteY160" fmla="*/ 1021638 h 4419916"/>
              <a:gd name="connsiteX161" fmla="*/ 707481 w 2568523"/>
              <a:gd name="connsiteY161" fmla="*/ 1172520 h 4419916"/>
              <a:gd name="connsiteX162" fmla="*/ 559996 w 2568523"/>
              <a:gd name="connsiteY162" fmla="*/ 1376484 h 4419916"/>
              <a:gd name="connsiteX163" fmla="*/ 487163 w 2568523"/>
              <a:gd name="connsiteY163" fmla="*/ 1473558 h 4419916"/>
              <a:gd name="connsiteX164" fmla="*/ 485707 w 2568523"/>
              <a:gd name="connsiteY164" fmla="*/ 1477921 h 4419916"/>
              <a:gd name="connsiteX165" fmla="*/ 485707 w 2568523"/>
              <a:gd name="connsiteY165" fmla="*/ 1647709 h 4419916"/>
              <a:gd name="connsiteX166" fmla="*/ 486799 w 2568523"/>
              <a:gd name="connsiteY166" fmla="*/ 1651345 h 4419916"/>
              <a:gd name="connsiteX167" fmla="*/ 582938 w 2568523"/>
              <a:gd name="connsiteY167" fmla="*/ 1809862 h 4419916"/>
              <a:gd name="connsiteX168" fmla="*/ 582938 w 2568523"/>
              <a:gd name="connsiteY168" fmla="*/ 2026188 h 4419916"/>
              <a:gd name="connsiteX169" fmla="*/ 585123 w 2568523"/>
              <a:gd name="connsiteY169" fmla="*/ 2031278 h 4419916"/>
              <a:gd name="connsiteX170" fmla="*/ 652493 w 2568523"/>
              <a:gd name="connsiteY170" fmla="*/ 2098538 h 4419916"/>
              <a:gd name="connsiteX171" fmla="*/ 700562 w 2568523"/>
              <a:gd name="connsiteY171" fmla="*/ 2175616 h 4419916"/>
              <a:gd name="connsiteX172" fmla="*/ 702747 w 2568523"/>
              <a:gd name="connsiteY172" fmla="*/ 2177797 h 4419916"/>
              <a:gd name="connsiteX173" fmla="*/ 806533 w 2568523"/>
              <a:gd name="connsiteY173" fmla="*/ 2249421 h 4419916"/>
              <a:gd name="connsiteX174" fmla="*/ 806533 w 2568523"/>
              <a:gd name="connsiteY174" fmla="*/ 2249421 h 4419916"/>
              <a:gd name="connsiteX175" fmla="*/ 829475 w 2568523"/>
              <a:gd name="connsiteY175" fmla="*/ 2265418 h 4419916"/>
              <a:gd name="connsiteX176" fmla="*/ 1003909 w 2568523"/>
              <a:gd name="connsiteY176" fmla="*/ 2371945 h 4419916"/>
              <a:gd name="connsiteX177" fmla="*/ 1085845 w 2568523"/>
              <a:gd name="connsiteY177" fmla="*/ 2453748 h 4419916"/>
              <a:gd name="connsiteX178" fmla="*/ 1092036 w 2568523"/>
              <a:gd name="connsiteY178" fmla="*/ 2455930 h 4419916"/>
              <a:gd name="connsiteX179" fmla="*/ 1253724 w 2568523"/>
              <a:gd name="connsiteY179" fmla="*/ 2429026 h 4419916"/>
              <a:gd name="connsiteX180" fmla="*/ 1239886 w 2568523"/>
              <a:gd name="connsiteY180" fmla="*/ 2459929 h 4419916"/>
              <a:gd name="connsiteX181" fmla="*/ 1191452 w 2568523"/>
              <a:gd name="connsiteY181" fmla="*/ 2532280 h 4419916"/>
              <a:gd name="connsiteX182" fmla="*/ 1192545 w 2568523"/>
              <a:gd name="connsiteY182" fmla="*/ 2541733 h 4419916"/>
              <a:gd name="connsiteX183" fmla="*/ 1309076 w 2568523"/>
              <a:gd name="connsiteY183" fmla="*/ 2653350 h 4419916"/>
              <a:gd name="connsiteX184" fmla="*/ 1314539 w 2568523"/>
              <a:gd name="connsiteY184" fmla="*/ 2655531 h 4419916"/>
              <a:gd name="connsiteX185" fmla="*/ 1319637 w 2568523"/>
              <a:gd name="connsiteY185" fmla="*/ 2652622 h 4419916"/>
              <a:gd name="connsiteX186" fmla="*/ 1352047 w 2568523"/>
              <a:gd name="connsiteY186" fmla="*/ 2610812 h 4419916"/>
              <a:gd name="connsiteX187" fmla="*/ 1445637 w 2568523"/>
              <a:gd name="connsiteY187" fmla="*/ 2589724 h 4419916"/>
              <a:gd name="connsiteX188" fmla="*/ 1424515 w 2568523"/>
              <a:gd name="connsiteY188" fmla="*/ 2709340 h 4419916"/>
              <a:gd name="connsiteX189" fmla="*/ 1356417 w 2568523"/>
              <a:gd name="connsiteY189" fmla="*/ 2966749 h 4419916"/>
              <a:gd name="connsiteX190" fmla="*/ 1356053 w 2568523"/>
              <a:gd name="connsiteY190" fmla="*/ 2969294 h 4419916"/>
              <a:gd name="connsiteX191" fmla="*/ 1356053 w 2568523"/>
              <a:gd name="connsiteY191" fmla="*/ 2969294 h 4419916"/>
              <a:gd name="connsiteX192" fmla="*/ 1356053 w 2568523"/>
              <a:gd name="connsiteY192" fmla="*/ 2970021 h 4419916"/>
              <a:gd name="connsiteX193" fmla="*/ 1356417 w 2568523"/>
              <a:gd name="connsiteY193" fmla="*/ 2971839 h 4419916"/>
              <a:gd name="connsiteX194" fmla="*/ 1453648 w 2568523"/>
              <a:gd name="connsiteY194" fmla="*/ 3190346 h 4419916"/>
              <a:gd name="connsiteX195" fmla="*/ 1454013 w 2568523"/>
              <a:gd name="connsiteY195" fmla="*/ 3190709 h 4419916"/>
              <a:gd name="connsiteX196" fmla="*/ 1454741 w 2568523"/>
              <a:gd name="connsiteY196" fmla="*/ 3191436 h 4419916"/>
              <a:gd name="connsiteX197" fmla="*/ 1455469 w 2568523"/>
              <a:gd name="connsiteY197" fmla="*/ 3192527 h 4419916"/>
              <a:gd name="connsiteX198" fmla="*/ 1455833 w 2568523"/>
              <a:gd name="connsiteY198" fmla="*/ 3192890 h 4419916"/>
              <a:gd name="connsiteX199" fmla="*/ 1456562 w 2568523"/>
              <a:gd name="connsiteY199" fmla="*/ 3193254 h 4419916"/>
              <a:gd name="connsiteX200" fmla="*/ 1456926 w 2568523"/>
              <a:gd name="connsiteY200" fmla="*/ 3193618 h 4419916"/>
              <a:gd name="connsiteX201" fmla="*/ 1633544 w 2568523"/>
              <a:gd name="connsiteY201" fmla="*/ 3303053 h 4419916"/>
              <a:gd name="connsiteX202" fmla="*/ 1638278 w 2568523"/>
              <a:gd name="connsiteY202" fmla="*/ 3547373 h 4419916"/>
              <a:gd name="connsiteX203" fmla="*/ 1672145 w 2568523"/>
              <a:gd name="connsiteY203" fmla="*/ 3838231 h 4419916"/>
              <a:gd name="connsiteX204" fmla="*/ 1657579 w 2568523"/>
              <a:gd name="connsiteY204" fmla="*/ 4206530 h 4419916"/>
              <a:gd name="connsiteX205" fmla="*/ 1657579 w 2568523"/>
              <a:gd name="connsiteY205" fmla="*/ 4206893 h 4419916"/>
              <a:gd name="connsiteX206" fmla="*/ 1657579 w 2568523"/>
              <a:gd name="connsiteY206" fmla="*/ 4207621 h 4419916"/>
              <a:gd name="connsiteX207" fmla="*/ 1657943 w 2568523"/>
              <a:gd name="connsiteY207" fmla="*/ 4209802 h 4419916"/>
              <a:gd name="connsiteX208" fmla="*/ 1657943 w 2568523"/>
              <a:gd name="connsiteY208" fmla="*/ 4209802 h 4419916"/>
              <a:gd name="connsiteX209" fmla="*/ 1659400 w 2568523"/>
              <a:gd name="connsiteY209" fmla="*/ 4211983 h 4419916"/>
              <a:gd name="connsiteX210" fmla="*/ 1659764 w 2568523"/>
              <a:gd name="connsiteY210" fmla="*/ 4212347 h 4419916"/>
              <a:gd name="connsiteX211" fmla="*/ 1829827 w 2568523"/>
              <a:gd name="connsiteY211" fmla="*/ 4377409 h 4419916"/>
              <a:gd name="connsiteX212" fmla="*/ 1829827 w 2568523"/>
              <a:gd name="connsiteY212" fmla="*/ 4377409 h 4419916"/>
              <a:gd name="connsiteX213" fmla="*/ 1830192 w 2568523"/>
              <a:gd name="connsiteY213" fmla="*/ 4377409 h 4419916"/>
              <a:gd name="connsiteX214" fmla="*/ 1832012 w 2568523"/>
              <a:gd name="connsiteY214" fmla="*/ 4378499 h 4419916"/>
              <a:gd name="connsiteX215" fmla="*/ 1832377 w 2568523"/>
              <a:gd name="connsiteY215" fmla="*/ 4378863 h 4419916"/>
              <a:gd name="connsiteX216" fmla="*/ 1832741 w 2568523"/>
              <a:gd name="connsiteY216" fmla="*/ 4378863 h 4419916"/>
              <a:gd name="connsiteX217" fmla="*/ 1833105 w 2568523"/>
              <a:gd name="connsiteY217" fmla="*/ 4379226 h 4419916"/>
              <a:gd name="connsiteX218" fmla="*/ 2037400 w 2568523"/>
              <a:gd name="connsiteY218" fmla="*/ 4427945 h 4419916"/>
              <a:gd name="connsiteX219" fmla="*/ 2039220 w 2568523"/>
              <a:gd name="connsiteY219" fmla="*/ 4428309 h 4419916"/>
              <a:gd name="connsiteX220" fmla="*/ 2045775 w 2568523"/>
              <a:gd name="connsiteY220" fmla="*/ 4424309 h 4419916"/>
              <a:gd name="connsiteX221" fmla="*/ 2043954 w 2568523"/>
              <a:gd name="connsiteY221" fmla="*/ 4415584 h 4419916"/>
              <a:gd name="connsiteX222" fmla="*/ 1878625 w 2568523"/>
              <a:gd name="connsiteY222" fmla="*/ 4278881 h 4419916"/>
              <a:gd name="connsiteX223" fmla="*/ 1948180 w 2568523"/>
              <a:gd name="connsiteY223" fmla="*/ 4162901 h 4419916"/>
              <a:gd name="connsiteX224" fmla="*/ 1947816 w 2568523"/>
              <a:gd name="connsiteY224" fmla="*/ 4154902 h 4419916"/>
              <a:gd name="connsiteX225" fmla="*/ 1891735 w 2568523"/>
              <a:gd name="connsiteY225" fmla="*/ 4080370 h 4419916"/>
              <a:gd name="connsiteX226" fmla="*/ 1943446 w 2568523"/>
              <a:gd name="connsiteY226" fmla="*/ 3920762 h 4419916"/>
              <a:gd name="connsiteX227" fmla="*/ 2083648 w 2568523"/>
              <a:gd name="connsiteY227" fmla="*/ 3789149 h 4419916"/>
              <a:gd name="connsiteX228" fmla="*/ 2234411 w 2568523"/>
              <a:gd name="connsiteY228" fmla="*/ 3628813 h 4419916"/>
              <a:gd name="connsiteX229" fmla="*/ 2234411 w 2568523"/>
              <a:gd name="connsiteY229" fmla="*/ 3628813 h 4419916"/>
              <a:gd name="connsiteX230" fmla="*/ 2235503 w 2568523"/>
              <a:gd name="connsiteY230" fmla="*/ 3626996 h 4419916"/>
              <a:gd name="connsiteX231" fmla="*/ 2235503 w 2568523"/>
              <a:gd name="connsiteY231" fmla="*/ 3626632 h 4419916"/>
              <a:gd name="connsiteX232" fmla="*/ 2235868 w 2568523"/>
              <a:gd name="connsiteY232" fmla="*/ 3624814 h 4419916"/>
              <a:gd name="connsiteX233" fmla="*/ 2235868 w 2568523"/>
              <a:gd name="connsiteY233" fmla="*/ 3624087 h 4419916"/>
              <a:gd name="connsiteX234" fmla="*/ 2235868 w 2568523"/>
              <a:gd name="connsiteY234" fmla="*/ 3624087 h 4419916"/>
              <a:gd name="connsiteX235" fmla="*/ 2240602 w 2568523"/>
              <a:gd name="connsiteY235" fmla="*/ 3464115 h 4419916"/>
              <a:gd name="connsiteX236" fmla="*/ 2406295 w 2568523"/>
              <a:gd name="connsiteY236" fmla="*/ 3402672 h 4419916"/>
              <a:gd name="connsiteX237" fmla="*/ 2406660 w 2568523"/>
              <a:gd name="connsiteY237" fmla="*/ 3402308 h 4419916"/>
              <a:gd name="connsiteX238" fmla="*/ 2407024 w 2568523"/>
              <a:gd name="connsiteY238" fmla="*/ 3401944 h 4419916"/>
              <a:gd name="connsiteX239" fmla="*/ 2409209 w 2568523"/>
              <a:gd name="connsiteY239" fmla="*/ 3400127 h 4419916"/>
              <a:gd name="connsiteX240" fmla="*/ 2409209 w 2568523"/>
              <a:gd name="connsiteY240" fmla="*/ 3400127 h 4419916"/>
              <a:gd name="connsiteX241" fmla="*/ 2409209 w 2568523"/>
              <a:gd name="connsiteY241" fmla="*/ 3399763 h 4419916"/>
              <a:gd name="connsiteX242" fmla="*/ 2410301 w 2568523"/>
              <a:gd name="connsiteY242" fmla="*/ 3397582 h 4419916"/>
              <a:gd name="connsiteX243" fmla="*/ 2410301 w 2568523"/>
              <a:gd name="connsiteY243" fmla="*/ 3397218 h 4419916"/>
              <a:gd name="connsiteX244" fmla="*/ 2410301 w 2568523"/>
              <a:gd name="connsiteY244" fmla="*/ 3397218 h 4419916"/>
              <a:gd name="connsiteX245" fmla="*/ 2468203 w 2568523"/>
              <a:gd name="connsiteY245" fmla="*/ 3122721 h 4419916"/>
              <a:gd name="connsiteX246" fmla="*/ 2568711 w 2568523"/>
              <a:gd name="connsiteY246" fmla="*/ 3027102 h 4419916"/>
              <a:gd name="connsiteX247" fmla="*/ 2569076 w 2568523"/>
              <a:gd name="connsiteY247" fmla="*/ 3026738 h 4419916"/>
              <a:gd name="connsiteX248" fmla="*/ 2569804 w 2568523"/>
              <a:gd name="connsiteY248" fmla="*/ 3025284 h 4419916"/>
              <a:gd name="connsiteX249" fmla="*/ 2570532 w 2568523"/>
              <a:gd name="connsiteY249" fmla="*/ 3024193 h 4419916"/>
              <a:gd name="connsiteX250" fmla="*/ 2570896 w 2568523"/>
              <a:gd name="connsiteY250" fmla="*/ 3022739 h 4419916"/>
              <a:gd name="connsiteX251" fmla="*/ 2571261 w 2568523"/>
              <a:gd name="connsiteY251" fmla="*/ 3021648 h 4419916"/>
              <a:gd name="connsiteX252" fmla="*/ 2571261 w 2568523"/>
              <a:gd name="connsiteY252" fmla="*/ 2749696 h 4419916"/>
              <a:gd name="connsiteX253" fmla="*/ 2566162 w 2568523"/>
              <a:gd name="connsiteY253" fmla="*/ 2742788 h 4419916"/>
              <a:gd name="connsiteX254" fmla="*/ 1200556 w 2568523"/>
              <a:gd name="connsiteY254" fmla="*/ 2331225 h 4419916"/>
              <a:gd name="connsiteX255" fmla="*/ 1200556 w 2568523"/>
              <a:gd name="connsiteY255" fmla="*/ 2181069 h 4419916"/>
              <a:gd name="connsiteX256" fmla="*/ 1260643 w 2568523"/>
              <a:gd name="connsiteY256" fmla="*/ 2192340 h 4419916"/>
              <a:gd name="connsiteX257" fmla="*/ 1200556 w 2568523"/>
              <a:gd name="connsiteY257" fmla="*/ 2331225 h 4419916"/>
              <a:gd name="connsiteX258" fmla="*/ 1042146 w 2568523"/>
              <a:gd name="connsiteY258" fmla="*/ 2075270 h 4419916"/>
              <a:gd name="connsiteX259" fmla="*/ 1040689 w 2568523"/>
              <a:gd name="connsiteY259" fmla="*/ 2078542 h 4419916"/>
              <a:gd name="connsiteX260" fmla="*/ 1012649 w 2568523"/>
              <a:gd name="connsiteY260" fmla="*/ 2204701 h 4419916"/>
              <a:gd name="connsiteX261" fmla="*/ 821464 w 2568523"/>
              <a:gd name="connsiteY261" fmla="*/ 2234878 h 4419916"/>
              <a:gd name="connsiteX262" fmla="*/ 940180 w 2568523"/>
              <a:gd name="connsiteY262" fmla="*/ 1818951 h 4419916"/>
              <a:gd name="connsiteX263" fmla="*/ 1157585 w 2568523"/>
              <a:gd name="connsiteY263" fmla="*/ 1941112 h 4419916"/>
              <a:gd name="connsiteX264" fmla="*/ 1042146 w 2568523"/>
              <a:gd name="connsiteY264" fmla="*/ 2075270 h 4419916"/>
              <a:gd name="connsiteX265" fmla="*/ 636105 w 2568523"/>
              <a:gd name="connsiteY265" fmla="*/ 248320 h 4419916"/>
              <a:gd name="connsiteX266" fmla="*/ 267938 w 2568523"/>
              <a:gd name="connsiteY266" fmla="*/ 427197 h 4419916"/>
              <a:gd name="connsiteX267" fmla="*/ 318921 w 2568523"/>
              <a:gd name="connsiteY267" fmla="*/ 214144 h 4419916"/>
              <a:gd name="connsiteX268" fmla="*/ 636105 w 2568523"/>
              <a:gd name="connsiteY268" fmla="*/ 248320 h 4419916"/>
              <a:gd name="connsiteX269" fmla="*/ 652857 w 2568523"/>
              <a:gd name="connsiteY269" fmla="*/ 256682 h 4419916"/>
              <a:gd name="connsiteX270" fmla="*/ 575655 w 2568523"/>
              <a:gd name="connsiteY270" fmla="*/ 758775 h 4419916"/>
              <a:gd name="connsiteX271" fmla="*/ 269395 w 2568523"/>
              <a:gd name="connsiteY271" fmla="*/ 442831 h 4419916"/>
              <a:gd name="connsiteX272" fmla="*/ 652857 w 2568523"/>
              <a:gd name="connsiteY272" fmla="*/ 256682 h 4419916"/>
              <a:gd name="connsiteX273" fmla="*/ 1805064 w 2568523"/>
              <a:gd name="connsiteY273" fmla="*/ 519181 h 4419916"/>
              <a:gd name="connsiteX274" fmla="*/ 1846579 w 2568523"/>
              <a:gd name="connsiteY274" fmla="*/ 571535 h 4419916"/>
              <a:gd name="connsiteX275" fmla="*/ 1808706 w 2568523"/>
              <a:gd name="connsiteY275" fmla="*/ 659156 h 4419916"/>
              <a:gd name="connsiteX276" fmla="*/ 1720579 w 2568523"/>
              <a:gd name="connsiteY276" fmla="*/ 571899 h 4419916"/>
              <a:gd name="connsiteX277" fmla="*/ 1805064 w 2568523"/>
              <a:gd name="connsiteY277" fmla="*/ 519181 h 4419916"/>
              <a:gd name="connsiteX278" fmla="*/ 1242070 w 2568523"/>
              <a:gd name="connsiteY278" fmla="*/ 1899664 h 4419916"/>
              <a:gd name="connsiteX279" fmla="*/ 1169602 w 2568523"/>
              <a:gd name="connsiteY279" fmla="*/ 1931295 h 4419916"/>
              <a:gd name="connsiteX280" fmla="*/ 950741 w 2568523"/>
              <a:gd name="connsiteY280" fmla="*/ 1808408 h 4419916"/>
              <a:gd name="connsiteX281" fmla="*/ 1511186 w 2568523"/>
              <a:gd name="connsiteY281" fmla="*/ 1495736 h 4419916"/>
              <a:gd name="connsiteX282" fmla="*/ 1242070 w 2568523"/>
              <a:gd name="connsiteY282" fmla="*/ 1899664 h 4419916"/>
              <a:gd name="connsiteX283" fmla="*/ 1118620 w 2568523"/>
              <a:gd name="connsiteY283" fmla="*/ 1237963 h 4419916"/>
              <a:gd name="connsiteX284" fmla="*/ 1519198 w 2568523"/>
              <a:gd name="connsiteY284" fmla="*/ 1474285 h 4419916"/>
              <a:gd name="connsiteX285" fmla="*/ 948192 w 2568523"/>
              <a:gd name="connsiteY285" fmla="*/ 1793138 h 4419916"/>
              <a:gd name="connsiteX286" fmla="*/ 1118620 w 2568523"/>
              <a:gd name="connsiteY286" fmla="*/ 1237963 h 4419916"/>
              <a:gd name="connsiteX287" fmla="*/ 1728955 w 2568523"/>
              <a:gd name="connsiteY287" fmla="*/ 1219784 h 4419916"/>
              <a:gd name="connsiteX288" fmla="*/ 1132094 w 2568523"/>
              <a:gd name="connsiteY288" fmla="*/ 1219784 h 4419916"/>
              <a:gd name="connsiteX289" fmla="*/ 1448550 w 2568523"/>
              <a:gd name="connsiteY289" fmla="*/ 906385 h 4419916"/>
              <a:gd name="connsiteX290" fmla="*/ 1728955 w 2568523"/>
              <a:gd name="connsiteY290" fmla="*/ 1219784 h 4419916"/>
              <a:gd name="connsiteX291" fmla="*/ 1431070 w 2568523"/>
              <a:gd name="connsiteY291" fmla="*/ 902750 h 4419916"/>
              <a:gd name="connsiteX292" fmla="*/ 1119712 w 2568523"/>
              <a:gd name="connsiteY292" fmla="*/ 1211422 h 4419916"/>
              <a:gd name="connsiteX293" fmla="*/ 1078926 w 2568523"/>
              <a:gd name="connsiteY293" fmla="*/ 902750 h 4419916"/>
              <a:gd name="connsiteX294" fmla="*/ 1431070 w 2568523"/>
              <a:gd name="connsiteY294" fmla="*/ 902750 h 4419916"/>
              <a:gd name="connsiteX295" fmla="*/ 1084388 w 2568523"/>
              <a:gd name="connsiteY295" fmla="*/ 888207 h 4419916"/>
              <a:gd name="connsiteX296" fmla="*/ 1317816 w 2568523"/>
              <a:gd name="connsiteY296" fmla="*/ 547176 h 4419916"/>
              <a:gd name="connsiteX297" fmla="*/ 1438354 w 2568523"/>
              <a:gd name="connsiteY297" fmla="*/ 888207 h 4419916"/>
              <a:gd name="connsiteX298" fmla="*/ 1084388 w 2568523"/>
              <a:gd name="connsiteY298" fmla="*/ 888207 h 4419916"/>
              <a:gd name="connsiteX299" fmla="*/ 939088 w 2568523"/>
              <a:gd name="connsiteY299" fmla="*/ 1772778 h 4419916"/>
              <a:gd name="connsiteX300" fmla="*/ 914325 w 2568523"/>
              <a:gd name="connsiteY300" fmla="*/ 1556452 h 4419916"/>
              <a:gd name="connsiteX301" fmla="*/ 1091672 w 2568523"/>
              <a:gd name="connsiteY301" fmla="*/ 1276865 h 4419916"/>
              <a:gd name="connsiteX302" fmla="*/ 939088 w 2568523"/>
              <a:gd name="connsiteY302" fmla="*/ 1772778 h 4419916"/>
              <a:gd name="connsiteX303" fmla="*/ 1540683 w 2568523"/>
              <a:gd name="connsiteY303" fmla="*/ 1493918 h 4419916"/>
              <a:gd name="connsiteX304" fmla="*/ 1665226 w 2568523"/>
              <a:gd name="connsiteY304" fmla="*/ 1642982 h 4419916"/>
              <a:gd name="connsiteX305" fmla="*/ 1531943 w 2568523"/>
              <a:gd name="connsiteY305" fmla="*/ 1784412 h 4419916"/>
              <a:gd name="connsiteX306" fmla="*/ 1540683 w 2568523"/>
              <a:gd name="connsiteY306" fmla="*/ 1493918 h 4419916"/>
              <a:gd name="connsiteX307" fmla="*/ 1532307 w 2568523"/>
              <a:gd name="connsiteY307" fmla="*/ 1465196 h 4419916"/>
              <a:gd name="connsiteX308" fmla="*/ 1141198 w 2568523"/>
              <a:gd name="connsiteY308" fmla="*/ 1234327 h 4419916"/>
              <a:gd name="connsiteX309" fmla="*/ 1729683 w 2568523"/>
              <a:gd name="connsiteY309" fmla="*/ 1234327 h 4419916"/>
              <a:gd name="connsiteX310" fmla="*/ 1532307 w 2568523"/>
              <a:gd name="connsiteY310" fmla="*/ 1465196 h 4419916"/>
              <a:gd name="connsiteX311" fmla="*/ 1742064 w 2568523"/>
              <a:gd name="connsiteY311" fmla="*/ 1212150 h 4419916"/>
              <a:gd name="connsiteX312" fmla="*/ 1463845 w 2568523"/>
              <a:gd name="connsiteY312" fmla="*/ 901295 h 4419916"/>
              <a:gd name="connsiteX313" fmla="*/ 1844758 w 2568523"/>
              <a:gd name="connsiteY313" fmla="*/ 864938 h 4419916"/>
              <a:gd name="connsiteX314" fmla="*/ 1742064 w 2568523"/>
              <a:gd name="connsiteY314" fmla="*/ 1212150 h 4419916"/>
              <a:gd name="connsiteX315" fmla="*/ 1332383 w 2568523"/>
              <a:gd name="connsiteY315" fmla="*/ 545358 h 4419916"/>
              <a:gd name="connsiteX316" fmla="*/ 1613515 w 2568523"/>
              <a:gd name="connsiteY316" fmla="*/ 674426 h 4419916"/>
              <a:gd name="connsiteX317" fmla="*/ 1451099 w 2568523"/>
              <a:gd name="connsiteY317" fmla="*/ 880572 h 4419916"/>
              <a:gd name="connsiteX318" fmla="*/ 1332383 w 2568523"/>
              <a:gd name="connsiteY318" fmla="*/ 545358 h 4419916"/>
              <a:gd name="connsiteX319" fmla="*/ 1629539 w 2568523"/>
              <a:gd name="connsiteY319" fmla="*/ 654430 h 4419916"/>
              <a:gd name="connsiteX320" fmla="*/ 1598221 w 2568523"/>
              <a:gd name="connsiteY320" fmla="*/ 449375 h 4419916"/>
              <a:gd name="connsiteX321" fmla="*/ 1699093 w 2568523"/>
              <a:gd name="connsiteY321" fmla="*/ 570445 h 4419916"/>
              <a:gd name="connsiteX322" fmla="*/ 1629539 w 2568523"/>
              <a:gd name="connsiteY322" fmla="*/ 654430 h 4419916"/>
              <a:gd name="connsiteX323" fmla="*/ 1615700 w 2568523"/>
              <a:gd name="connsiteY323" fmla="*/ 659520 h 4419916"/>
              <a:gd name="connsiteX324" fmla="*/ 1338209 w 2568523"/>
              <a:gd name="connsiteY324" fmla="*/ 531906 h 4419916"/>
              <a:gd name="connsiteX325" fmla="*/ 1581469 w 2568523"/>
              <a:gd name="connsiteY325" fmla="*/ 434832 h 4419916"/>
              <a:gd name="connsiteX326" fmla="*/ 1615700 w 2568523"/>
              <a:gd name="connsiteY326" fmla="*/ 659520 h 4419916"/>
              <a:gd name="connsiteX327" fmla="*/ 1076377 w 2568523"/>
              <a:gd name="connsiteY327" fmla="*/ 874027 h 4419916"/>
              <a:gd name="connsiteX328" fmla="*/ 1036319 w 2568523"/>
              <a:gd name="connsiteY328" fmla="*/ 263590 h 4419916"/>
              <a:gd name="connsiteX329" fmla="*/ 1310169 w 2568523"/>
              <a:gd name="connsiteY329" fmla="*/ 532270 h 4419916"/>
              <a:gd name="connsiteX330" fmla="*/ 1076377 w 2568523"/>
              <a:gd name="connsiteY330" fmla="*/ 874027 h 4419916"/>
              <a:gd name="connsiteX331" fmla="*/ 668516 w 2568523"/>
              <a:gd name="connsiteY331" fmla="*/ 251228 h 4419916"/>
              <a:gd name="connsiteX332" fmla="*/ 1012649 w 2568523"/>
              <a:gd name="connsiteY332" fmla="*/ 252319 h 4419916"/>
              <a:gd name="connsiteX333" fmla="*/ 592042 w 2568523"/>
              <a:gd name="connsiteY333" fmla="*/ 749686 h 4419916"/>
              <a:gd name="connsiteX334" fmla="*/ 668516 w 2568523"/>
              <a:gd name="connsiteY334" fmla="*/ 251228 h 4419916"/>
              <a:gd name="connsiteX335" fmla="*/ 1022117 w 2568523"/>
              <a:gd name="connsiteY335" fmla="*/ 263590 h 4419916"/>
              <a:gd name="connsiteX336" fmla="*/ 1062903 w 2568523"/>
              <a:gd name="connsiteY336" fmla="*/ 886025 h 4419916"/>
              <a:gd name="connsiteX337" fmla="*/ 594227 w 2568523"/>
              <a:gd name="connsiteY337" fmla="*/ 770046 h 4419916"/>
              <a:gd name="connsiteX338" fmla="*/ 1022117 w 2568523"/>
              <a:gd name="connsiteY338" fmla="*/ 263590 h 4419916"/>
              <a:gd name="connsiteX339" fmla="*/ 1105874 w 2568523"/>
              <a:gd name="connsiteY339" fmla="*/ 1218330 h 4419916"/>
              <a:gd name="connsiteX340" fmla="*/ 734793 w 2568523"/>
              <a:gd name="connsiteY340" fmla="*/ 1167430 h 4419916"/>
              <a:gd name="connsiteX341" fmla="*/ 1065088 w 2568523"/>
              <a:gd name="connsiteY341" fmla="*/ 909294 h 4419916"/>
              <a:gd name="connsiteX342" fmla="*/ 1105874 w 2568523"/>
              <a:gd name="connsiteY342" fmla="*/ 1218330 h 4419916"/>
              <a:gd name="connsiteX343" fmla="*/ 1102232 w 2568523"/>
              <a:gd name="connsiteY343" fmla="*/ 1232510 h 4419916"/>
              <a:gd name="connsiteX344" fmla="*/ 907406 w 2568523"/>
              <a:gd name="connsiteY344" fmla="*/ 1539728 h 4419916"/>
              <a:gd name="connsiteX345" fmla="*/ 729695 w 2568523"/>
              <a:gd name="connsiteY345" fmla="*/ 1181246 h 4419916"/>
              <a:gd name="connsiteX346" fmla="*/ 1102232 w 2568523"/>
              <a:gd name="connsiteY346" fmla="*/ 1232510 h 4419916"/>
              <a:gd name="connsiteX347" fmla="*/ 927435 w 2568523"/>
              <a:gd name="connsiteY347" fmla="*/ 1801136 h 4419916"/>
              <a:gd name="connsiteX348" fmla="*/ 610978 w 2568523"/>
              <a:gd name="connsiteY348" fmla="*/ 1801136 h 4419916"/>
              <a:gd name="connsiteX349" fmla="*/ 900487 w 2568523"/>
              <a:gd name="connsiteY349" fmla="*/ 1568814 h 4419916"/>
              <a:gd name="connsiteX350" fmla="*/ 927435 w 2568523"/>
              <a:gd name="connsiteY350" fmla="*/ 1801136 h 4419916"/>
              <a:gd name="connsiteX351" fmla="*/ 1443452 w 2568523"/>
              <a:gd name="connsiteY351" fmla="*/ 1881122 h 4419916"/>
              <a:gd name="connsiteX352" fmla="*/ 1441631 w 2568523"/>
              <a:gd name="connsiteY352" fmla="*/ 1885849 h 4419916"/>
              <a:gd name="connsiteX353" fmla="*/ 1441631 w 2568523"/>
              <a:gd name="connsiteY353" fmla="*/ 1994193 h 4419916"/>
              <a:gd name="connsiteX354" fmla="*/ 1366250 w 2568523"/>
              <a:gd name="connsiteY354" fmla="*/ 2063272 h 4419916"/>
              <a:gd name="connsiteX355" fmla="*/ 1366250 w 2568523"/>
              <a:gd name="connsiteY355" fmla="*/ 1895302 h 4419916"/>
              <a:gd name="connsiteX356" fmla="*/ 1364065 w 2568523"/>
              <a:gd name="connsiteY356" fmla="*/ 1889848 h 4419916"/>
              <a:gd name="connsiteX357" fmla="*/ 1358602 w 2568523"/>
              <a:gd name="connsiteY357" fmla="*/ 1888030 h 4419916"/>
              <a:gd name="connsiteX358" fmla="*/ 1261735 w 2568523"/>
              <a:gd name="connsiteY358" fmla="*/ 1896392 h 4419916"/>
              <a:gd name="connsiteX359" fmla="*/ 1526117 w 2568523"/>
              <a:gd name="connsiteY359" fmla="*/ 1499372 h 4419916"/>
              <a:gd name="connsiteX360" fmla="*/ 1517377 w 2568523"/>
              <a:gd name="connsiteY360" fmla="*/ 1800046 h 4419916"/>
              <a:gd name="connsiteX361" fmla="*/ 1443452 w 2568523"/>
              <a:gd name="connsiteY361" fmla="*/ 1881122 h 4419916"/>
              <a:gd name="connsiteX362" fmla="*/ 1786128 w 2568523"/>
              <a:gd name="connsiteY362" fmla="*/ 1589174 h 4419916"/>
              <a:gd name="connsiteX363" fmla="*/ 1676879 w 2568523"/>
              <a:gd name="connsiteY363" fmla="*/ 1634620 h 4419916"/>
              <a:gd name="connsiteX364" fmla="*/ 1543232 w 2568523"/>
              <a:gd name="connsiteY364" fmla="*/ 1474649 h 4419916"/>
              <a:gd name="connsiteX365" fmla="*/ 1742793 w 2568523"/>
              <a:gd name="connsiteY365" fmla="*/ 1240872 h 4419916"/>
              <a:gd name="connsiteX366" fmla="*/ 1836746 w 2568523"/>
              <a:gd name="connsiteY366" fmla="*/ 1482647 h 4419916"/>
              <a:gd name="connsiteX367" fmla="*/ 1786128 w 2568523"/>
              <a:gd name="connsiteY367" fmla="*/ 1589174 h 4419916"/>
              <a:gd name="connsiteX368" fmla="*/ 1849856 w 2568523"/>
              <a:gd name="connsiteY368" fmla="*/ 1475739 h 4419916"/>
              <a:gd name="connsiteX369" fmla="*/ 1756995 w 2568523"/>
              <a:gd name="connsiteY369" fmla="*/ 1236872 h 4419916"/>
              <a:gd name="connsiteX370" fmla="*/ 1959105 w 2568523"/>
              <a:gd name="connsiteY370" fmla="*/ 1280137 h 4419916"/>
              <a:gd name="connsiteX371" fmla="*/ 1959105 w 2568523"/>
              <a:gd name="connsiteY371" fmla="*/ 1475739 h 4419916"/>
              <a:gd name="connsiteX372" fmla="*/ 1849856 w 2568523"/>
              <a:gd name="connsiteY372" fmla="*/ 1475739 h 4419916"/>
              <a:gd name="connsiteX373" fmla="*/ 2071631 w 2568523"/>
              <a:gd name="connsiteY373" fmla="*/ 992552 h 4419916"/>
              <a:gd name="connsiteX374" fmla="*/ 2090567 w 2568523"/>
              <a:gd name="connsiteY374" fmla="*/ 1096170 h 4419916"/>
              <a:gd name="connsiteX375" fmla="*/ 2090931 w 2568523"/>
              <a:gd name="connsiteY375" fmla="*/ 1097624 h 4419916"/>
              <a:gd name="connsiteX376" fmla="*/ 2129897 w 2568523"/>
              <a:gd name="connsiteY376" fmla="*/ 1194698 h 4419916"/>
              <a:gd name="connsiteX377" fmla="*/ 2131718 w 2568523"/>
              <a:gd name="connsiteY377" fmla="*/ 1197607 h 4419916"/>
              <a:gd name="connsiteX378" fmla="*/ 2199452 w 2568523"/>
              <a:gd name="connsiteY378" fmla="*/ 1256142 h 4419916"/>
              <a:gd name="connsiteX379" fmla="*/ 2160122 w 2568523"/>
              <a:gd name="connsiteY379" fmla="*/ 1303770 h 4419916"/>
              <a:gd name="connsiteX380" fmla="*/ 2158665 w 2568523"/>
              <a:gd name="connsiteY380" fmla="*/ 1308860 h 4419916"/>
              <a:gd name="connsiteX381" fmla="*/ 2163400 w 2568523"/>
              <a:gd name="connsiteY381" fmla="*/ 1381574 h 4419916"/>
              <a:gd name="connsiteX382" fmla="*/ 2164856 w 2568523"/>
              <a:gd name="connsiteY382" fmla="*/ 1385210 h 4419916"/>
              <a:gd name="connsiteX383" fmla="*/ 2200180 w 2568523"/>
              <a:gd name="connsiteY383" fmla="*/ 1433565 h 4419916"/>
              <a:gd name="connsiteX384" fmla="*/ 2162307 w 2568523"/>
              <a:gd name="connsiteY384" fmla="*/ 1471376 h 4419916"/>
              <a:gd name="connsiteX385" fmla="*/ 2110960 w 2568523"/>
              <a:gd name="connsiteY385" fmla="*/ 1389936 h 4419916"/>
              <a:gd name="connsiteX386" fmla="*/ 2158301 w 2568523"/>
              <a:gd name="connsiteY386" fmla="*/ 1267049 h 4419916"/>
              <a:gd name="connsiteX387" fmla="*/ 2157573 w 2568523"/>
              <a:gd name="connsiteY387" fmla="*/ 1260141 h 4419916"/>
              <a:gd name="connsiteX388" fmla="*/ 2151382 w 2568523"/>
              <a:gd name="connsiteY388" fmla="*/ 1257233 h 4419916"/>
              <a:gd name="connsiteX389" fmla="*/ 1967481 w 2568523"/>
              <a:gd name="connsiteY389" fmla="*/ 1267049 h 4419916"/>
              <a:gd name="connsiteX390" fmla="*/ 1754810 w 2568523"/>
              <a:gd name="connsiteY390" fmla="*/ 1221602 h 4419916"/>
              <a:gd name="connsiteX391" fmla="*/ 1859324 w 2568523"/>
              <a:gd name="connsiteY391" fmla="*/ 867847 h 4419916"/>
              <a:gd name="connsiteX392" fmla="*/ 2071631 w 2568523"/>
              <a:gd name="connsiteY392" fmla="*/ 992552 h 4419916"/>
              <a:gd name="connsiteX393" fmla="*/ 2117515 w 2568523"/>
              <a:gd name="connsiteY393" fmla="*/ 844942 h 4419916"/>
              <a:gd name="connsiteX394" fmla="*/ 1953642 w 2568523"/>
              <a:gd name="connsiteY394" fmla="*/ 776227 h 4419916"/>
              <a:gd name="connsiteX395" fmla="*/ 2057064 w 2568523"/>
              <a:gd name="connsiteY395" fmla="*/ 641705 h 4419916"/>
              <a:gd name="connsiteX396" fmla="*/ 2095665 w 2568523"/>
              <a:gd name="connsiteY396" fmla="*/ 713692 h 4419916"/>
              <a:gd name="connsiteX397" fmla="*/ 2117515 w 2568523"/>
              <a:gd name="connsiteY397" fmla="*/ 844942 h 4419916"/>
              <a:gd name="connsiteX398" fmla="*/ 2199452 w 2568523"/>
              <a:gd name="connsiteY398" fmla="*/ 703876 h 4419916"/>
              <a:gd name="connsiteX399" fmla="*/ 2107319 w 2568523"/>
              <a:gd name="connsiteY399" fmla="*/ 703876 h 4419916"/>
              <a:gd name="connsiteX400" fmla="*/ 2067261 w 2568523"/>
              <a:gd name="connsiteY400" fmla="*/ 628616 h 4419916"/>
              <a:gd name="connsiteX401" fmla="*/ 2117879 w 2568523"/>
              <a:gd name="connsiteY401" fmla="*/ 562810 h 4419916"/>
              <a:gd name="connsiteX402" fmla="*/ 2174324 w 2568523"/>
              <a:gd name="connsiteY402" fmla="*/ 632252 h 4419916"/>
              <a:gd name="connsiteX403" fmla="*/ 2199452 w 2568523"/>
              <a:gd name="connsiteY403" fmla="*/ 703876 h 4419916"/>
              <a:gd name="connsiteX404" fmla="*/ 1754810 w 2568523"/>
              <a:gd name="connsiteY404" fmla="*/ 455919 h 4419916"/>
              <a:gd name="connsiteX405" fmla="*/ 1830556 w 2568523"/>
              <a:gd name="connsiteY405" fmla="*/ 304673 h 4419916"/>
              <a:gd name="connsiteX406" fmla="*/ 1882267 w 2568523"/>
              <a:gd name="connsiteY406" fmla="*/ 403565 h 4419916"/>
              <a:gd name="connsiteX407" fmla="*/ 1885544 w 2568523"/>
              <a:gd name="connsiteY407" fmla="*/ 406837 h 4419916"/>
              <a:gd name="connsiteX408" fmla="*/ 2039949 w 2568523"/>
              <a:gd name="connsiteY408" fmla="*/ 479188 h 4419916"/>
              <a:gd name="connsiteX409" fmla="*/ 2107683 w 2568523"/>
              <a:gd name="connsiteY409" fmla="*/ 551175 h 4419916"/>
              <a:gd name="connsiteX410" fmla="*/ 2058521 w 2568523"/>
              <a:gd name="connsiteY410" fmla="*/ 615164 h 4419916"/>
              <a:gd name="connsiteX411" fmla="*/ 1893920 w 2568523"/>
              <a:gd name="connsiteY411" fmla="*/ 453011 h 4419916"/>
              <a:gd name="connsiteX412" fmla="*/ 1893556 w 2568523"/>
              <a:gd name="connsiteY412" fmla="*/ 452647 h 4419916"/>
              <a:gd name="connsiteX413" fmla="*/ 1892099 w 2568523"/>
              <a:gd name="connsiteY413" fmla="*/ 451557 h 4419916"/>
              <a:gd name="connsiteX414" fmla="*/ 1891371 w 2568523"/>
              <a:gd name="connsiteY414" fmla="*/ 451193 h 4419916"/>
              <a:gd name="connsiteX415" fmla="*/ 1889550 w 2568523"/>
              <a:gd name="connsiteY415" fmla="*/ 450829 h 4419916"/>
              <a:gd name="connsiteX416" fmla="*/ 1888822 w 2568523"/>
              <a:gd name="connsiteY416" fmla="*/ 450829 h 4419916"/>
              <a:gd name="connsiteX417" fmla="*/ 1888822 w 2568523"/>
              <a:gd name="connsiteY417" fmla="*/ 450829 h 4419916"/>
              <a:gd name="connsiteX418" fmla="*/ 1754810 w 2568523"/>
              <a:gd name="connsiteY418" fmla="*/ 455919 h 4419916"/>
              <a:gd name="connsiteX419" fmla="*/ 1887729 w 2568523"/>
              <a:gd name="connsiteY419" fmla="*/ 467917 h 4419916"/>
              <a:gd name="connsiteX420" fmla="*/ 2049417 w 2568523"/>
              <a:gd name="connsiteY420" fmla="*/ 626798 h 4419916"/>
              <a:gd name="connsiteX421" fmla="*/ 2049417 w 2568523"/>
              <a:gd name="connsiteY421" fmla="*/ 627162 h 4419916"/>
              <a:gd name="connsiteX422" fmla="*/ 1936891 w 2568523"/>
              <a:gd name="connsiteY422" fmla="*/ 774045 h 4419916"/>
              <a:gd name="connsiteX423" fmla="*/ 1851677 w 2568523"/>
              <a:gd name="connsiteY423" fmla="*/ 849668 h 4419916"/>
              <a:gd name="connsiteX424" fmla="*/ 1464937 w 2568523"/>
              <a:gd name="connsiteY424" fmla="*/ 886752 h 4419916"/>
              <a:gd name="connsiteX425" fmla="*/ 1630631 w 2568523"/>
              <a:gd name="connsiteY425" fmla="*/ 676244 h 4419916"/>
              <a:gd name="connsiteX426" fmla="*/ 1709290 w 2568523"/>
              <a:gd name="connsiteY426" fmla="*/ 580988 h 4419916"/>
              <a:gd name="connsiteX427" fmla="*/ 1805793 w 2568523"/>
              <a:gd name="connsiteY427" fmla="*/ 676608 h 4419916"/>
              <a:gd name="connsiteX428" fmla="*/ 1812348 w 2568523"/>
              <a:gd name="connsiteY428" fmla="*/ 678426 h 4419916"/>
              <a:gd name="connsiteX429" fmla="*/ 1817810 w 2568523"/>
              <a:gd name="connsiteY429" fmla="*/ 674063 h 4419916"/>
              <a:gd name="connsiteX430" fmla="*/ 1861510 w 2568523"/>
              <a:gd name="connsiteY430" fmla="*/ 572626 h 4419916"/>
              <a:gd name="connsiteX431" fmla="*/ 1860417 w 2568523"/>
              <a:gd name="connsiteY431" fmla="*/ 565355 h 4419916"/>
              <a:gd name="connsiteX432" fmla="*/ 1817446 w 2568523"/>
              <a:gd name="connsiteY432" fmla="*/ 511182 h 4419916"/>
              <a:gd name="connsiteX433" fmla="*/ 1887729 w 2568523"/>
              <a:gd name="connsiteY433" fmla="*/ 467917 h 4419916"/>
              <a:gd name="connsiteX434" fmla="*/ 739527 w 2568523"/>
              <a:gd name="connsiteY434" fmla="*/ 184331 h 4419916"/>
              <a:gd name="connsiteX435" fmla="*/ 964943 w 2568523"/>
              <a:gd name="connsiteY435" fmla="*/ 237776 h 4419916"/>
              <a:gd name="connsiteX436" fmla="*/ 662689 w 2568523"/>
              <a:gd name="connsiteY436" fmla="*/ 236685 h 4419916"/>
              <a:gd name="connsiteX437" fmla="*/ 330938 w 2568523"/>
              <a:gd name="connsiteY437" fmla="*/ 201055 h 4419916"/>
              <a:gd name="connsiteX438" fmla="*/ 546522 w 2568523"/>
              <a:gd name="connsiteY438" fmla="*/ 17088 h 4419916"/>
              <a:gd name="connsiteX439" fmla="*/ 736250 w 2568523"/>
              <a:gd name="connsiteY439" fmla="*/ 182513 h 4419916"/>
              <a:gd name="connsiteX440" fmla="*/ 739527 w 2568523"/>
              <a:gd name="connsiteY440" fmla="*/ 184331 h 4419916"/>
              <a:gd name="connsiteX441" fmla="*/ 250822 w 2568523"/>
              <a:gd name="connsiteY441" fmla="*/ 14543 h 4419916"/>
              <a:gd name="connsiteX442" fmla="*/ 526857 w 2568523"/>
              <a:gd name="connsiteY442" fmla="*/ 14543 h 4419916"/>
              <a:gd name="connsiteX443" fmla="*/ 316371 w 2568523"/>
              <a:gd name="connsiteY443" fmla="*/ 193784 h 4419916"/>
              <a:gd name="connsiteX444" fmla="*/ 250822 w 2568523"/>
              <a:gd name="connsiteY444" fmla="*/ 14543 h 4419916"/>
              <a:gd name="connsiteX445" fmla="*/ 128828 w 2568523"/>
              <a:gd name="connsiteY445" fmla="*/ 265771 h 4419916"/>
              <a:gd name="connsiteX446" fmla="*/ 303262 w 2568523"/>
              <a:gd name="connsiteY446" fmla="*/ 216689 h 4419916"/>
              <a:gd name="connsiteX447" fmla="*/ 251915 w 2568523"/>
              <a:gd name="connsiteY447" fmla="*/ 431560 h 4419916"/>
              <a:gd name="connsiteX448" fmla="*/ 70926 w 2568523"/>
              <a:gd name="connsiteY448" fmla="*/ 388295 h 4419916"/>
              <a:gd name="connsiteX449" fmla="*/ 128828 w 2568523"/>
              <a:gd name="connsiteY449" fmla="*/ 265771 h 4419916"/>
              <a:gd name="connsiteX450" fmla="*/ 52718 w 2568523"/>
              <a:gd name="connsiteY450" fmla="*/ 427197 h 4419916"/>
              <a:gd name="connsiteX451" fmla="*/ 64736 w 2568523"/>
              <a:gd name="connsiteY451" fmla="*/ 402111 h 4419916"/>
              <a:gd name="connsiteX452" fmla="*/ 246452 w 2568523"/>
              <a:gd name="connsiteY452" fmla="*/ 445739 h 4419916"/>
              <a:gd name="connsiteX453" fmla="*/ 112441 w 2568523"/>
              <a:gd name="connsiteY453" fmla="*/ 694059 h 4419916"/>
              <a:gd name="connsiteX454" fmla="*/ 14846 w 2568523"/>
              <a:gd name="connsiteY454" fmla="*/ 587896 h 4419916"/>
              <a:gd name="connsiteX455" fmla="*/ 52718 w 2568523"/>
              <a:gd name="connsiteY455" fmla="*/ 427197 h 4419916"/>
              <a:gd name="connsiteX456" fmla="*/ 426348 w 2568523"/>
              <a:gd name="connsiteY456" fmla="*/ 635888 h 4419916"/>
              <a:gd name="connsiteX457" fmla="*/ 265753 w 2568523"/>
              <a:gd name="connsiteY457" fmla="*/ 611528 h 4419916"/>
              <a:gd name="connsiteX458" fmla="*/ 261019 w 2568523"/>
              <a:gd name="connsiteY458" fmla="*/ 612255 h 4419916"/>
              <a:gd name="connsiteX459" fmla="*/ 132470 w 2568523"/>
              <a:gd name="connsiteY459" fmla="*/ 686788 h 4419916"/>
              <a:gd name="connsiteX460" fmla="*/ 258834 w 2568523"/>
              <a:gd name="connsiteY460" fmla="*/ 452284 h 4419916"/>
              <a:gd name="connsiteX461" fmla="*/ 475146 w 2568523"/>
              <a:gd name="connsiteY461" fmla="*/ 675517 h 4419916"/>
              <a:gd name="connsiteX462" fmla="*/ 429626 w 2568523"/>
              <a:gd name="connsiteY462" fmla="*/ 637342 h 4419916"/>
              <a:gd name="connsiteX463" fmla="*/ 426348 w 2568523"/>
              <a:gd name="connsiteY463" fmla="*/ 635888 h 4419916"/>
              <a:gd name="connsiteX464" fmla="*/ 597504 w 2568523"/>
              <a:gd name="connsiteY464" fmla="*/ 1014366 h 4419916"/>
              <a:gd name="connsiteX465" fmla="*/ 588400 w 2568523"/>
              <a:gd name="connsiteY465" fmla="*/ 783862 h 4419916"/>
              <a:gd name="connsiteX466" fmla="*/ 1054527 w 2568523"/>
              <a:gd name="connsiteY466" fmla="*/ 899114 h 4419916"/>
              <a:gd name="connsiteX467" fmla="*/ 718042 w 2568523"/>
              <a:gd name="connsiteY467" fmla="*/ 1162340 h 4419916"/>
              <a:gd name="connsiteX468" fmla="*/ 597504 w 2568523"/>
              <a:gd name="connsiteY468" fmla="*/ 1014366 h 4419916"/>
              <a:gd name="connsiteX469" fmla="*/ 715857 w 2568523"/>
              <a:gd name="connsiteY469" fmla="*/ 1186336 h 4419916"/>
              <a:gd name="connsiteX470" fmla="*/ 891019 w 2568523"/>
              <a:gd name="connsiteY470" fmla="*/ 1539728 h 4419916"/>
              <a:gd name="connsiteX471" fmla="*/ 565822 w 2568523"/>
              <a:gd name="connsiteY471" fmla="*/ 1393936 h 4419916"/>
              <a:gd name="connsiteX472" fmla="*/ 572013 w 2568523"/>
              <a:gd name="connsiteY472" fmla="*/ 1385573 h 4419916"/>
              <a:gd name="connsiteX473" fmla="*/ 715857 w 2568523"/>
              <a:gd name="connsiteY473" fmla="*/ 1186336 h 4419916"/>
              <a:gd name="connsiteX474" fmla="*/ 500637 w 2568523"/>
              <a:gd name="connsiteY474" fmla="*/ 1645891 h 4419916"/>
              <a:gd name="connsiteX475" fmla="*/ 500637 w 2568523"/>
              <a:gd name="connsiteY475" fmla="*/ 1480466 h 4419916"/>
              <a:gd name="connsiteX476" fmla="*/ 557082 w 2568523"/>
              <a:gd name="connsiteY476" fmla="*/ 1405570 h 4419916"/>
              <a:gd name="connsiteX477" fmla="*/ 892839 w 2568523"/>
              <a:gd name="connsiteY477" fmla="*/ 1556452 h 4419916"/>
              <a:gd name="connsiteX478" fmla="*/ 592406 w 2568523"/>
              <a:gd name="connsiteY478" fmla="*/ 1797501 h 4419916"/>
              <a:gd name="connsiteX479" fmla="*/ 500637 w 2568523"/>
              <a:gd name="connsiteY479" fmla="*/ 1645891 h 4419916"/>
              <a:gd name="connsiteX480" fmla="*/ 664874 w 2568523"/>
              <a:gd name="connsiteY480" fmla="*/ 2090903 h 4419916"/>
              <a:gd name="connsiteX481" fmla="*/ 663782 w 2568523"/>
              <a:gd name="connsiteY481" fmla="*/ 2089449 h 4419916"/>
              <a:gd name="connsiteX482" fmla="*/ 597868 w 2568523"/>
              <a:gd name="connsiteY482" fmla="*/ 2023642 h 4419916"/>
              <a:gd name="connsiteX483" fmla="*/ 597868 w 2568523"/>
              <a:gd name="connsiteY483" fmla="*/ 1815316 h 4419916"/>
              <a:gd name="connsiteX484" fmla="*/ 925978 w 2568523"/>
              <a:gd name="connsiteY484" fmla="*/ 1815316 h 4419916"/>
              <a:gd name="connsiteX485" fmla="*/ 806533 w 2568523"/>
              <a:gd name="connsiteY485" fmla="*/ 2231969 h 4419916"/>
              <a:gd name="connsiteX486" fmla="*/ 712579 w 2568523"/>
              <a:gd name="connsiteY486" fmla="*/ 2166890 h 4419916"/>
              <a:gd name="connsiteX487" fmla="*/ 664874 w 2568523"/>
              <a:gd name="connsiteY487" fmla="*/ 2090903 h 4419916"/>
              <a:gd name="connsiteX488" fmla="*/ 829839 w 2568523"/>
              <a:gd name="connsiteY488" fmla="*/ 2248330 h 4419916"/>
              <a:gd name="connsiteX489" fmla="*/ 1010464 w 2568523"/>
              <a:gd name="connsiteY489" fmla="*/ 2219608 h 4419916"/>
              <a:gd name="connsiteX490" fmla="*/ 1002088 w 2568523"/>
              <a:gd name="connsiteY490" fmla="*/ 2353766 h 4419916"/>
              <a:gd name="connsiteX491" fmla="*/ 837851 w 2568523"/>
              <a:gd name="connsiteY491" fmla="*/ 2253420 h 4419916"/>
              <a:gd name="connsiteX492" fmla="*/ 829839 w 2568523"/>
              <a:gd name="connsiteY492" fmla="*/ 2248330 h 4419916"/>
              <a:gd name="connsiteX493" fmla="*/ 1016290 w 2568523"/>
              <a:gd name="connsiteY493" fmla="*/ 2363583 h 4419916"/>
              <a:gd name="connsiteX494" fmla="*/ 1025030 w 2568523"/>
              <a:gd name="connsiteY494" fmla="*/ 2221789 h 4419916"/>
              <a:gd name="connsiteX495" fmla="*/ 1090215 w 2568523"/>
              <a:gd name="connsiteY495" fmla="*/ 2250148 h 4419916"/>
              <a:gd name="connsiteX496" fmla="*/ 1145203 w 2568523"/>
              <a:gd name="connsiteY496" fmla="*/ 2432298 h 4419916"/>
              <a:gd name="connsiteX497" fmla="*/ 1093857 w 2568523"/>
              <a:gd name="connsiteY497" fmla="*/ 2440660 h 4419916"/>
              <a:gd name="connsiteX498" fmla="*/ 1016290 w 2568523"/>
              <a:gd name="connsiteY498" fmla="*/ 2363583 h 4419916"/>
              <a:gd name="connsiteX499" fmla="*/ 1159406 w 2568523"/>
              <a:gd name="connsiteY499" fmla="*/ 2430480 h 4419916"/>
              <a:gd name="connsiteX500" fmla="*/ 1104781 w 2568523"/>
              <a:gd name="connsiteY500" fmla="*/ 2249421 h 4419916"/>
              <a:gd name="connsiteX501" fmla="*/ 1162319 w 2568523"/>
              <a:gd name="connsiteY501" fmla="*/ 2222880 h 4419916"/>
              <a:gd name="connsiteX502" fmla="*/ 1164868 w 2568523"/>
              <a:gd name="connsiteY502" fmla="*/ 2220699 h 4419916"/>
              <a:gd name="connsiteX503" fmla="*/ 1185990 w 2568523"/>
              <a:gd name="connsiteY503" fmla="*/ 2193794 h 4419916"/>
              <a:gd name="connsiteX504" fmla="*/ 1185990 w 2568523"/>
              <a:gd name="connsiteY504" fmla="*/ 2366855 h 4419916"/>
              <a:gd name="connsiteX505" fmla="*/ 1185990 w 2568523"/>
              <a:gd name="connsiteY505" fmla="*/ 2366855 h 4419916"/>
              <a:gd name="connsiteX506" fmla="*/ 1186354 w 2568523"/>
              <a:gd name="connsiteY506" fmla="*/ 2367945 h 4419916"/>
              <a:gd name="connsiteX507" fmla="*/ 1187082 w 2568523"/>
              <a:gd name="connsiteY507" fmla="*/ 2370127 h 4419916"/>
              <a:gd name="connsiteX508" fmla="*/ 1187082 w 2568523"/>
              <a:gd name="connsiteY508" fmla="*/ 2370490 h 4419916"/>
              <a:gd name="connsiteX509" fmla="*/ 1187446 w 2568523"/>
              <a:gd name="connsiteY509" fmla="*/ 2371218 h 4419916"/>
              <a:gd name="connsiteX510" fmla="*/ 1188903 w 2568523"/>
              <a:gd name="connsiteY510" fmla="*/ 2372672 h 4419916"/>
              <a:gd name="connsiteX511" fmla="*/ 1189995 w 2568523"/>
              <a:gd name="connsiteY511" fmla="*/ 2373399 h 4419916"/>
              <a:gd name="connsiteX512" fmla="*/ 1191816 w 2568523"/>
              <a:gd name="connsiteY512" fmla="*/ 2374126 h 4419916"/>
              <a:gd name="connsiteX513" fmla="*/ 1192545 w 2568523"/>
              <a:gd name="connsiteY513" fmla="*/ 2374490 h 4419916"/>
              <a:gd name="connsiteX514" fmla="*/ 1309440 w 2568523"/>
              <a:gd name="connsiteY514" fmla="*/ 2394486 h 4419916"/>
              <a:gd name="connsiteX515" fmla="*/ 1264648 w 2568523"/>
              <a:gd name="connsiteY515" fmla="*/ 2413755 h 4419916"/>
              <a:gd name="connsiteX516" fmla="*/ 1159406 w 2568523"/>
              <a:gd name="connsiteY516" fmla="*/ 2430480 h 4419916"/>
              <a:gd name="connsiteX517" fmla="*/ 1252995 w 2568523"/>
              <a:gd name="connsiteY517" fmla="*/ 2467564 h 4419916"/>
              <a:gd name="connsiteX518" fmla="*/ 1253360 w 2568523"/>
              <a:gd name="connsiteY518" fmla="*/ 2466837 h 4419916"/>
              <a:gd name="connsiteX519" fmla="*/ 1241342 w 2568523"/>
              <a:gd name="connsiteY519" fmla="*/ 2567547 h 4419916"/>
              <a:gd name="connsiteX520" fmla="*/ 1207839 w 2568523"/>
              <a:gd name="connsiteY520" fmla="*/ 2535189 h 4419916"/>
              <a:gd name="connsiteX521" fmla="*/ 1252995 w 2568523"/>
              <a:gd name="connsiteY521" fmla="*/ 2467564 h 4419916"/>
              <a:gd name="connsiteX522" fmla="*/ 1314174 w 2568523"/>
              <a:gd name="connsiteY522" fmla="*/ 2637352 h 4419916"/>
              <a:gd name="connsiteX523" fmla="*/ 1254452 w 2568523"/>
              <a:gd name="connsiteY523" fmla="*/ 2580272 h 4419916"/>
              <a:gd name="connsiteX524" fmla="*/ 1273024 w 2568523"/>
              <a:gd name="connsiteY524" fmla="*/ 2425026 h 4419916"/>
              <a:gd name="connsiteX525" fmla="*/ 1321822 w 2568523"/>
              <a:gd name="connsiteY525" fmla="*/ 2403939 h 4419916"/>
              <a:gd name="connsiteX526" fmla="*/ 1298151 w 2568523"/>
              <a:gd name="connsiteY526" fmla="*/ 2470836 h 4419916"/>
              <a:gd name="connsiteX527" fmla="*/ 1298880 w 2568523"/>
              <a:gd name="connsiteY527" fmla="*/ 2477381 h 4419916"/>
              <a:gd name="connsiteX528" fmla="*/ 1336753 w 2568523"/>
              <a:gd name="connsiteY528" fmla="*/ 2534098 h 4419916"/>
              <a:gd name="connsiteX529" fmla="*/ 1341122 w 2568523"/>
              <a:gd name="connsiteY529" fmla="*/ 2602086 h 4419916"/>
              <a:gd name="connsiteX530" fmla="*/ 1314174 w 2568523"/>
              <a:gd name="connsiteY530" fmla="*/ 2637352 h 4419916"/>
              <a:gd name="connsiteX531" fmla="*/ 1355689 w 2568523"/>
              <a:gd name="connsiteY531" fmla="*/ 2595542 h 4419916"/>
              <a:gd name="connsiteX532" fmla="*/ 1352047 w 2568523"/>
              <a:gd name="connsiteY532" fmla="*/ 2538824 h 4419916"/>
              <a:gd name="connsiteX533" fmla="*/ 1404487 w 2568523"/>
              <a:gd name="connsiteY533" fmla="*/ 2538824 h 4419916"/>
              <a:gd name="connsiteX534" fmla="*/ 1441631 w 2568523"/>
              <a:gd name="connsiteY534" fmla="*/ 2575909 h 4419916"/>
              <a:gd name="connsiteX535" fmla="*/ 1355689 w 2568523"/>
              <a:gd name="connsiteY535" fmla="*/ 2595542 h 4419916"/>
              <a:gd name="connsiteX536" fmla="*/ 2557423 w 2568523"/>
              <a:gd name="connsiteY536" fmla="*/ 2991835 h 4419916"/>
              <a:gd name="connsiteX537" fmla="*/ 2417949 w 2568523"/>
              <a:gd name="connsiteY537" fmla="*/ 2722065 h 4419916"/>
              <a:gd name="connsiteX538" fmla="*/ 2557423 w 2568523"/>
              <a:gd name="connsiteY538" fmla="*/ 2755877 h 4419916"/>
              <a:gd name="connsiteX539" fmla="*/ 2557423 w 2568523"/>
              <a:gd name="connsiteY539" fmla="*/ 2991835 h 4419916"/>
              <a:gd name="connsiteX540" fmla="*/ 2399376 w 2568523"/>
              <a:gd name="connsiteY540" fmla="*/ 3383039 h 4419916"/>
              <a:gd name="connsiteX541" fmla="*/ 2285394 w 2568523"/>
              <a:gd name="connsiteY541" fmla="*/ 3297963 h 4419916"/>
              <a:gd name="connsiteX542" fmla="*/ 2450723 w 2568523"/>
              <a:gd name="connsiteY542" fmla="*/ 3140536 h 4419916"/>
              <a:gd name="connsiteX543" fmla="*/ 2399376 w 2568523"/>
              <a:gd name="connsiteY543" fmla="*/ 3383039 h 4419916"/>
              <a:gd name="connsiteX544" fmla="*/ 2103677 w 2568523"/>
              <a:gd name="connsiteY544" fmla="*/ 3746611 h 4419916"/>
              <a:gd name="connsiteX545" fmla="*/ 2011908 w 2568523"/>
              <a:gd name="connsiteY545" fmla="*/ 3730250 h 4419916"/>
              <a:gd name="connsiteX546" fmla="*/ 1874983 w 2568523"/>
              <a:gd name="connsiteY546" fmla="*/ 3460480 h 4419916"/>
              <a:gd name="connsiteX547" fmla="*/ 2216931 w 2568523"/>
              <a:gd name="connsiteY547" fmla="*/ 3626269 h 4419916"/>
              <a:gd name="connsiteX548" fmla="*/ 2103677 w 2568523"/>
              <a:gd name="connsiteY548" fmla="*/ 3746611 h 4419916"/>
              <a:gd name="connsiteX549" fmla="*/ 1940168 w 2568523"/>
              <a:gd name="connsiteY549" fmla="*/ 3902583 h 4419916"/>
              <a:gd name="connsiteX550" fmla="*/ 1869885 w 2568523"/>
              <a:gd name="connsiteY550" fmla="*/ 3719707 h 4419916"/>
              <a:gd name="connsiteX551" fmla="*/ 2002076 w 2568523"/>
              <a:gd name="connsiteY551" fmla="*/ 3743339 h 4419916"/>
              <a:gd name="connsiteX552" fmla="*/ 2037035 w 2568523"/>
              <a:gd name="connsiteY552" fmla="*/ 3812417 h 4419916"/>
              <a:gd name="connsiteX553" fmla="*/ 1940168 w 2568523"/>
              <a:gd name="connsiteY553" fmla="*/ 3902583 h 4419916"/>
              <a:gd name="connsiteX554" fmla="*/ 1682342 w 2568523"/>
              <a:gd name="connsiteY554" fmla="*/ 4204712 h 4419916"/>
              <a:gd name="connsiteX555" fmla="*/ 1875712 w 2568523"/>
              <a:gd name="connsiteY555" fmla="*/ 4093095 h 4419916"/>
              <a:gd name="connsiteX556" fmla="*/ 1862966 w 2568523"/>
              <a:gd name="connsiteY556" fmla="*/ 4268701 h 4419916"/>
              <a:gd name="connsiteX557" fmla="*/ 1682342 w 2568523"/>
              <a:gd name="connsiteY557" fmla="*/ 4204712 h 4419916"/>
              <a:gd name="connsiteX558" fmla="*/ 1832377 w 2568523"/>
              <a:gd name="connsiteY558" fmla="*/ 4358503 h 4419916"/>
              <a:gd name="connsiteX559" fmla="*/ 1694359 w 2568523"/>
              <a:gd name="connsiteY559" fmla="*/ 4224708 h 4419916"/>
              <a:gd name="connsiteX560" fmla="*/ 1860053 w 2568523"/>
              <a:gd name="connsiteY560" fmla="*/ 4283607 h 4419916"/>
              <a:gd name="connsiteX561" fmla="*/ 1832377 w 2568523"/>
              <a:gd name="connsiteY561" fmla="*/ 4358503 h 4419916"/>
              <a:gd name="connsiteX562" fmla="*/ 1678700 w 2568523"/>
              <a:gd name="connsiteY562" fmla="*/ 4049467 h 4419916"/>
              <a:gd name="connsiteX563" fmla="*/ 1863330 w 2568523"/>
              <a:gd name="connsiteY563" fmla="*/ 4083642 h 4419916"/>
              <a:gd name="connsiteX564" fmla="*/ 1673238 w 2568523"/>
              <a:gd name="connsiteY564" fmla="*/ 4193441 h 4419916"/>
              <a:gd name="connsiteX565" fmla="*/ 1678700 w 2568523"/>
              <a:gd name="connsiteY565" fmla="*/ 4049467 h 4419916"/>
              <a:gd name="connsiteX566" fmla="*/ 1679064 w 2568523"/>
              <a:gd name="connsiteY566" fmla="*/ 4034560 h 4419916"/>
              <a:gd name="connsiteX567" fmla="*/ 1685983 w 2568523"/>
              <a:gd name="connsiteY567" fmla="*/ 3856410 h 4419916"/>
              <a:gd name="connsiteX568" fmla="*/ 1865151 w 2568523"/>
              <a:gd name="connsiteY568" fmla="*/ 4069099 h 4419916"/>
              <a:gd name="connsiteX569" fmla="*/ 1679064 w 2568523"/>
              <a:gd name="connsiteY569" fmla="*/ 4034560 h 4419916"/>
              <a:gd name="connsiteX570" fmla="*/ 1374261 w 2568523"/>
              <a:gd name="connsiteY570" fmla="*/ 2974747 h 4419916"/>
              <a:gd name="connsiteX571" fmla="*/ 1547966 w 2568523"/>
              <a:gd name="connsiteY571" fmla="*/ 2957659 h 4419916"/>
              <a:gd name="connsiteX572" fmla="*/ 1460568 w 2568523"/>
              <a:gd name="connsiteY572" fmla="*/ 3168531 h 4419916"/>
              <a:gd name="connsiteX573" fmla="*/ 1374261 w 2568523"/>
              <a:gd name="connsiteY573" fmla="*/ 2974747 h 4419916"/>
              <a:gd name="connsiteX574" fmla="*/ 1433984 w 2568523"/>
              <a:gd name="connsiteY574" fmla="*/ 2730790 h 4419916"/>
              <a:gd name="connsiteX575" fmla="*/ 1547602 w 2568523"/>
              <a:gd name="connsiteY575" fmla="*/ 2942753 h 4419916"/>
              <a:gd name="connsiteX576" fmla="*/ 1373169 w 2568523"/>
              <a:gd name="connsiteY576" fmla="*/ 2960204 h 4419916"/>
              <a:gd name="connsiteX577" fmla="*/ 1433984 w 2568523"/>
              <a:gd name="connsiteY577" fmla="*/ 2730790 h 4419916"/>
              <a:gd name="connsiteX578" fmla="*/ 1975856 w 2568523"/>
              <a:gd name="connsiteY578" fmla="*/ 2634080 h 4419916"/>
              <a:gd name="connsiteX579" fmla="*/ 1848400 w 2568523"/>
              <a:gd name="connsiteY579" fmla="*/ 2622809 h 4419916"/>
              <a:gd name="connsiteX580" fmla="*/ 1903388 w 2568523"/>
              <a:gd name="connsiteY580" fmla="*/ 2563911 h 4419916"/>
              <a:gd name="connsiteX581" fmla="*/ 1975856 w 2568523"/>
              <a:gd name="connsiteY581" fmla="*/ 2634080 h 4419916"/>
              <a:gd name="connsiteX582" fmla="*/ 2381532 w 2568523"/>
              <a:gd name="connsiteY582" fmla="*/ 2715157 h 4419916"/>
              <a:gd name="connsiteX583" fmla="*/ 2124434 w 2568523"/>
              <a:gd name="connsiteY583" fmla="*/ 2854405 h 4419916"/>
              <a:gd name="connsiteX584" fmla="*/ 2213654 w 2568523"/>
              <a:gd name="connsiteY584" fmla="*/ 2690070 h 4419916"/>
              <a:gd name="connsiteX585" fmla="*/ 2381532 w 2568523"/>
              <a:gd name="connsiteY585" fmla="*/ 2715157 h 4419916"/>
              <a:gd name="connsiteX586" fmla="*/ 2275197 w 2568523"/>
              <a:gd name="connsiteY586" fmla="*/ 3287419 h 4419916"/>
              <a:gd name="connsiteX587" fmla="*/ 2163764 w 2568523"/>
              <a:gd name="connsiteY587" fmla="*/ 3120540 h 4419916"/>
              <a:gd name="connsiteX588" fmla="*/ 2444532 w 2568523"/>
              <a:gd name="connsiteY588" fmla="*/ 3125993 h 4419916"/>
              <a:gd name="connsiteX589" fmla="*/ 2275197 w 2568523"/>
              <a:gd name="connsiteY589" fmla="*/ 3287419 h 4419916"/>
              <a:gd name="connsiteX590" fmla="*/ 2102220 w 2568523"/>
              <a:gd name="connsiteY590" fmla="*/ 2890762 h 4419916"/>
              <a:gd name="connsiteX591" fmla="*/ 2141914 w 2568523"/>
              <a:gd name="connsiteY591" fmla="*/ 3108178 h 4419916"/>
              <a:gd name="connsiteX592" fmla="*/ 1878261 w 2568523"/>
              <a:gd name="connsiteY592" fmla="*/ 3204161 h 4419916"/>
              <a:gd name="connsiteX593" fmla="*/ 2102220 w 2568523"/>
              <a:gd name="connsiteY593" fmla="*/ 2890762 h 4419916"/>
              <a:gd name="connsiteX594" fmla="*/ 1858960 w 2568523"/>
              <a:gd name="connsiteY594" fmla="*/ 3205979 h 4419916"/>
              <a:gd name="connsiteX595" fmla="*/ 1755903 w 2568523"/>
              <a:gd name="connsiteY595" fmla="*/ 3043099 h 4419916"/>
              <a:gd name="connsiteX596" fmla="*/ 2084376 w 2568523"/>
              <a:gd name="connsiteY596" fmla="*/ 2890762 h 4419916"/>
              <a:gd name="connsiteX597" fmla="*/ 1858960 w 2568523"/>
              <a:gd name="connsiteY597" fmla="*/ 3205979 h 4419916"/>
              <a:gd name="connsiteX598" fmla="*/ 2114602 w 2568523"/>
              <a:gd name="connsiteY598" fmla="*/ 2876583 h 4419916"/>
              <a:gd name="connsiteX599" fmla="*/ 2383353 w 2568523"/>
              <a:gd name="connsiteY599" fmla="*/ 2731154 h 4419916"/>
              <a:gd name="connsiteX600" fmla="*/ 2154296 w 2568523"/>
              <a:gd name="connsiteY600" fmla="*/ 3093635 h 4419916"/>
              <a:gd name="connsiteX601" fmla="*/ 2114602 w 2568523"/>
              <a:gd name="connsiteY601" fmla="*/ 2876583 h 4419916"/>
              <a:gd name="connsiteX602" fmla="*/ 2070174 w 2568523"/>
              <a:gd name="connsiteY602" fmla="*/ 2881309 h 4419916"/>
              <a:gd name="connsiteX603" fmla="*/ 1763914 w 2568523"/>
              <a:gd name="connsiteY603" fmla="*/ 3023466 h 4419916"/>
              <a:gd name="connsiteX604" fmla="*/ 1844394 w 2568523"/>
              <a:gd name="connsiteY604" fmla="*/ 2890762 h 4419916"/>
              <a:gd name="connsiteX605" fmla="*/ 2070174 w 2568523"/>
              <a:gd name="connsiteY605" fmla="*/ 2881309 h 4419916"/>
              <a:gd name="connsiteX606" fmla="*/ 1854955 w 2568523"/>
              <a:gd name="connsiteY606" fmla="*/ 2875492 h 4419916"/>
              <a:gd name="connsiteX607" fmla="*/ 2011180 w 2568523"/>
              <a:gd name="connsiteY607" fmla="*/ 2660985 h 4419916"/>
              <a:gd name="connsiteX608" fmla="*/ 2095665 w 2568523"/>
              <a:gd name="connsiteY608" fmla="*/ 2865676 h 4419916"/>
              <a:gd name="connsiteX609" fmla="*/ 1854955 w 2568523"/>
              <a:gd name="connsiteY609" fmla="*/ 2875492 h 4419916"/>
              <a:gd name="connsiteX610" fmla="*/ 1832377 w 2568523"/>
              <a:gd name="connsiteY610" fmla="*/ 2862404 h 4419916"/>
              <a:gd name="connsiteX611" fmla="*/ 1627353 w 2568523"/>
              <a:gd name="connsiteY611" fmla="*/ 2613357 h 4419916"/>
              <a:gd name="connsiteX612" fmla="*/ 1825822 w 2568523"/>
              <a:gd name="connsiteY612" fmla="*/ 2635171 h 4419916"/>
              <a:gd name="connsiteX613" fmla="*/ 1832377 w 2568523"/>
              <a:gd name="connsiteY613" fmla="*/ 2862404 h 4419916"/>
              <a:gd name="connsiteX614" fmla="*/ 1615336 w 2568523"/>
              <a:gd name="connsiteY614" fmla="*/ 2621719 h 4419916"/>
              <a:gd name="connsiteX615" fmla="*/ 1827278 w 2568523"/>
              <a:gd name="connsiteY615" fmla="*/ 2879128 h 4419916"/>
              <a:gd name="connsiteX616" fmla="*/ 1568359 w 2568523"/>
              <a:gd name="connsiteY616" fmla="*/ 2939481 h 4419916"/>
              <a:gd name="connsiteX617" fmla="*/ 1615336 w 2568523"/>
              <a:gd name="connsiteY617" fmla="*/ 2621719 h 4419916"/>
              <a:gd name="connsiteX618" fmla="*/ 1563261 w 2568523"/>
              <a:gd name="connsiteY618" fmla="*/ 2959114 h 4419916"/>
              <a:gd name="connsiteX619" fmla="*/ 1729319 w 2568523"/>
              <a:gd name="connsiteY619" fmla="*/ 3040190 h 4419916"/>
              <a:gd name="connsiteX620" fmla="*/ 1475498 w 2568523"/>
              <a:gd name="connsiteY620" fmla="*/ 3171076 h 4419916"/>
              <a:gd name="connsiteX621" fmla="*/ 1563261 w 2568523"/>
              <a:gd name="connsiteY621" fmla="*/ 2959114 h 4419916"/>
              <a:gd name="connsiteX622" fmla="*/ 1580741 w 2568523"/>
              <a:gd name="connsiteY622" fmla="*/ 2951479 h 4419916"/>
              <a:gd name="connsiteX623" fmla="*/ 1824729 w 2568523"/>
              <a:gd name="connsiteY623" fmla="*/ 2894398 h 4419916"/>
              <a:gd name="connsiteX624" fmla="*/ 1742429 w 2568523"/>
              <a:gd name="connsiteY624" fmla="*/ 3030374 h 4419916"/>
              <a:gd name="connsiteX625" fmla="*/ 1580741 w 2568523"/>
              <a:gd name="connsiteY625" fmla="*/ 2951479 h 4419916"/>
              <a:gd name="connsiteX626" fmla="*/ 1746799 w 2568523"/>
              <a:gd name="connsiteY626" fmla="*/ 3056187 h 4419916"/>
              <a:gd name="connsiteX627" fmla="*/ 1847671 w 2568523"/>
              <a:gd name="connsiteY627" fmla="*/ 3215796 h 4419916"/>
              <a:gd name="connsiteX628" fmla="*/ 1653573 w 2568523"/>
              <a:gd name="connsiteY628" fmla="*/ 3286329 h 4419916"/>
              <a:gd name="connsiteX629" fmla="*/ 1746799 w 2568523"/>
              <a:gd name="connsiteY629" fmla="*/ 3056187 h 4419916"/>
              <a:gd name="connsiteX630" fmla="*/ 1851313 w 2568523"/>
              <a:gd name="connsiteY630" fmla="*/ 3229611 h 4419916"/>
              <a:gd name="connsiteX631" fmla="*/ 1851313 w 2568523"/>
              <a:gd name="connsiteY631" fmla="*/ 3430667 h 4419916"/>
              <a:gd name="connsiteX632" fmla="*/ 1656851 w 2568523"/>
              <a:gd name="connsiteY632" fmla="*/ 3300508 h 4419916"/>
              <a:gd name="connsiteX633" fmla="*/ 1851313 w 2568523"/>
              <a:gd name="connsiteY633" fmla="*/ 3229611 h 4419916"/>
              <a:gd name="connsiteX634" fmla="*/ 1865879 w 2568523"/>
              <a:gd name="connsiteY634" fmla="*/ 3232520 h 4419916"/>
              <a:gd name="connsiteX635" fmla="*/ 2207463 w 2568523"/>
              <a:gd name="connsiteY635" fmla="*/ 3450663 h 4419916"/>
              <a:gd name="connsiteX636" fmla="*/ 1865879 w 2568523"/>
              <a:gd name="connsiteY636" fmla="*/ 3437575 h 4419916"/>
              <a:gd name="connsiteX637" fmla="*/ 1865879 w 2568523"/>
              <a:gd name="connsiteY637" fmla="*/ 3232520 h 4419916"/>
              <a:gd name="connsiteX638" fmla="*/ 1874983 w 2568523"/>
              <a:gd name="connsiteY638" fmla="*/ 3220886 h 4419916"/>
              <a:gd name="connsiteX639" fmla="*/ 2144827 w 2568523"/>
              <a:gd name="connsiteY639" fmla="*/ 3122358 h 4419916"/>
              <a:gd name="connsiteX640" fmla="*/ 2222394 w 2568523"/>
              <a:gd name="connsiteY640" fmla="*/ 3442665 h 4419916"/>
              <a:gd name="connsiteX641" fmla="*/ 1874983 w 2568523"/>
              <a:gd name="connsiteY641" fmla="*/ 3220886 h 4419916"/>
              <a:gd name="connsiteX642" fmla="*/ 2163035 w 2568523"/>
              <a:gd name="connsiteY642" fmla="*/ 3105997 h 4419916"/>
              <a:gd name="connsiteX643" fmla="*/ 2399740 w 2568523"/>
              <a:gd name="connsiteY643" fmla="*/ 2731881 h 4419916"/>
              <a:gd name="connsiteX644" fmla="*/ 2454001 w 2568523"/>
              <a:gd name="connsiteY644" fmla="*/ 3111450 h 4419916"/>
              <a:gd name="connsiteX645" fmla="*/ 2163035 w 2568523"/>
              <a:gd name="connsiteY645" fmla="*/ 3105997 h 4419916"/>
              <a:gd name="connsiteX646" fmla="*/ 2107319 w 2568523"/>
              <a:gd name="connsiteY646" fmla="*/ 2855859 h 4419916"/>
              <a:gd name="connsiteX647" fmla="*/ 2024654 w 2568523"/>
              <a:gd name="connsiteY647" fmla="*/ 2655895 h 4419916"/>
              <a:gd name="connsiteX648" fmla="*/ 2198359 w 2568523"/>
              <a:gd name="connsiteY648" fmla="*/ 2687525 h 4419916"/>
              <a:gd name="connsiteX649" fmla="*/ 2107319 w 2568523"/>
              <a:gd name="connsiteY649" fmla="*/ 2855859 h 4419916"/>
              <a:gd name="connsiteX650" fmla="*/ 1846943 w 2568523"/>
              <a:gd name="connsiteY650" fmla="*/ 2862040 h 4419916"/>
              <a:gd name="connsiteX651" fmla="*/ 1840388 w 2568523"/>
              <a:gd name="connsiteY651" fmla="*/ 2636625 h 4419916"/>
              <a:gd name="connsiteX652" fmla="*/ 1994793 w 2568523"/>
              <a:gd name="connsiteY652" fmla="*/ 2650441 h 4419916"/>
              <a:gd name="connsiteX653" fmla="*/ 1999891 w 2568523"/>
              <a:gd name="connsiteY653" fmla="*/ 2651532 h 4419916"/>
              <a:gd name="connsiteX654" fmla="*/ 1846943 w 2568523"/>
              <a:gd name="connsiteY654" fmla="*/ 2862040 h 4419916"/>
              <a:gd name="connsiteX655" fmla="*/ 1625533 w 2568523"/>
              <a:gd name="connsiteY655" fmla="*/ 2598814 h 4419916"/>
              <a:gd name="connsiteX656" fmla="*/ 1726406 w 2568523"/>
              <a:gd name="connsiteY656" fmla="*/ 2489742 h 4419916"/>
              <a:gd name="connsiteX657" fmla="*/ 1817810 w 2568523"/>
              <a:gd name="connsiteY657" fmla="*/ 2619537 h 4419916"/>
              <a:gd name="connsiteX658" fmla="*/ 1625533 w 2568523"/>
              <a:gd name="connsiteY658" fmla="*/ 2598814 h 4419916"/>
              <a:gd name="connsiteX659" fmla="*/ 1612423 w 2568523"/>
              <a:gd name="connsiteY659" fmla="*/ 2591542 h 4419916"/>
              <a:gd name="connsiteX660" fmla="*/ 1564354 w 2568523"/>
              <a:gd name="connsiteY660" fmla="*/ 2485379 h 4419916"/>
              <a:gd name="connsiteX661" fmla="*/ 1715845 w 2568523"/>
              <a:gd name="connsiteY661" fmla="*/ 2479925 h 4419916"/>
              <a:gd name="connsiteX662" fmla="*/ 1612423 w 2568523"/>
              <a:gd name="connsiteY662" fmla="*/ 2591542 h 4419916"/>
              <a:gd name="connsiteX663" fmla="*/ 1555249 w 2568523"/>
              <a:gd name="connsiteY663" fmla="*/ 2926392 h 4419916"/>
              <a:gd name="connsiteX664" fmla="*/ 1441267 w 2568523"/>
              <a:gd name="connsiteY664" fmla="*/ 2714066 h 4419916"/>
              <a:gd name="connsiteX665" fmla="*/ 1600770 w 2568523"/>
              <a:gd name="connsiteY665" fmla="*/ 2618810 h 4419916"/>
              <a:gd name="connsiteX666" fmla="*/ 1555249 w 2568523"/>
              <a:gd name="connsiteY666" fmla="*/ 2926392 h 4419916"/>
              <a:gd name="connsiteX667" fmla="*/ 1731140 w 2568523"/>
              <a:gd name="connsiteY667" fmla="*/ 3055460 h 4419916"/>
              <a:gd name="connsiteX668" fmla="*/ 1637186 w 2568523"/>
              <a:gd name="connsiteY668" fmla="*/ 3287783 h 4419916"/>
              <a:gd name="connsiteX669" fmla="*/ 1475498 w 2568523"/>
              <a:gd name="connsiteY669" fmla="*/ 3187437 h 4419916"/>
              <a:gd name="connsiteX670" fmla="*/ 1731140 w 2568523"/>
              <a:gd name="connsiteY670" fmla="*/ 3055460 h 4419916"/>
              <a:gd name="connsiteX671" fmla="*/ 1652845 w 2568523"/>
              <a:gd name="connsiteY671" fmla="*/ 3534648 h 4419916"/>
              <a:gd name="connsiteX672" fmla="*/ 1648475 w 2568523"/>
              <a:gd name="connsiteY672" fmla="*/ 3312506 h 4419916"/>
              <a:gd name="connsiteX673" fmla="*/ 1844030 w 2568523"/>
              <a:gd name="connsiteY673" fmla="*/ 3443392 h 4419916"/>
              <a:gd name="connsiteX674" fmla="*/ 1652845 w 2568523"/>
              <a:gd name="connsiteY674" fmla="*/ 3534648 h 4419916"/>
              <a:gd name="connsiteX675" fmla="*/ 1851313 w 2568523"/>
              <a:gd name="connsiteY675" fmla="*/ 3455753 h 4419916"/>
              <a:gd name="connsiteX676" fmla="*/ 1851313 w 2568523"/>
              <a:gd name="connsiteY676" fmla="*/ 3695347 h 4419916"/>
              <a:gd name="connsiteX677" fmla="*/ 1659400 w 2568523"/>
              <a:gd name="connsiteY677" fmla="*/ 3547737 h 4419916"/>
              <a:gd name="connsiteX678" fmla="*/ 1851313 w 2568523"/>
              <a:gd name="connsiteY678" fmla="*/ 3455753 h 4419916"/>
              <a:gd name="connsiteX679" fmla="*/ 1925238 w 2568523"/>
              <a:gd name="connsiteY679" fmla="*/ 3904038 h 4419916"/>
              <a:gd name="connsiteX680" fmla="*/ 1695816 w 2568523"/>
              <a:gd name="connsiteY680" fmla="*/ 3834959 h 4419916"/>
              <a:gd name="connsiteX681" fmla="*/ 1854955 w 2568523"/>
              <a:gd name="connsiteY681" fmla="*/ 3721525 h 4419916"/>
              <a:gd name="connsiteX682" fmla="*/ 1925238 w 2568523"/>
              <a:gd name="connsiteY682" fmla="*/ 3904038 h 4419916"/>
              <a:gd name="connsiteX683" fmla="*/ 1865879 w 2568523"/>
              <a:gd name="connsiteY683" fmla="*/ 3704073 h 4419916"/>
              <a:gd name="connsiteX684" fmla="*/ 1865879 w 2568523"/>
              <a:gd name="connsiteY684" fmla="*/ 3475023 h 4419916"/>
              <a:gd name="connsiteX685" fmla="*/ 1994064 w 2568523"/>
              <a:gd name="connsiteY685" fmla="*/ 3726978 h 4419916"/>
              <a:gd name="connsiteX686" fmla="*/ 1865879 w 2568523"/>
              <a:gd name="connsiteY686" fmla="*/ 3704073 h 4419916"/>
              <a:gd name="connsiteX687" fmla="*/ 1893192 w 2568523"/>
              <a:gd name="connsiteY687" fmla="*/ 3452845 h 4419916"/>
              <a:gd name="connsiteX688" fmla="*/ 2226400 w 2568523"/>
              <a:gd name="connsiteY688" fmla="*/ 3465933 h 4419916"/>
              <a:gd name="connsiteX689" fmla="*/ 2222030 w 2568523"/>
              <a:gd name="connsiteY689" fmla="*/ 3612453 h 4419916"/>
              <a:gd name="connsiteX690" fmla="*/ 1893192 w 2568523"/>
              <a:gd name="connsiteY690" fmla="*/ 3452845 h 4419916"/>
              <a:gd name="connsiteX691" fmla="*/ 2239145 w 2568523"/>
              <a:gd name="connsiteY691" fmla="*/ 3449209 h 4419916"/>
              <a:gd name="connsiteX692" fmla="*/ 2167041 w 2568523"/>
              <a:gd name="connsiteY692" fmla="*/ 3151080 h 4419916"/>
              <a:gd name="connsiteX693" fmla="*/ 2268278 w 2568523"/>
              <a:gd name="connsiteY693" fmla="*/ 3302689 h 4419916"/>
              <a:gd name="connsiteX694" fmla="*/ 2268642 w 2568523"/>
              <a:gd name="connsiteY694" fmla="*/ 3303053 h 4419916"/>
              <a:gd name="connsiteX695" fmla="*/ 2269006 w 2568523"/>
              <a:gd name="connsiteY695" fmla="*/ 3303416 h 4419916"/>
              <a:gd name="connsiteX696" fmla="*/ 2269371 w 2568523"/>
              <a:gd name="connsiteY696" fmla="*/ 3303780 h 4419916"/>
              <a:gd name="connsiteX697" fmla="*/ 2269735 w 2568523"/>
              <a:gd name="connsiteY697" fmla="*/ 3304144 h 4419916"/>
              <a:gd name="connsiteX698" fmla="*/ 2389180 w 2568523"/>
              <a:gd name="connsiteY698" fmla="*/ 3393219 h 4419916"/>
              <a:gd name="connsiteX699" fmla="*/ 2239145 w 2568523"/>
              <a:gd name="connsiteY699" fmla="*/ 3449209 h 4419916"/>
              <a:gd name="connsiteX700" fmla="*/ 2467839 w 2568523"/>
              <a:gd name="connsiteY700" fmla="*/ 3103815 h 4419916"/>
              <a:gd name="connsiteX701" fmla="*/ 2417584 w 2568523"/>
              <a:gd name="connsiteY701" fmla="*/ 2752968 h 4419916"/>
              <a:gd name="connsiteX702" fmla="*/ 2555602 w 2568523"/>
              <a:gd name="connsiteY702" fmla="*/ 3020557 h 4419916"/>
              <a:gd name="connsiteX703" fmla="*/ 2467839 w 2568523"/>
              <a:gd name="connsiteY703" fmla="*/ 3103815 h 4419916"/>
              <a:gd name="connsiteX704" fmla="*/ 1893192 w 2568523"/>
              <a:gd name="connsiteY704" fmla="*/ 2553731 h 4419916"/>
              <a:gd name="connsiteX705" fmla="*/ 1833833 w 2568523"/>
              <a:gd name="connsiteY705" fmla="*/ 2617356 h 4419916"/>
              <a:gd name="connsiteX706" fmla="*/ 1736602 w 2568523"/>
              <a:gd name="connsiteY706" fmla="*/ 2478835 h 4419916"/>
              <a:gd name="connsiteX707" fmla="*/ 1813076 w 2568523"/>
              <a:gd name="connsiteY707" fmla="*/ 2475926 h 4419916"/>
              <a:gd name="connsiteX708" fmla="*/ 1893192 w 2568523"/>
              <a:gd name="connsiteY708" fmla="*/ 2553731 h 4419916"/>
              <a:gd name="connsiteX709" fmla="*/ 1462752 w 2568523"/>
              <a:gd name="connsiteY709" fmla="*/ 2583544 h 4419916"/>
              <a:gd name="connsiteX710" fmla="*/ 1550880 w 2568523"/>
              <a:gd name="connsiteY710" fmla="*/ 2490833 h 4419916"/>
              <a:gd name="connsiteX711" fmla="*/ 1600770 w 2568523"/>
              <a:gd name="connsiteY711" fmla="*/ 2601359 h 4419916"/>
              <a:gd name="connsiteX712" fmla="*/ 1441631 w 2568523"/>
              <a:gd name="connsiteY712" fmla="*/ 2696615 h 4419916"/>
              <a:gd name="connsiteX713" fmla="*/ 1462752 w 2568523"/>
              <a:gd name="connsiteY713" fmla="*/ 2583544 h 4419916"/>
              <a:gd name="connsiteX714" fmla="*/ 1654666 w 2568523"/>
              <a:gd name="connsiteY714" fmla="*/ 3562643 h 4419916"/>
              <a:gd name="connsiteX715" fmla="*/ 1846215 w 2568523"/>
              <a:gd name="connsiteY715" fmla="*/ 3709890 h 4419916"/>
              <a:gd name="connsiteX716" fmla="*/ 1685255 w 2568523"/>
              <a:gd name="connsiteY716" fmla="*/ 3824415 h 4419916"/>
              <a:gd name="connsiteX717" fmla="*/ 1654666 w 2568523"/>
              <a:gd name="connsiteY717" fmla="*/ 3562643 h 4419916"/>
              <a:gd name="connsiteX718" fmla="*/ 2010816 w 2568523"/>
              <a:gd name="connsiteY718" fmla="*/ 4405767 h 4419916"/>
              <a:gd name="connsiteX719" fmla="*/ 1845122 w 2568523"/>
              <a:gd name="connsiteY719" fmla="*/ 4366501 h 4419916"/>
              <a:gd name="connsiteX720" fmla="*/ 1872798 w 2568523"/>
              <a:gd name="connsiteY720" fmla="*/ 4291606 h 4419916"/>
              <a:gd name="connsiteX721" fmla="*/ 2010816 w 2568523"/>
              <a:gd name="connsiteY721" fmla="*/ 4405767 h 4419916"/>
              <a:gd name="connsiteX722" fmla="*/ 1933613 w 2568523"/>
              <a:gd name="connsiteY722" fmla="*/ 4158174 h 4419916"/>
              <a:gd name="connsiteX723" fmla="*/ 1878989 w 2568523"/>
              <a:gd name="connsiteY723" fmla="*/ 4249068 h 4419916"/>
              <a:gd name="connsiteX724" fmla="*/ 1889914 w 2568523"/>
              <a:gd name="connsiteY724" fmla="*/ 4100003 h 4419916"/>
              <a:gd name="connsiteX725" fmla="*/ 1933613 w 2568523"/>
              <a:gd name="connsiteY725" fmla="*/ 4158174 h 4419916"/>
              <a:gd name="connsiteX726" fmla="*/ 1881174 w 2568523"/>
              <a:gd name="connsiteY726" fmla="*/ 4065464 h 4419916"/>
              <a:gd name="connsiteX727" fmla="*/ 1701278 w 2568523"/>
              <a:gd name="connsiteY727" fmla="*/ 3851683 h 4419916"/>
              <a:gd name="connsiteX728" fmla="*/ 1928515 w 2568523"/>
              <a:gd name="connsiteY728" fmla="*/ 3920035 h 4419916"/>
              <a:gd name="connsiteX729" fmla="*/ 1881174 w 2568523"/>
              <a:gd name="connsiteY729" fmla="*/ 4065464 h 4419916"/>
              <a:gd name="connsiteX730" fmla="*/ 2073452 w 2568523"/>
              <a:gd name="connsiteY730" fmla="*/ 3778605 h 4419916"/>
              <a:gd name="connsiteX731" fmla="*/ 2048324 w 2568523"/>
              <a:gd name="connsiteY731" fmla="*/ 3801874 h 4419916"/>
              <a:gd name="connsiteX732" fmla="*/ 2019920 w 2568523"/>
              <a:gd name="connsiteY732" fmla="*/ 3746247 h 4419916"/>
              <a:gd name="connsiteX733" fmla="*/ 2091660 w 2568523"/>
              <a:gd name="connsiteY733" fmla="*/ 3758972 h 4419916"/>
              <a:gd name="connsiteX734" fmla="*/ 2073452 w 2568523"/>
              <a:gd name="connsiteY734" fmla="*/ 3778605 h 44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</a:cxnLst>
            <a:rect l="l" t="t" r="r" b="b"/>
            <a:pathLst>
              <a:path w="2568523" h="4419916">
                <a:moveTo>
                  <a:pt x="2566162" y="2742788"/>
                </a:moveTo>
                <a:lnTo>
                  <a:pt x="2405567" y="2703886"/>
                </a:lnTo>
                <a:cubicBezTo>
                  <a:pt x="2405567" y="2703886"/>
                  <a:pt x="2405567" y="2703886"/>
                  <a:pt x="2405567" y="2703886"/>
                </a:cubicBezTo>
                <a:cubicBezTo>
                  <a:pt x="2405567" y="2703886"/>
                  <a:pt x="2405567" y="2703886"/>
                  <a:pt x="2405567" y="2703886"/>
                </a:cubicBezTo>
                <a:lnTo>
                  <a:pt x="2405203" y="2703886"/>
                </a:lnTo>
                <a:lnTo>
                  <a:pt x="2211105" y="2674800"/>
                </a:lnTo>
                <a:lnTo>
                  <a:pt x="1999163" y="2636625"/>
                </a:lnTo>
                <a:lnTo>
                  <a:pt x="1820723" y="2463565"/>
                </a:lnTo>
                <a:cubicBezTo>
                  <a:pt x="1819267" y="2462111"/>
                  <a:pt x="1817446" y="2461384"/>
                  <a:pt x="1815261" y="2461384"/>
                </a:cubicBezTo>
                <a:lnTo>
                  <a:pt x="1552700" y="2471200"/>
                </a:lnTo>
                <a:cubicBezTo>
                  <a:pt x="1552700" y="2471200"/>
                  <a:pt x="1552700" y="2471200"/>
                  <a:pt x="1552700" y="2471200"/>
                </a:cubicBezTo>
                <a:lnTo>
                  <a:pt x="1552700" y="2471200"/>
                </a:lnTo>
                <a:cubicBezTo>
                  <a:pt x="1550880" y="2471200"/>
                  <a:pt x="1549059" y="2471927"/>
                  <a:pt x="1547602" y="2473381"/>
                </a:cubicBezTo>
                <a:lnTo>
                  <a:pt x="1547602" y="2473381"/>
                </a:lnTo>
                <a:cubicBezTo>
                  <a:pt x="1547602" y="2473381"/>
                  <a:pt x="1547602" y="2473381"/>
                  <a:pt x="1547602" y="2473381"/>
                </a:cubicBezTo>
                <a:lnTo>
                  <a:pt x="1455469" y="2569728"/>
                </a:lnTo>
                <a:lnTo>
                  <a:pt x="1412134" y="2526463"/>
                </a:lnTo>
                <a:cubicBezTo>
                  <a:pt x="1410677" y="2525008"/>
                  <a:pt x="1408857" y="2524282"/>
                  <a:pt x="1407036" y="2524282"/>
                </a:cubicBezTo>
                <a:lnTo>
                  <a:pt x="1348041" y="2524282"/>
                </a:lnTo>
                <a:lnTo>
                  <a:pt x="1313446" y="2472291"/>
                </a:lnTo>
                <a:lnTo>
                  <a:pt x="1341487" y="2393395"/>
                </a:lnTo>
                <a:cubicBezTo>
                  <a:pt x="1342215" y="2391941"/>
                  <a:pt x="1342215" y="2390123"/>
                  <a:pt x="1341487" y="2388669"/>
                </a:cubicBezTo>
                <a:cubicBezTo>
                  <a:pt x="1341487" y="2388669"/>
                  <a:pt x="1341487" y="2388669"/>
                  <a:pt x="1341487" y="2388669"/>
                </a:cubicBezTo>
                <a:cubicBezTo>
                  <a:pt x="1341487" y="2388305"/>
                  <a:pt x="1341122" y="2387942"/>
                  <a:pt x="1341122" y="2387942"/>
                </a:cubicBezTo>
                <a:cubicBezTo>
                  <a:pt x="1341122" y="2387942"/>
                  <a:pt x="1341122" y="2387942"/>
                  <a:pt x="1341122" y="2387942"/>
                </a:cubicBezTo>
                <a:cubicBezTo>
                  <a:pt x="1340394" y="2386488"/>
                  <a:pt x="1339302" y="2385397"/>
                  <a:pt x="1337845" y="2384670"/>
                </a:cubicBezTo>
                <a:lnTo>
                  <a:pt x="1337845" y="2384670"/>
                </a:lnTo>
                <a:cubicBezTo>
                  <a:pt x="1337845" y="2384670"/>
                  <a:pt x="1337845" y="2384670"/>
                  <a:pt x="1337845" y="2384670"/>
                </a:cubicBezTo>
                <a:cubicBezTo>
                  <a:pt x="1337845" y="2384670"/>
                  <a:pt x="1337845" y="2384670"/>
                  <a:pt x="1337845" y="2384670"/>
                </a:cubicBezTo>
                <a:cubicBezTo>
                  <a:pt x="1337481" y="2384670"/>
                  <a:pt x="1337481" y="2384306"/>
                  <a:pt x="1337117" y="2384306"/>
                </a:cubicBezTo>
                <a:lnTo>
                  <a:pt x="1337117" y="2384306"/>
                </a:lnTo>
                <a:cubicBezTo>
                  <a:pt x="1337117" y="2384306"/>
                  <a:pt x="1337117" y="2384306"/>
                  <a:pt x="1337117" y="2384306"/>
                </a:cubicBezTo>
                <a:cubicBezTo>
                  <a:pt x="1337117" y="2384306"/>
                  <a:pt x="1337117" y="2384306"/>
                  <a:pt x="1337117" y="2384306"/>
                </a:cubicBezTo>
                <a:cubicBezTo>
                  <a:pt x="1336753" y="2384306"/>
                  <a:pt x="1336388" y="2383943"/>
                  <a:pt x="1336024" y="2383943"/>
                </a:cubicBezTo>
                <a:lnTo>
                  <a:pt x="1204198" y="2361401"/>
                </a:lnTo>
                <a:lnTo>
                  <a:pt x="1278487" y="2190159"/>
                </a:lnTo>
                <a:cubicBezTo>
                  <a:pt x="1279215" y="2187977"/>
                  <a:pt x="1279215" y="2185796"/>
                  <a:pt x="1278123" y="2183978"/>
                </a:cubicBezTo>
                <a:cubicBezTo>
                  <a:pt x="1277030" y="2182160"/>
                  <a:pt x="1275209" y="2180706"/>
                  <a:pt x="1273024" y="2180342"/>
                </a:cubicBezTo>
                <a:lnTo>
                  <a:pt x="1195094" y="2165799"/>
                </a:lnTo>
                <a:cubicBezTo>
                  <a:pt x="1194729" y="2165799"/>
                  <a:pt x="1194365" y="2165799"/>
                  <a:pt x="1194001" y="2165799"/>
                </a:cubicBezTo>
                <a:cubicBezTo>
                  <a:pt x="1194001" y="2165799"/>
                  <a:pt x="1193637" y="2165799"/>
                  <a:pt x="1193637" y="2165799"/>
                </a:cubicBezTo>
                <a:cubicBezTo>
                  <a:pt x="1193637" y="2165799"/>
                  <a:pt x="1193637" y="2165799"/>
                  <a:pt x="1193273" y="2165799"/>
                </a:cubicBezTo>
                <a:cubicBezTo>
                  <a:pt x="1192545" y="2165799"/>
                  <a:pt x="1191452" y="2165799"/>
                  <a:pt x="1190724" y="2166163"/>
                </a:cubicBezTo>
                <a:cubicBezTo>
                  <a:pt x="1190724" y="2166163"/>
                  <a:pt x="1190360" y="2166163"/>
                  <a:pt x="1190360" y="2166527"/>
                </a:cubicBezTo>
                <a:cubicBezTo>
                  <a:pt x="1189631" y="2166890"/>
                  <a:pt x="1189267" y="2167254"/>
                  <a:pt x="1188539" y="2167617"/>
                </a:cubicBezTo>
                <a:cubicBezTo>
                  <a:pt x="1188539" y="2167617"/>
                  <a:pt x="1188175" y="2167981"/>
                  <a:pt x="1188175" y="2167981"/>
                </a:cubicBezTo>
                <a:cubicBezTo>
                  <a:pt x="1188175" y="2167981"/>
                  <a:pt x="1187810" y="2168344"/>
                  <a:pt x="1187810" y="2168344"/>
                </a:cubicBezTo>
                <a:lnTo>
                  <a:pt x="1155036" y="2210519"/>
                </a:lnTo>
                <a:lnTo>
                  <a:pt x="1096406" y="2237423"/>
                </a:lnTo>
                <a:lnTo>
                  <a:pt x="1027215" y="2207246"/>
                </a:lnTo>
                <a:lnTo>
                  <a:pt x="1054527" y="2083632"/>
                </a:lnTo>
                <a:lnTo>
                  <a:pt x="1173972" y="1945474"/>
                </a:lnTo>
                <a:lnTo>
                  <a:pt x="1248990" y="1912753"/>
                </a:lnTo>
                <a:lnTo>
                  <a:pt x="1351683" y="1903664"/>
                </a:lnTo>
                <a:lnTo>
                  <a:pt x="1351683" y="2080360"/>
                </a:lnTo>
                <a:cubicBezTo>
                  <a:pt x="1351683" y="2083268"/>
                  <a:pt x="1353504" y="2085813"/>
                  <a:pt x="1356053" y="2086904"/>
                </a:cubicBezTo>
                <a:cubicBezTo>
                  <a:pt x="1358602" y="2087995"/>
                  <a:pt x="1361880" y="2087631"/>
                  <a:pt x="1364065" y="2085450"/>
                </a:cubicBezTo>
                <a:lnTo>
                  <a:pt x="1454013" y="2002919"/>
                </a:lnTo>
                <a:cubicBezTo>
                  <a:pt x="1455469" y="2001465"/>
                  <a:pt x="1456198" y="1999647"/>
                  <a:pt x="1456198" y="1997465"/>
                </a:cubicBezTo>
                <a:lnTo>
                  <a:pt x="1456198" y="1888757"/>
                </a:lnTo>
                <a:lnTo>
                  <a:pt x="1529030" y="1808771"/>
                </a:lnTo>
                <a:cubicBezTo>
                  <a:pt x="1529030" y="1808771"/>
                  <a:pt x="1529030" y="1808771"/>
                  <a:pt x="1529030" y="1808771"/>
                </a:cubicBezTo>
                <a:lnTo>
                  <a:pt x="1529394" y="1808408"/>
                </a:lnTo>
                <a:lnTo>
                  <a:pt x="1679064" y="1649527"/>
                </a:lnTo>
                <a:lnTo>
                  <a:pt x="1794504" y="1601535"/>
                </a:lnTo>
                <a:cubicBezTo>
                  <a:pt x="1796324" y="1600808"/>
                  <a:pt x="1797417" y="1599717"/>
                  <a:pt x="1798145" y="1597899"/>
                </a:cubicBezTo>
                <a:lnTo>
                  <a:pt x="1849492" y="1490282"/>
                </a:lnTo>
                <a:lnTo>
                  <a:pt x="1966388" y="1490282"/>
                </a:lnTo>
                <a:cubicBezTo>
                  <a:pt x="1970394" y="1490282"/>
                  <a:pt x="1973671" y="1487010"/>
                  <a:pt x="1973671" y="1483011"/>
                </a:cubicBezTo>
                <a:lnTo>
                  <a:pt x="1973671" y="1281228"/>
                </a:lnTo>
                <a:lnTo>
                  <a:pt x="2140457" y="1272503"/>
                </a:lnTo>
                <a:lnTo>
                  <a:pt x="2096030" y="1388118"/>
                </a:lnTo>
                <a:cubicBezTo>
                  <a:pt x="2095301" y="1390300"/>
                  <a:pt x="2095301" y="1392845"/>
                  <a:pt x="2096758" y="1394663"/>
                </a:cubicBezTo>
                <a:lnTo>
                  <a:pt x="2155024" y="1487010"/>
                </a:lnTo>
                <a:cubicBezTo>
                  <a:pt x="2156116" y="1488828"/>
                  <a:pt x="2158301" y="1490282"/>
                  <a:pt x="2160486" y="1490282"/>
                </a:cubicBezTo>
                <a:cubicBezTo>
                  <a:pt x="2162671" y="1490646"/>
                  <a:pt x="2164856" y="1489919"/>
                  <a:pt x="2166313" y="1488101"/>
                </a:cubicBezTo>
                <a:lnTo>
                  <a:pt x="2215110" y="1439382"/>
                </a:lnTo>
                <a:cubicBezTo>
                  <a:pt x="2217660" y="1436837"/>
                  <a:pt x="2218024" y="1432838"/>
                  <a:pt x="2215839" y="1429929"/>
                </a:cubicBezTo>
                <a:lnTo>
                  <a:pt x="2178330" y="1378302"/>
                </a:lnTo>
                <a:lnTo>
                  <a:pt x="2173960" y="1310314"/>
                </a:lnTo>
                <a:lnTo>
                  <a:pt x="2215839" y="1259050"/>
                </a:lnTo>
                <a:cubicBezTo>
                  <a:pt x="2218388" y="1256142"/>
                  <a:pt x="2218024" y="1251415"/>
                  <a:pt x="2215110" y="1248870"/>
                </a:cubicBezTo>
                <a:lnTo>
                  <a:pt x="2143371" y="1187063"/>
                </a:lnTo>
                <a:lnTo>
                  <a:pt x="2105498" y="1092171"/>
                </a:lnTo>
                <a:lnTo>
                  <a:pt x="2086197" y="986008"/>
                </a:lnTo>
                <a:cubicBezTo>
                  <a:pt x="2085833" y="983826"/>
                  <a:pt x="2084376" y="982008"/>
                  <a:pt x="2082556" y="980918"/>
                </a:cubicBezTo>
                <a:lnTo>
                  <a:pt x="1867700" y="854758"/>
                </a:lnTo>
                <a:lnTo>
                  <a:pt x="1944174" y="786770"/>
                </a:lnTo>
                <a:lnTo>
                  <a:pt x="2124798" y="862757"/>
                </a:lnTo>
                <a:cubicBezTo>
                  <a:pt x="2127348" y="863847"/>
                  <a:pt x="2129897" y="863484"/>
                  <a:pt x="2132082" y="861666"/>
                </a:cubicBezTo>
                <a:cubicBezTo>
                  <a:pt x="2134267" y="859848"/>
                  <a:pt x="2135359" y="857303"/>
                  <a:pt x="2134631" y="854758"/>
                </a:cubicBezTo>
                <a:lnTo>
                  <a:pt x="2111689" y="717691"/>
                </a:lnTo>
                <a:lnTo>
                  <a:pt x="2210012" y="717691"/>
                </a:lnTo>
                <a:cubicBezTo>
                  <a:pt x="2212561" y="717691"/>
                  <a:pt x="2214746" y="716601"/>
                  <a:pt x="2215839" y="714783"/>
                </a:cubicBezTo>
                <a:cubicBezTo>
                  <a:pt x="2217296" y="712965"/>
                  <a:pt x="2217660" y="710420"/>
                  <a:pt x="2216931" y="708239"/>
                </a:cubicBezTo>
                <a:lnTo>
                  <a:pt x="2187798" y="625708"/>
                </a:lnTo>
                <a:cubicBezTo>
                  <a:pt x="2187434" y="624981"/>
                  <a:pt x="2187070" y="624253"/>
                  <a:pt x="2186706" y="623526"/>
                </a:cubicBezTo>
                <a:lnTo>
                  <a:pt x="2122613" y="546085"/>
                </a:lnTo>
                <a:lnTo>
                  <a:pt x="2049781" y="468281"/>
                </a:lnTo>
                <a:cubicBezTo>
                  <a:pt x="2049053" y="467554"/>
                  <a:pt x="2048324" y="467190"/>
                  <a:pt x="2047596" y="466827"/>
                </a:cubicBezTo>
                <a:lnTo>
                  <a:pt x="1894284" y="395203"/>
                </a:lnTo>
                <a:lnTo>
                  <a:pt x="1837111" y="285768"/>
                </a:lnTo>
                <a:cubicBezTo>
                  <a:pt x="1836018" y="283223"/>
                  <a:pt x="1833469" y="281768"/>
                  <a:pt x="1830556" y="281768"/>
                </a:cubicBezTo>
                <a:cubicBezTo>
                  <a:pt x="1830556" y="281768"/>
                  <a:pt x="1830556" y="281768"/>
                  <a:pt x="1830556" y="281768"/>
                </a:cubicBezTo>
                <a:cubicBezTo>
                  <a:pt x="1827642" y="281768"/>
                  <a:pt x="1825457" y="283223"/>
                  <a:pt x="1824001" y="285768"/>
                </a:cubicBezTo>
                <a:lnTo>
                  <a:pt x="1736602" y="460646"/>
                </a:lnTo>
                <a:cubicBezTo>
                  <a:pt x="1735510" y="462827"/>
                  <a:pt x="1735510" y="465736"/>
                  <a:pt x="1736966" y="467917"/>
                </a:cubicBezTo>
                <a:cubicBezTo>
                  <a:pt x="1738423" y="470099"/>
                  <a:pt x="1740608" y="471189"/>
                  <a:pt x="1743521" y="471189"/>
                </a:cubicBezTo>
                <a:lnTo>
                  <a:pt x="1862238" y="467190"/>
                </a:lnTo>
                <a:lnTo>
                  <a:pt x="1710746" y="560992"/>
                </a:lnTo>
                <a:lnTo>
                  <a:pt x="1593122" y="420289"/>
                </a:lnTo>
                <a:cubicBezTo>
                  <a:pt x="1592758" y="419926"/>
                  <a:pt x="1592394" y="419562"/>
                  <a:pt x="1592030" y="419562"/>
                </a:cubicBezTo>
                <a:cubicBezTo>
                  <a:pt x="1592030" y="419562"/>
                  <a:pt x="1591666" y="419199"/>
                  <a:pt x="1591666" y="419199"/>
                </a:cubicBezTo>
                <a:cubicBezTo>
                  <a:pt x="1590209" y="418108"/>
                  <a:pt x="1588388" y="417744"/>
                  <a:pt x="1586567" y="418108"/>
                </a:cubicBezTo>
                <a:cubicBezTo>
                  <a:pt x="1586567" y="418108"/>
                  <a:pt x="1586567" y="418108"/>
                  <a:pt x="1586203" y="418108"/>
                </a:cubicBezTo>
                <a:cubicBezTo>
                  <a:pt x="1585839" y="418108"/>
                  <a:pt x="1585839" y="418108"/>
                  <a:pt x="1585839" y="418472"/>
                </a:cubicBezTo>
                <a:cubicBezTo>
                  <a:pt x="1585475" y="418472"/>
                  <a:pt x="1585111" y="418472"/>
                  <a:pt x="1584747" y="418835"/>
                </a:cubicBezTo>
                <a:lnTo>
                  <a:pt x="1321822" y="523907"/>
                </a:lnTo>
                <a:lnTo>
                  <a:pt x="1033406" y="240685"/>
                </a:lnTo>
                <a:cubicBezTo>
                  <a:pt x="1033406" y="240685"/>
                  <a:pt x="1033406" y="240685"/>
                  <a:pt x="1033406" y="240685"/>
                </a:cubicBezTo>
                <a:cubicBezTo>
                  <a:pt x="1033406" y="240685"/>
                  <a:pt x="1033042" y="240321"/>
                  <a:pt x="1033042" y="240321"/>
                </a:cubicBezTo>
                <a:cubicBezTo>
                  <a:pt x="1033042" y="240321"/>
                  <a:pt x="1032677" y="240321"/>
                  <a:pt x="1032677" y="239958"/>
                </a:cubicBezTo>
                <a:cubicBezTo>
                  <a:pt x="1032313" y="239594"/>
                  <a:pt x="1031949" y="239594"/>
                  <a:pt x="1031585" y="239230"/>
                </a:cubicBezTo>
                <a:cubicBezTo>
                  <a:pt x="1031221" y="239230"/>
                  <a:pt x="1030857" y="238867"/>
                  <a:pt x="1030857" y="238867"/>
                </a:cubicBezTo>
                <a:cubicBezTo>
                  <a:pt x="1030492" y="238867"/>
                  <a:pt x="1030492" y="238867"/>
                  <a:pt x="1030128" y="238503"/>
                </a:cubicBezTo>
                <a:lnTo>
                  <a:pt x="744990" y="170879"/>
                </a:lnTo>
                <a:lnTo>
                  <a:pt x="551984" y="2181"/>
                </a:lnTo>
                <a:cubicBezTo>
                  <a:pt x="551620" y="1818"/>
                  <a:pt x="551256" y="1818"/>
                  <a:pt x="550892" y="1454"/>
                </a:cubicBezTo>
                <a:cubicBezTo>
                  <a:pt x="550527" y="1091"/>
                  <a:pt x="550163" y="1091"/>
                  <a:pt x="549799" y="727"/>
                </a:cubicBezTo>
                <a:cubicBezTo>
                  <a:pt x="549435" y="364"/>
                  <a:pt x="548707" y="364"/>
                  <a:pt x="548342" y="364"/>
                </a:cubicBezTo>
                <a:cubicBezTo>
                  <a:pt x="547978" y="364"/>
                  <a:pt x="547614" y="0"/>
                  <a:pt x="547250" y="0"/>
                </a:cubicBezTo>
                <a:cubicBezTo>
                  <a:pt x="547250" y="0"/>
                  <a:pt x="546886" y="0"/>
                  <a:pt x="546886" y="0"/>
                </a:cubicBezTo>
                <a:lnTo>
                  <a:pt x="240626" y="0"/>
                </a:lnTo>
                <a:cubicBezTo>
                  <a:pt x="238077" y="0"/>
                  <a:pt x="235892" y="1091"/>
                  <a:pt x="234799" y="3272"/>
                </a:cubicBezTo>
                <a:cubicBezTo>
                  <a:pt x="233343" y="5090"/>
                  <a:pt x="232978" y="7635"/>
                  <a:pt x="234071" y="9816"/>
                </a:cubicBezTo>
                <a:lnTo>
                  <a:pt x="304354" y="201419"/>
                </a:lnTo>
                <a:lnTo>
                  <a:pt x="122273" y="252683"/>
                </a:lnTo>
                <a:cubicBezTo>
                  <a:pt x="120088" y="253410"/>
                  <a:pt x="118632" y="254500"/>
                  <a:pt x="117539" y="256682"/>
                </a:cubicBezTo>
                <a:lnTo>
                  <a:pt x="39609" y="421744"/>
                </a:lnTo>
                <a:cubicBezTo>
                  <a:pt x="39244" y="422107"/>
                  <a:pt x="39244" y="422834"/>
                  <a:pt x="39244" y="423198"/>
                </a:cubicBezTo>
                <a:lnTo>
                  <a:pt x="279" y="588260"/>
                </a:lnTo>
                <a:cubicBezTo>
                  <a:pt x="-449" y="590441"/>
                  <a:pt x="279" y="592986"/>
                  <a:pt x="2100" y="594804"/>
                </a:cubicBezTo>
                <a:lnTo>
                  <a:pt x="109163" y="711147"/>
                </a:lnTo>
                <a:cubicBezTo>
                  <a:pt x="109528" y="711874"/>
                  <a:pt x="110256" y="712238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1713" y="712965"/>
                  <a:pt x="112077" y="712965"/>
                  <a:pt x="112805" y="713329"/>
                </a:cubicBezTo>
                <a:cubicBezTo>
                  <a:pt x="113169" y="713329"/>
                  <a:pt x="113169" y="713329"/>
                  <a:pt x="113533" y="713329"/>
                </a:cubicBezTo>
                <a:cubicBezTo>
                  <a:pt x="113898" y="713329"/>
                  <a:pt x="113898" y="713329"/>
                  <a:pt x="114262" y="713329"/>
                </a:cubicBezTo>
                <a:cubicBezTo>
                  <a:pt x="114626" y="713329"/>
                  <a:pt x="114990" y="713329"/>
                  <a:pt x="114990" y="713329"/>
                </a:cubicBezTo>
                <a:cubicBezTo>
                  <a:pt x="115354" y="713329"/>
                  <a:pt x="115354" y="713329"/>
                  <a:pt x="115718" y="713329"/>
                </a:cubicBezTo>
                <a:cubicBezTo>
                  <a:pt x="116447" y="713329"/>
                  <a:pt x="117175" y="712965"/>
                  <a:pt x="117903" y="712601"/>
                </a:cubicBezTo>
                <a:cubicBezTo>
                  <a:pt x="117903" y="712601"/>
                  <a:pt x="117903" y="712601"/>
                  <a:pt x="117903" y="712601"/>
                </a:cubicBezTo>
                <a:lnTo>
                  <a:pt x="117903" y="712601"/>
                </a:lnTo>
                <a:cubicBezTo>
                  <a:pt x="117903" y="712601"/>
                  <a:pt x="117903" y="712601"/>
                  <a:pt x="117903" y="712601"/>
                </a:cubicBezTo>
                <a:lnTo>
                  <a:pt x="266481" y="626435"/>
                </a:lnTo>
                <a:lnTo>
                  <a:pt x="422342" y="650067"/>
                </a:lnTo>
                <a:lnTo>
                  <a:pt x="573834" y="777681"/>
                </a:lnTo>
                <a:lnTo>
                  <a:pt x="583302" y="1017275"/>
                </a:lnTo>
                <a:cubicBezTo>
                  <a:pt x="583302" y="1018729"/>
                  <a:pt x="584030" y="1020183"/>
                  <a:pt x="584759" y="1021638"/>
                </a:cubicBezTo>
                <a:lnTo>
                  <a:pt x="707481" y="1172520"/>
                </a:lnTo>
                <a:lnTo>
                  <a:pt x="559996" y="1376484"/>
                </a:lnTo>
                <a:lnTo>
                  <a:pt x="487163" y="1473558"/>
                </a:lnTo>
                <a:cubicBezTo>
                  <a:pt x="486071" y="1474649"/>
                  <a:pt x="485707" y="1476466"/>
                  <a:pt x="485707" y="1477921"/>
                </a:cubicBezTo>
                <a:lnTo>
                  <a:pt x="485707" y="1647709"/>
                </a:lnTo>
                <a:cubicBezTo>
                  <a:pt x="485707" y="1649163"/>
                  <a:pt x="486071" y="1650254"/>
                  <a:pt x="486799" y="1651345"/>
                </a:cubicBezTo>
                <a:lnTo>
                  <a:pt x="582938" y="1809862"/>
                </a:lnTo>
                <a:lnTo>
                  <a:pt x="582938" y="2026188"/>
                </a:lnTo>
                <a:cubicBezTo>
                  <a:pt x="582938" y="2028005"/>
                  <a:pt x="583666" y="2029823"/>
                  <a:pt x="585123" y="2031278"/>
                </a:cubicBezTo>
                <a:lnTo>
                  <a:pt x="652493" y="2098538"/>
                </a:lnTo>
                <a:lnTo>
                  <a:pt x="700562" y="2175616"/>
                </a:lnTo>
                <a:cubicBezTo>
                  <a:pt x="700926" y="2176343"/>
                  <a:pt x="701655" y="2177070"/>
                  <a:pt x="702747" y="2177797"/>
                </a:cubicBezTo>
                <a:lnTo>
                  <a:pt x="806533" y="2249421"/>
                </a:lnTo>
                <a:cubicBezTo>
                  <a:pt x="806533" y="2249421"/>
                  <a:pt x="806533" y="2249421"/>
                  <a:pt x="806533" y="2249421"/>
                </a:cubicBezTo>
                <a:lnTo>
                  <a:pt x="829475" y="2265418"/>
                </a:lnTo>
                <a:lnTo>
                  <a:pt x="1003909" y="2371945"/>
                </a:lnTo>
                <a:lnTo>
                  <a:pt x="1085845" y="2453748"/>
                </a:lnTo>
                <a:cubicBezTo>
                  <a:pt x="1087666" y="2455566"/>
                  <a:pt x="1089851" y="2456293"/>
                  <a:pt x="1092036" y="2455930"/>
                </a:cubicBezTo>
                <a:lnTo>
                  <a:pt x="1253724" y="2429026"/>
                </a:lnTo>
                <a:lnTo>
                  <a:pt x="1239886" y="2459929"/>
                </a:lnTo>
                <a:lnTo>
                  <a:pt x="1191452" y="2532280"/>
                </a:lnTo>
                <a:cubicBezTo>
                  <a:pt x="1189631" y="2535189"/>
                  <a:pt x="1189995" y="2539188"/>
                  <a:pt x="1192545" y="2541733"/>
                </a:cubicBezTo>
                <a:lnTo>
                  <a:pt x="1309076" y="2653350"/>
                </a:lnTo>
                <a:cubicBezTo>
                  <a:pt x="1310533" y="2654804"/>
                  <a:pt x="1312718" y="2655531"/>
                  <a:pt x="1314539" y="2655531"/>
                </a:cubicBezTo>
                <a:cubicBezTo>
                  <a:pt x="1316724" y="2655531"/>
                  <a:pt x="1318544" y="2654440"/>
                  <a:pt x="1319637" y="2652622"/>
                </a:cubicBezTo>
                <a:lnTo>
                  <a:pt x="1352047" y="2610812"/>
                </a:lnTo>
                <a:lnTo>
                  <a:pt x="1445637" y="2589724"/>
                </a:lnTo>
                <a:lnTo>
                  <a:pt x="1424515" y="2709340"/>
                </a:lnTo>
                <a:lnTo>
                  <a:pt x="1356417" y="2966749"/>
                </a:lnTo>
                <a:cubicBezTo>
                  <a:pt x="1356053" y="2967476"/>
                  <a:pt x="1356053" y="2968567"/>
                  <a:pt x="1356053" y="2969294"/>
                </a:cubicBezTo>
                <a:cubicBezTo>
                  <a:pt x="1356053" y="2969294"/>
                  <a:pt x="1356053" y="2969294"/>
                  <a:pt x="1356053" y="2969294"/>
                </a:cubicBezTo>
                <a:cubicBezTo>
                  <a:pt x="1356053" y="2969657"/>
                  <a:pt x="1356053" y="2969657"/>
                  <a:pt x="1356053" y="2970021"/>
                </a:cubicBezTo>
                <a:cubicBezTo>
                  <a:pt x="1356053" y="2970748"/>
                  <a:pt x="1356417" y="2971112"/>
                  <a:pt x="1356417" y="2971839"/>
                </a:cubicBezTo>
                <a:lnTo>
                  <a:pt x="1453648" y="3190346"/>
                </a:lnTo>
                <a:cubicBezTo>
                  <a:pt x="1453648" y="3190346"/>
                  <a:pt x="1453648" y="3190709"/>
                  <a:pt x="1454013" y="3190709"/>
                </a:cubicBezTo>
                <a:cubicBezTo>
                  <a:pt x="1454013" y="3191073"/>
                  <a:pt x="1454377" y="3191436"/>
                  <a:pt x="1454741" y="3191436"/>
                </a:cubicBezTo>
                <a:cubicBezTo>
                  <a:pt x="1455105" y="3191800"/>
                  <a:pt x="1455105" y="3192164"/>
                  <a:pt x="1455469" y="3192527"/>
                </a:cubicBezTo>
                <a:cubicBezTo>
                  <a:pt x="1455469" y="3192527"/>
                  <a:pt x="1455469" y="3192890"/>
                  <a:pt x="1455833" y="3192890"/>
                </a:cubicBezTo>
                <a:cubicBezTo>
                  <a:pt x="1455833" y="3192890"/>
                  <a:pt x="1456198" y="3193254"/>
                  <a:pt x="1456562" y="3193254"/>
                </a:cubicBezTo>
                <a:cubicBezTo>
                  <a:pt x="1456926" y="3193254"/>
                  <a:pt x="1456926" y="3193618"/>
                  <a:pt x="1456926" y="3193618"/>
                </a:cubicBezTo>
                <a:lnTo>
                  <a:pt x="1633544" y="3303053"/>
                </a:lnTo>
                <a:lnTo>
                  <a:pt x="1638278" y="3547373"/>
                </a:lnTo>
                <a:lnTo>
                  <a:pt x="1672145" y="3838231"/>
                </a:lnTo>
                <a:lnTo>
                  <a:pt x="1657579" y="4206530"/>
                </a:lnTo>
                <a:cubicBezTo>
                  <a:pt x="1657579" y="4206530"/>
                  <a:pt x="1657579" y="4206893"/>
                  <a:pt x="1657579" y="4206893"/>
                </a:cubicBezTo>
                <a:cubicBezTo>
                  <a:pt x="1657579" y="4207257"/>
                  <a:pt x="1657579" y="4207257"/>
                  <a:pt x="1657579" y="4207621"/>
                </a:cubicBezTo>
                <a:cubicBezTo>
                  <a:pt x="1657579" y="4208348"/>
                  <a:pt x="1657943" y="4209075"/>
                  <a:pt x="1657943" y="4209802"/>
                </a:cubicBezTo>
                <a:lnTo>
                  <a:pt x="1657943" y="4209802"/>
                </a:lnTo>
                <a:cubicBezTo>
                  <a:pt x="1658307" y="4210529"/>
                  <a:pt x="1658671" y="4211256"/>
                  <a:pt x="1659400" y="4211983"/>
                </a:cubicBezTo>
                <a:cubicBezTo>
                  <a:pt x="1659400" y="4211983"/>
                  <a:pt x="1659400" y="4212347"/>
                  <a:pt x="1659764" y="4212347"/>
                </a:cubicBezTo>
                <a:lnTo>
                  <a:pt x="1829827" y="4377409"/>
                </a:lnTo>
                <a:cubicBezTo>
                  <a:pt x="1829827" y="4377409"/>
                  <a:pt x="1829827" y="4377409"/>
                  <a:pt x="1829827" y="4377409"/>
                </a:cubicBezTo>
                <a:cubicBezTo>
                  <a:pt x="1829827" y="4377409"/>
                  <a:pt x="1829827" y="4377409"/>
                  <a:pt x="1830192" y="4377409"/>
                </a:cubicBezTo>
                <a:cubicBezTo>
                  <a:pt x="1830920" y="4377772"/>
                  <a:pt x="1831284" y="4378499"/>
                  <a:pt x="1832012" y="4378499"/>
                </a:cubicBezTo>
                <a:cubicBezTo>
                  <a:pt x="1832012" y="4378499"/>
                  <a:pt x="1832377" y="4378499"/>
                  <a:pt x="1832377" y="4378863"/>
                </a:cubicBezTo>
                <a:cubicBezTo>
                  <a:pt x="1832377" y="4378863"/>
                  <a:pt x="1832741" y="4378863"/>
                  <a:pt x="1832741" y="4378863"/>
                </a:cubicBezTo>
                <a:cubicBezTo>
                  <a:pt x="1832741" y="4378863"/>
                  <a:pt x="1833105" y="4378863"/>
                  <a:pt x="1833105" y="4379226"/>
                </a:cubicBezTo>
                <a:lnTo>
                  <a:pt x="2037400" y="4427945"/>
                </a:lnTo>
                <a:cubicBezTo>
                  <a:pt x="2038128" y="4427945"/>
                  <a:pt x="2038492" y="4428309"/>
                  <a:pt x="2039220" y="4428309"/>
                </a:cubicBezTo>
                <a:cubicBezTo>
                  <a:pt x="2041770" y="4428309"/>
                  <a:pt x="2044319" y="4426855"/>
                  <a:pt x="2045775" y="4424309"/>
                </a:cubicBezTo>
                <a:cubicBezTo>
                  <a:pt x="2047232" y="4421401"/>
                  <a:pt x="2046504" y="4417765"/>
                  <a:pt x="2043954" y="4415584"/>
                </a:cubicBezTo>
                <a:lnTo>
                  <a:pt x="1878625" y="4278881"/>
                </a:lnTo>
                <a:lnTo>
                  <a:pt x="1948180" y="4162901"/>
                </a:lnTo>
                <a:cubicBezTo>
                  <a:pt x="1949637" y="4160356"/>
                  <a:pt x="1949637" y="4157084"/>
                  <a:pt x="1947816" y="4154902"/>
                </a:cubicBezTo>
                <a:lnTo>
                  <a:pt x="1891735" y="4080370"/>
                </a:lnTo>
                <a:lnTo>
                  <a:pt x="1943446" y="3920762"/>
                </a:lnTo>
                <a:lnTo>
                  <a:pt x="2083648" y="3789149"/>
                </a:lnTo>
                <a:lnTo>
                  <a:pt x="2234411" y="3628813"/>
                </a:lnTo>
                <a:cubicBezTo>
                  <a:pt x="2234411" y="3628813"/>
                  <a:pt x="2234411" y="3628813"/>
                  <a:pt x="2234411" y="3628813"/>
                </a:cubicBezTo>
                <a:cubicBezTo>
                  <a:pt x="2234775" y="3628450"/>
                  <a:pt x="2235139" y="3627723"/>
                  <a:pt x="2235503" y="3626996"/>
                </a:cubicBezTo>
                <a:cubicBezTo>
                  <a:pt x="2235503" y="3626996"/>
                  <a:pt x="2235503" y="3626996"/>
                  <a:pt x="2235503" y="3626632"/>
                </a:cubicBezTo>
                <a:cubicBezTo>
                  <a:pt x="2235868" y="3625905"/>
                  <a:pt x="2235868" y="3625541"/>
                  <a:pt x="2235868" y="3624814"/>
                </a:cubicBezTo>
                <a:cubicBezTo>
                  <a:pt x="2235868" y="3624451"/>
                  <a:pt x="2235868" y="3624451"/>
                  <a:pt x="2235868" y="3624087"/>
                </a:cubicBezTo>
                <a:cubicBezTo>
                  <a:pt x="2235868" y="3624087"/>
                  <a:pt x="2235868" y="3624087"/>
                  <a:pt x="2235868" y="3624087"/>
                </a:cubicBezTo>
                <a:lnTo>
                  <a:pt x="2240602" y="3464115"/>
                </a:lnTo>
                <a:lnTo>
                  <a:pt x="2406295" y="3402672"/>
                </a:lnTo>
                <a:cubicBezTo>
                  <a:pt x="2406295" y="3402672"/>
                  <a:pt x="2406660" y="3402672"/>
                  <a:pt x="2406660" y="3402308"/>
                </a:cubicBezTo>
                <a:cubicBezTo>
                  <a:pt x="2406660" y="3402308"/>
                  <a:pt x="2407024" y="3402308"/>
                  <a:pt x="2407024" y="3401944"/>
                </a:cubicBezTo>
                <a:cubicBezTo>
                  <a:pt x="2407752" y="3401581"/>
                  <a:pt x="2408844" y="3400854"/>
                  <a:pt x="2409209" y="3400127"/>
                </a:cubicBezTo>
                <a:cubicBezTo>
                  <a:pt x="2409209" y="3400127"/>
                  <a:pt x="2409209" y="3400127"/>
                  <a:pt x="2409209" y="3400127"/>
                </a:cubicBezTo>
                <a:cubicBezTo>
                  <a:pt x="2409209" y="3400127"/>
                  <a:pt x="2409209" y="3399763"/>
                  <a:pt x="2409209" y="3399763"/>
                </a:cubicBezTo>
                <a:cubicBezTo>
                  <a:pt x="2409573" y="3399036"/>
                  <a:pt x="2409937" y="3398309"/>
                  <a:pt x="2410301" y="3397582"/>
                </a:cubicBezTo>
                <a:cubicBezTo>
                  <a:pt x="2410301" y="3397582"/>
                  <a:pt x="2410301" y="3397218"/>
                  <a:pt x="2410301" y="3397218"/>
                </a:cubicBezTo>
                <a:cubicBezTo>
                  <a:pt x="2410301" y="3397218"/>
                  <a:pt x="2410301" y="3397218"/>
                  <a:pt x="2410301" y="3397218"/>
                </a:cubicBezTo>
                <a:lnTo>
                  <a:pt x="2468203" y="3122721"/>
                </a:lnTo>
                <a:lnTo>
                  <a:pt x="2568711" y="3027102"/>
                </a:lnTo>
                <a:cubicBezTo>
                  <a:pt x="2568711" y="3027102"/>
                  <a:pt x="2568711" y="3026738"/>
                  <a:pt x="2569076" y="3026738"/>
                </a:cubicBezTo>
                <a:cubicBezTo>
                  <a:pt x="2569440" y="3026375"/>
                  <a:pt x="2569804" y="3026011"/>
                  <a:pt x="2569804" y="3025284"/>
                </a:cubicBezTo>
                <a:cubicBezTo>
                  <a:pt x="2570168" y="3024920"/>
                  <a:pt x="2570168" y="3024557"/>
                  <a:pt x="2570532" y="3024193"/>
                </a:cubicBezTo>
                <a:cubicBezTo>
                  <a:pt x="2570896" y="3023829"/>
                  <a:pt x="2570896" y="3023102"/>
                  <a:pt x="2570896" y="3022739"/>
                </a:cubicBezTo>
                <a:cubicBezTo>
                  <a:pt x="2570896" y="3022375"/>
                  <a:pt x="2571261" y="3022012"/>
                  <a:pt x="2571261" y="3021648"/>
                </a:cubicBezTo>
                <a:lnTo>
                  <a:pt x="2571261" y="2749696"/>
                </a:lnTo>
                <a:cubicBezTo>
                  <a:pt x="2571989" y="2746788"/>
                  <a:pt x="2569440" y="2743879"/>
                  <a:pt x="2566162" y="2742788"/>
                </a:cubicBezTo>
                <a:close/>
                <a:moveTo>
                  <a:pt x="1200556" y="2331225"/>
                </a:moveTo>
                <a:lnTo>
                  <a:pt x="1200556" y="2181069"/>
                </a:lnTo>
                <a:lnTo>
                  <a:pt x="1260643" y="2192340"/>
                </a:lnTo>
                <a:lnTo>
                  <a:pt x="1200556" y="2331225"/>
                </a:lnTo>
                <a:close/>
                <a:moveTo>
                  <a:pt x="1042146" y="2075270"/>
                </a:moveTo>
                <a:cubicBezTo>
                  <a:pt x="1041417" y="2076360"/>
                  <a:pt x="1040689" y="2077451"/>
                  <a:pt x="1040689" y="2078542"/>
                </a:cubicBezTo>
                <a:lnTo>
                  <a:pt x="1012649" y="2204701"/>
                </a:lnTo>
                <a:lnTo>
                  <a:pt x="821464" y="2234878"/>
                </a:lnTo>
                <a:lnTo>
                  <a:pt x="940180" y="1818951"/>
                </a:lnTo>
                <a:lnTo>
                  <a:pt x="1157585" y="1941112"/>
                </a:lnTo>
                <a:lnTo>
                  <a:pt x="1042146" y="2075270"/>
                </a:lnTo>
                <a:close/>
                <a:moveTo>
                  <a:pt x="636105" y="248320"/>
                </a:moveTo>
                <a:lnTo>
                  <a:pt x="267938" y="427197"/>
                </a:lnTo>
                <a:lnTo>
                  <a:pt x="318921" y="214144"/>
                </a:lnTo>
                <a:lnTo>
                  <a:pt x="636105" y="248320"/>
                </a:lnTo>
                <a:close/>
                <a:moveTo>
                  <a:pt x="652857" y="256682"/>
                </a:moveTo>
                <a:lnTo>
                  <a:pt x="575655" y="758775"/>
                </a:lnTo>
                <a:lnTo>
                  <a:pt x="269395" y="442831"/>
                </a:lnTo>
                <a:lnTo>
                  <a:pt x="652857" y="256682"/>
                </a:lnTo>
                <a:close/>
                <a:moveTo>
                  <a:pt x="1805064" y="519181"/>
                </a:moveTo>
                <a:lnTo>
                  <a:pt x="1846579" y="571535"/>
                </a:lnTo>
                <a:lnTo>
                  <a:pt x="1808706" y="659156"/>
                </a:lnTo>
                <a:lnTo>
                  <a:pt x="1720579" y="571899"/>
                </a:lnTo>
                <a:lnTo>
                  <a:pt x="1805064" y="519181"/>
                </a:lnTo>
                <a:close/>
                <a:moveTo>
                  <a:pt x="1242070" y="1899664"/>
                </a:moveTo>
                <a:lnTo>
                  <a:pt x="1169602" y="1931295"/>
                </a:lnTo>
                <a:lnTo>
                  <a:pt x="950741" y="1808408"/>
                </a:lnTo>
                <a:lnTo>
                  <a:pt x="1511186" y="1495736"/>
                </a:lnTo>
                <a:lnTo>
                  <a:pt x="1242070" y="1899664"/>
                </a:lnTo>
                <a:close/>
                <a:moveTo>
                  <a:pt x="1118620" y="1237963"/>
                </a:moveTo>
                <a:lnTo>
                  <a:pt x="1519198" y="1474285"/>
                </a:lnTo>
                <a:lnTo>
                  <a:pt x="948192" y="1793138"/>
                </a:lnTo>
                <a:lnTo>
                  <a:pt x="1118620" y="1237963"/>
                </a:lnTo>
                <a:close/>
                <a:moveTo>
                  <a:pt x="1728955" y="1219784"/>
                </a:moveTo>
                <a:lnTo>
                  <a:pt x="1132094" y="1219784"/>
                </a:lnTo>
                <a:lnTo>
                  <a:pt x="1448550" y="906385"/>
                </a:lnTo>
                <a:lnTo>
                  <a:pt x="1728955" y="1219784"/>
                </a:lnTo>
                <a:close/>
                <a:moveTo>
                  <a:pt x="1431070" y="902750"/>
                </a:moveTo>
                <a:lnTo>
                  <a:pt x="1119712" y="1211422"/>
                </a:lnTo>
                <a:lnTo>
                  <a:pt x="1078926" y="902750"/>
                </a:lnTo>
                <a:lnTo>
                  <a:pt x="1431070" y="902750"/>
                </a:lnTo>
                <a:close/>
                <a:moveTo>
                  <a:pt x="1084388" y="888207"/>
                </a:moveTo>
                <a:lnTo>
                  <a:pt x="1317816" y="547176"/>
                </a:lnTo>
                <a:lnTo>
                  <a:pt x="1438354" y="888207"/>
                </a:lnTo>
                <a:lnTo>
                  <a:pt x="1084388" y="888207"/>
                </a:lnTo>
                <a:close/>
                <a:moveTo>
                  <a:pt x="939088" y="1772778"/>
                </a:moveTo>
                <a:lnTo>
                  <a:pt x="914325" y="1556452"/>
                </a:lnTo>
                <a:lnTo>
                  <a:pt x="1091672" y="1276865"/>
                </a:lnTo>
                <a:lnTo>
                  <a:pt x="939088" y="1772778"/>
                </a:lnTo>
                <a:close/>
                <a:moveTo>
                  <a:pt x="1540683" y="1493918"/>
                </a:moveTo>
                <a:lnTo>
                  <a:pt x="1665226" y="1642982"/>
                </a:lnTo>
                <a:lnTo>
                  <a:pt x="1531943" y="1784412"/>
                </a:lnTo>
                <a:lnTo>
                  <a:pt x="1540683" y="1493918"/>
                </a:lnTo>
                <a:close/>
                <a:moveTo>
                  <a:pt x="1532307" y="1465196"/>
                </a:moveTo>
                <a:lnTo>
                  <a:pt x="1141198" y="1234327"/>
                </a:lnTo>
                <a:lnTo>
                  <a:pt x="1729683" y="1234327"/>
                </a:lnTo>
                <a:lnTo>
                  <a:pt x="1532307" y="1465196"/>
                </a:lnTo>
                <a:close/>
                <a:moveTo>
                  <a:pt x="1742064" y="1212150"/>
                </a:moveTo>
                <a:lnTo>
                  <a:pt x="1463845" y="901295"/>
                </a:lnTo>
                <a:lnTo>
                  <a:pt x="1844758" y="864938"/>
                </a:lnTo>
                <a:lnTo>
                  <a:pt x="1742064" y="1212150"/>
                </a:lnTo>
                <a:close/>
                <a:moveTo>
                  <a:pt x="1332383" y="545358"/>
                </a:moveTo>
                <a:lnTo>
                  <a:pt x="1613515" y="674426"/>
                </a:lnTo>
                <a:lnTo>
                  <a:pt x="1451099" y="880572"/>
                </a:lnTo>
                <a:lnTo>
                  <a:pt x="1332383" y="545358"/>
                </a:lnTo>
                <a:close/>
                <a:moveTo>
                  <a:pt x="1629539" y="654430"/>
                </a:moveTo>
                <a:lnTo>
                  <a:pt x="1598221" y="449375"/>
                </a:lnTo>
                <a:lnTo>
                  <a:pt x="1699093" y="570445"/>
                </a:lnTo>
                <a:lnTo>
                  <a:pt x="1629539" y="654430"/>
                </a:lnTo>
                <a:close/>
                <a:moveTo>
                  <a:pt x="1615700" y="659520"/>
                </a:moveTo>
                <a:lnTo>
                  <a:pt x="1338209" y="531906"/>
                </a:lnTo>
                <a:lnTo>
                  <a:pt x="1581469" y="434832"/>
                </a:lnTo>
                <a:lnTo>
                  <a:pt x="1615700" y="659520"/>
                </a:lnTo>
                <a:close/>
                <a:moveTo>
                  <a:pt x="1076377" y="874027"/>
                </a:moveTo>
                <a:lnTo>
                  <a:pt x="1036319" y="263590"/>
                </a:lnTo>
                <a:lnTo>
                  <a:pt x="1310169" y="532270"/>
                </a:lnTo>
                <a:lnTo>
                  <a:pt x="1076377" y="874027"/>
                </a:lnTo>
                <a:close/>
                <a:moveTo>
                  <a:pt x="668516" y="251228"/>
                </a:moveTo>
                <a:lnTo>
                  <a:pt x="1012649" y="252319"/>
                </a:lnTo>
                <a:lnTo>
                  <a:pt x="592042" y="749686"/>
                </a:lnTo>
                <a:lnTo>
                  <a:pt x="668516" y="251228"/>
                </a:lnTo>
                <a:close/>
                <a:moveTo>
                  <a:pt x="1022117" y="263590"/>
                </a:moveTo>
                <a:lnTo>
                  <a:pt x="1062903" y="886025"/>
                </a:lnTo>
                <a:lnTo>
                  <a:pt x="594227" y="770046"/>
                </a:lnTo>
                <a:lnTo>
                  <a:pt x="1022117" y="263590"/>
                </a:lnTo>
                <a:close/>
                <a:moveTo>
                  <a:pt x="1105874" y="1218330"/>
                </a:moveTo>
                <a:lnTo>
                  <a:pt x="734793" y="1167430"/>
                </a:lnTo>
                <a:lnTo>
                  <a:pt x="1065088" y="909294"/>
                </a:lnTo>
                <a:lnTo>
                  <a:pt x="1105874" y="1218330"/>
                </a:lnTo>
                <a:close/>
                <a:moveTo>
                  <a:pt x="1102232" y="1232510"/>
                </a:moveTo>
                <a:lnTo>
                  <a:pt x="907406" y="1539728"/>
                </a:lnTo>
                <a:lnTo>
                  <a:pt x="729695" y="1181246"/>
                </a:lnTo>
                <a:lnTo>
                  <a:pt x="1102232" y="1232510"/>
                </a:lnTo>
                <a:close/>
                <a:moveTo>
                  <a:pt x="927435" y="1801136"/>
                </a:moveTo>
                <a:lnTo>
                  <a:pt x="610978" y="1801136"/>
                </a:lnTo>
                <a:lnTo>
                  <a:pt x="900487" y="1568814"/>
                </a:lnTo>
                <a:lnTo>
                  <a:pt x="927435" y="1801136"/>
                </a:lnTo>
                <a:close/>
                <a:moveTo>
                  <a:pt x="1443452" y="1881122"/>
                </a:moveTo>
                <a:cubicBezTo>
                  <a:pt x="1442359" y="1882577"/>
                  <a:pt x="1441631" y="1884394"/>
                  <a:pt x="1441631" y="1885849"/>
                </a:cubicBezTo>
                <a:lnTo>
                  <a:pt x="1441631" y="1994193"/>
                </a:lnTo>
                <a:lnTo>
                  <a:pt x="1366250" y="2063272"/>
                </a:lnTo>
                <a:lnTo>
                  <a:pt x="1366250" y="1895302"/>
                </a:lnTo>
                <a:cubicBezTo>
                  <a:pt x="1366250" y="1893120"/>
                  <a:pt x="1365521" y="1891302"/>
                  <a:pt x="1364065" y="1889848"/>
                </a:cubicBezTo>
                <a:cubicBezTo>
                  <a:pt x="1362608" y="1888394"/>
                  <a:pt x="1360423" y="1887667"/>
                  <a:pt x="1358602" y="1888030"/>
                </a:cubicBezTo>
                <a:lnTo>
                  <a:pt x="1261735" y="1896392"/>
                </a:lnTo>
                <a:lnTo>
                  <a:pt x="1526117" y="1499372"/>
                </a:lnTo>
                <a:lnTo>
                  <a:pt x="1517377" y="1800046"/>
                </a:lnTo>
                <a:lnTo>
                  <a:pt x="1443452" y="1881122"/>
                </a:lnTo>
                <a:close/>
                <a:moveTo>
                  <a:pt x="1786128" y="1589174"/>
                </a:moveTo>
                <a:lnTo>
                  <a:pt x="1676879" y="1634620"/>
                </a:lnTo>
                <a:lnTo>
                  <a:pt x="1543232" y="1474649"/>
                </a:lnTo>
                <a:lnTo>
                  <a:pt x="1742793" y="1240872"/>
                </a:lnTo>
                <a:lnTo>
                  <a:pt x="1836746" y="1482647"/>
                </a:lnTo>
                <a:lnTo>
                  <a:pt x="1786128" y="1589174"/>
                </a:lnTo>
                <a:close/>
                <a:moveTo>
                  <a:pt x="1849856" y="1475739"/>
                </a:moveTo>
                <a:lnTo>
                  <a:pt x="1756995" y="1236872"/>
                </a:lnTo>
                <a:lnTo>
                  <a:pt x="1959105" y="1280137"/>
                </a:lnTo>
                <a:lnTo>
                  <a:pt x="1959105" y="1475739"/>
                </a:lnTo>
                <a:lnTo>
                  <a:pt x="1849856" y="1475739"/>
                </a:lnTo>
                <a:close/>
                <a:moveTo>
                  <a:pt x="2071631" y="992552"/>
                </a:moveTo>
                <a:lnTo>
                  <a:pt x="2090567" y="1096170"/>
                </a:lnTo>
                <a:cubicBezTo>
                  <a:pt x="2090567" y="1096534"/>
                  <a:pt x="2090931" y="1097261"/>
                  <a:pt x="2090931" y="1097624"/>
                </a:cubicBezTo>
                <a:lnTo>
                  <a:pt x="2129897" y="1194698"/>
                </a:lnTo>
                <a:cubicBezTo>
                  <a:pt x="2130261" y="1195789"/>
                  <a:pt x="2130989" y="1196880"/>
                  <a:pt x="2131718" y="1197607"/>
                </a:cubicBezTo>
                <a:lnTo>
                  <a:pt x="2199452" y="1256142"/>
                </a:lnTo>
                <a:lnTo>
                  <a:pt x="2160122" y="1303770"/>
                </a:lnTo>
                <a:cubicBezTo>
                  <a:pt x="2159030" y="1305224"/>
                  <a:pt x="2158301" y="1307042"/>
                  <a:pt x="2158665" y="1308860"/>
                </a:cubicBezTo>
                <a:lnTo>
                  <a:pt x="2163400" y="1381574"/>
                </a:lnTo>
                <a:cubicBezTo>
                  <a:pt x="2163400" y="1383028"/>
                  <a:pt x="2164128" y="1384119"/>
                  <a:pt x="2164856" y="1385210"/>
                </a:cubicBezTo>
                <a:lnTo>
                  <a:pt x="2200180" y="1433565"/>
                </a:lnTo>
                <a:lnTo>
                  <a:pt x="2162307" y="1471376"/>
                </a:lnTo>
                <a:lnTo>
                  <a:pt x="2110960" y="1389936"/>
                </a:lnTo>
                <a:lnTo>
                  <a:pt x="2158301" y="1267049"/>
                </a:lnTo>
                <a:cubicBezTo>
                  <a:pt x="2159030" y="1264867"/>
                  <a:pt x="2159030" y="1262322"/>
                  <a:pt x="2157573" y="1260141"/>
                </a:cubicBezTo>
                <a:cubicBezTo>
                  <a:pt x="2156116" y="1257960"/>
                  <a:pt x="2153931" y="1256869"/>
                  <a:pt x="2151382" y="1257233"/>
                </a:cubicBezTo>
                <a:lnTo>
                  <a:pt x="1967481" y="1267049"/>
                </a:lnTo>
                <a:lnTo>
                  <a:pt x="1754810" y="1221602"/>
                </a:lnTo>
                <a:lnTo>
                  <a:pt x="1859324" y="867847"/>
                </a:lnTo>
                <a:lnTo>
                  <a:pt x="2071631" y="992552"/>
                </a:lnTo>
                <a:close/>
                <a:moveTo>
                  <a:pt x="2117515" y="844942"/>
                </a:moveTo>
                <a:lnTo>
                  <a:pt x="1953642" y="776227"/>
                </a:lnTo>
                <a:lnTo>
                  <a:pt x="2057064" y="641705"/>
                </a:lnTo>
                <a:lnTo>
                  <a:pt x="2095665" y="713692"/>
                </a:lnTo>
                <a:lnTo>
                  <a:pt x="2117515" y="844942"/>
                </a:lnTo>
                <a:close/>
                <a:moveTo>
                  <a:pt x="2199452" y="703876"/>
                </a:moveTo>
                <a:lnTo>
                  <a:pt x="2107319" y="703876"/>
                </a:lnTo>
                <a:lnTo>
                  <a:pt x="2067261" y="628616"/>
                </a:lnTo>
                <a:lnTo>
                  <a:pt x="2117879" y="562810"/>
                </a:lnTo>
                <a:lnTo>
                  <a:pt x="2174324" y="632252"/>
                </a:lnTo>
                <a:lnTo>
                  <a:pt x="2199452" y="703876"/>
                </a:lnTo>
                <a:close/>
                <a:moveTo>
                  <a:pt x="1754810" y="455919"/>
                </a:moveTo>
                <a:lnTo>
                  <a:pt x="1830556" y="304673"/>
                </a:lnTo>
                <a:lnTo>
                  <a:pt x="1882267" y="403565"/>
                </a:lnTo>
                <a:cubicBezTo>
                  <a:pt x="1882995" y="405019"/>
                  <a:pt x="1884087" y="406110"/>
                  <a:pt x="1885544" y="406837"/>
                </a:cubicBezTo>
                <a:lnTo>
                  <a:pt x="2039949" y="479188"/>
                </a:lnTo>
                <a:lnTo>
                  <a:pt x="2107683" y="551175"/>
                </a:lnTo>
                <a:lnTo>
                  <a:pt x="2058521" y="615164"/>
                </a:lnTo>
                <a:lnTo>
                  <a:pt x="1893920" y="453011"/>
                </a:lnTo>
                <a:cubicBezTo>
                  <a:pt x="1893920" y="453011"/>
                  <a:pt x="1893556" y="453011"/>
                  <a:pt x="1893556" y="452647"/>
                </a:cubicBezTo>
                <a:cubicBezTo>
                  <a:pt x="1893192" y="452284"/>
                  <a:pt x="1892463" y="451920"/>
                  <a:pt x="1892099" y="451557"/>
                </a:cubicBezTo>
                <a:cubicBezTo>
                  <a:pt x="1891735" y="451557"/>
                  <a:pt x="1891735" y="451193"/>
                  <a:pt x="1891371" y="451193"/>
                </a:cubicBezTo>
                <a:cubicBezTo>
                  <a:pt x="1890642" y="450829"/>
                  <a:pt x="1890278" y="450829"/>
                  <a:pt x="1889550" y="450829"/>
                </a:cubicBezTo>
                <a:cubicBezTo>
                  <a:pt x="1889186" y="450829"/>
                  <a:pt x="1889186" y="450829"/>
                  <a:pt x="1888822" y="450829"/>
                </a:cubicBezTo>
                <a:cubicBezTo>
                  <a:pt x="1888822" y="450829"/>
                  <a:pt x="1888822" y="450829"/>
                  <a:pt x="1888822" y="450829"/>
                </a:cubicBezTo>
                <a:lnTo>
                  <a:pt x="1754810" y="455919"/>
                </a:lnTo>
                <a:close/>
                <a:moveTo>
                  <a:pt x="1887729" y="467917"/>
                </a:moveTo>
                <a:lnTo>
                  <a:pt x="2049417" y="626798"/>
                </a:lnTo>
                <a:lnTo>
                  <a:pt x="2049417" y="627162"/>
                </a:lnTo>
                <a:lnTo>
                  <a:pt x="1936891" y="774045"/>
                </a:lnTo>
                <a:lnTo>
                  <a:pt x="1851677" y="849668"/>
                </a:lnTo>
                <a:lnTo>
                  <a:pt x="1464937" y="886752"/>
                </a:lnTo>
                <a:lnTo>
                  <a:pt x="1630631" y="676244"/>
                </a:lnTo>
                <a:lnTo>
                  <a:pt x="1709290" y="580988"/>
                </a:lnTo>
                <a:lnTo>
                  <a:pt x="1805793" y="676608"/>
                </a:lnTo>
                <a:cubicBezTo>
                  <a:pt x="1807614" y="678426"/>
                  <a:pt x="1809799" y="679153"/>
                  <a:pt x="1812348" y="678426"/>
                </a:cubicBezTo>
                <a:cubicBezTo>
                  <a:pt x="1814897" y="678062"/>
                  <a:pt x="1816718" y="676244"/>
                  <a:pt x="1817810" y="674063"/>
                </a:cubicBezTo>
                <a:lnTo>
                  <a:pt x="1861510" y="572626"/>
                </a:lnTo>
                <a:cubicBezTo>
                  <a:pt x="1862602" y="570081"/>
                  <a:pt x="1862238" y="567173"/>
                  <a:pt x="1860417" y="565355"/>
                </a:cubicBezTo>
                <a:lnTo>
                  <a:pt x="1817446" y="511182"/>
                </a:lnTo>
                <a:lnTo>
                  <a:pt x="1887729" y="467917"/>
                </a:lnTo>
                <a:close/>
                <a:moveTo>
                  <a:pt x="739527" y="184331"/>
                </a:moveTo>
                <a:lnTo>
                  <a:pt x="964943" y="237776"/>
                </a:lnTo>
                <a:lnTo>
                  <a:pt x="662689" y="236685"/>
                </a:lnTo>
                <a:lnTo>
                  <a:pt x="330938" y="201055"/>
                </a:lnTo>
                <a:lnTo>
                  <a:pt x="546522" y="17088"/>
                </a:lnTo>
                <a:lnTo>
                  <a:pt x="736250" y="182513"/>
                </a:lnTo>
                <a:cubicBezTo>
                  <a:pt x="737342" y="183240"/>
                  <a:pt x="738435" y="183967"/>
                  <a:pt x="739527" y="184331"/>
                </a:cubicBezTo>
                <a:close/>
                <a:moveTo>
                  <a:pt x="250822" y="14543"/>
                </a:moveTo>
                <a:lnTo>
                  <a:pt x="526857" y="14543"/>
                </a:lnTo>
                <a:lnTo>
                  <a:pt x="316371" y="193784"/>
                </a:lnTo>
                <a:lnTo>
                  <a:pt x="250822" y="14543"/>
                </a:lnTo>
                <a:close/>
                <a:moveTo>
                  <a:pt x="128828" y="265771"/>
                </a:moveTo>
                <a:lnTo>
                  <a:pt x="303262" y="216689"/>
                </a:lnTo>
                <a:lnTo>
                  <a:pt x="251915" y="431560"/>
                </a:lnTo>
                <a:lnTo>
                  <a:pt x="70926" y="388295"/>
                </a:lnTo>
                <a:lnTo>
                  <a:pt x="128828" y="265771"/>
                </a:lnTo>
                <a:close/>
                <a:moveTo>
                  <a:pt x="52718" y="427197"/>
                </a:moveTo>
                <a:lnTo>
                  <a:pt x="64736" y="402111"/>
                </a:lnTo>
                <a:lnTo>
                  <a:pt x="246452" y="445739"/>
                </a:lnTo>
                <a:lnTo>
                  <a:pt x="112441" y="694059"/>
                </a:lnTo>
                <a:lnTo>
                  <a:pt x="14846" y="587896"/>
                </a:lnTo>
                <a:lnTo>
                  <a:pt x="52718" y="427197"/>
                </a:lnTo>
                <a:close/>
                <a:moveTo>
                  <a:pt x="426348" y="635888"/>
                </a:moveTo>
                <a:lnTo>
                  <a:pt x="265753" y="611528"/>
                </a:lnTo>
                <a:cubicBezTo>
                  <a:pt x="264296" y="611165"/>
                  <a:pt x="262476" y="611528"/>
                  <a:pt x="261019" y="612255"/>
                </a:cubicBezTo>
                <a:lnTo>
                  <a:pt x="132470" y="686788"/>
                </a:lnTo>
                <a:lnTo>
                  <a:pt x="258834" y="452284"/>
                </a:lnTo>
                <a:lnTo>
                  <a:pt x="475146" y="675517"/>
                </a:lnTo>
                <a:lnTo>
                  <a:pt x="429626" y="637342"/>
                </a:lnTo>
                <a:cubicBezTo>
                  <a:pt x="428897" y="636615"/>
                  <a:pt x="427441" y="636251"/>
                  <a:pt x="426348" y="635888"/>
                </a:cubicBezTo>
                <a:close/>
                <a:moveTo>
                  <a:pt x="597504" y="1014366"/>
                </a:moveTo>
                <a:lnTo>
                  <a:pt x="588400" y="783862"/>
                </a:lnTo>
                <a:lnTo>
                  <a:pt x="1054527" y="899114"/>
                </a:lnTo>
                <a:lnTo>
                  <a:pt x="718042" y="1162340"/>
                </a:lnTo>
                <a:lnTo>
                  <a:pt x="597504" y="1014366"/>
                </a:lnTo>
                <a:close/>
                <a:moveTo>
                  <a:pt x="715857" y="1186336"/>
                </a:moveTo>
                <a:lnTo>
                  <a:pt x="891019" y="1539728"/>
                </a:lnTo>
                <a:lnTo>
                  <a:pt x="565822" y="1393936"/>
                </a:lnTo>
                <a:lnTo>
                  <a:pt x="572013" y="1385573"/>
                </a:lnTo>
                <a:lnTo>
                  <a:pt x="715857" y="1186336"/>
                </a:lnTo>
                <a:close/>
                <a:moveTo>
                  <a:pt x="500637" y="1645891"/>
                </a:moveTo>
                <a:lnTo>
                  <a:pt x="500637" y="1480466"/>
                </a:lnTo>
                <a:lnTo>
                  <a:pt x="557082" y="1405570"/>
                </a:lnTo>
                <a:lnTo>
                  <a:pt x="892839" y="1556452"/>
                </a:lnTo>
                <a:lnTo>
                  <a:pt x="592406" y="1797501"/>
                </a:lnTo>
                <a:lnTo>
                  <a:pt x="500637" y="1645891"/>
                </a:lnTo>
                <a:close/>
                <a:moveTo>
                  <a:pt x="664874" y="2090903"/>
                </a:moveTo>
                <a:cubicBezTo>
                  <a:pt x="664510" y="2090540"/>
                  <a:pt x="664146" y="2090176"/>
                  <a:pt x="663782" y="2089449"/>
                </a:cubicBezTo>
                <a:lnTo>
                  <a:pt x="597868" y="2023642"/>
                </a:lnTo>
                <a:lnTo>
                  <a:pt x="597868" y="1815316"/>
                </a:lnTo>
                <a:lnTo>
                  <a:pt x="925978" y="1815316"/>
                </a:lnTo>
                <a:lnTo>
                  <a:pt x="806533" y="2231969"/>
                </a:lnTo>
                <a:lnTo>
                  <a:pt x="712579" y="2166890"/>
                </a:lnTo>
                <a:lnTo>
                  <a:pt x="664874" y="2090903"/>
                </a:lnTo>
                <a:close/>
                <a:moveTo>
                  <a:pt x="829839" y="2248330"/>
                </a:moveTo>
                <a:lnTo>
                  <a:pt x="1010464" y="2219608"/>
                </a:lnTo>
                <a:lnTo>
                  <a:pt x="1002088" y="2353766"/>
                </a:lnTo>
                <a:lnTo>
                  <a:pt x="837851" y="2253420"/>
                </a:lnTo>
                <a:lnTo>
                  <a:pt x="829839" y="2248330"/>
                </a:lnTo>
                <a:close/>
                <a:moveTo>
                  <a:pt x="1016290" y="2363583"/>
                </a:moveTo>
                <a:lnTo>
                  <a:pt x="1025030" y="2221789"/>
                </a:lnTo>
                <a:lnTo>
                  <a:pt x="1090215" y="2250148"/>
                </a:lnTo>
                <a:lnTo>
                  <a:pt x="1145203" y="2432298"/>
                </a:lnTo>
                <a:lnTo>
                  <a:pt x="1093857" y="2440660"/>
                </a:lnTo>
                <a:lnTo>
                  <a:pt x="1016290" y="2363583"/>
                </a:lnTo>
                <a:close/>
                <a:moveTo>
                  <a:pt x="1159406" y="2430480"/>
                </a:moveTo>
                <a:lnTo>
                  <a:pt x="1104781" y="2249421"/>
                </a:lnTo>
                <a:lnTo>
                  <a:pt x="1162319" y="2222880"/>
                </a:lnTo>
                <a:cubicBezTo>
                  <a:pt x="1163412" y="2222516"/>
                  <a:pt x="1164140" y="2221789"/>
                  <a:pt x="1164868" y="2220699"/>
                </a:cubicBezTo>
                <a:lnTo>
                  <a:pt x="1185990" y="2193794"/>
                </a:lnTo>
                <a:lnTo>
                  <a:pt x="1185990" y="2366855"/>
                </a:lnTo>
                <a:cubicBezTo>
                  <a:pt x="1185990" y="2366855"/>
                  <a:pt x="1185990" y="2366855"/>
                  <a:pt x="1185990" y="2366855"/>
                </a:cubicBezTo>
                <a:cubicBezTo>
                  <a:pt x="1185990" y="2367218"/>
                  <a:pt x="1185990" y="2367582"/>
                  <a:pt x="1186354" y="2367945"/>
                </a:cubicBezTo>
                <a:cubicBezTo>
                  <a:pt x="1186354" y="2368673"/>
                  <a:pt x="1186718" y="2369400"/>
                  <a:pt x="1187082" y="2370127"/>
                </a:cubicBezTo>
                <a:cubicBezTo>
                  <a:pt x="1187082" y="2370127"/>
                  <a:pt x="1187082" y="2370490"/>
                  <a:pt x="1187082" y="2370490"/>
                </a:cubicBezTo>
                <a:cubicBezTo>
                  <a:pt x="1187082" y="2370854"/>
                  <a:pt x="1187446" y="2370854"/>
                  <a:pt x="1187446" y="2371218"/>
                </a:cubicBezTo>
                <a:cubicBezTo>
                  <a:pt x="1187810" y="2371945"/>
                  <a:pt x="1188175" y="2372308"/>
                  <a:pt x="1188903" y="2372672"/>
                </a:cubicBezTo>
                <a:cubicBezTo>
                  <a:pt x="1189267" y="2373036"/>
                  <a:pt x="1189631" y="2373036"/>
                  <a:pt x="1189995" y="2373399"/>
                </a:cubicBezTo>
                <a:cubicBezTo>
                  <a:pt x="1190360" y="2373762"/>
                  <a:pt x="1191088" y="2374126"/>
                  <a:pt x="1191816" y="2374126"/>
                </a:cubicBezTo>
                <a:cubicBezTo>
                  <a:pt x="1192180" y="2374126"/>
                  <a:pt x="1192180" y="2374490"/>
                  <a:pt x="1192545" y="2374490"/>
                </a:cubicBezTo>
                <a:lnTo>
                  <a:pt x="1309440" y="2394486"/>
                </a:lnTo>
                <a:lnTo>
                  <a:pt x="1264648" y="2413755"/>
                </a:lnTo>
                <a:lnTo>
                  <a:pt x="1159406" y="2430480"/>
                </a:lnTo>
                <a:close/>
                <a:moveTo>
                  <a:pt x="1252995" y="2467564"/>
                </a:moveTo>
                <a:cubicBezTo>
                  <a:pt x="1252995" y="2467200"/>
                  <a:pt x="1253360" y="2467200"/>
                  <a:pt x="1253360" y="2466837"/>
                </a:cubicBezTo>
                <a:lnTo>
                  <a:pt x="1241342" y="2567547"/>
                </a:lnTo>
                <a:lnTo>
                  <a:pt x="1207839" y="2535189"/>
                </a:lnTo>
                <a:lnTo>
                  <a:pt x="1252995" y="2467564"/>
                </a:lnTo>
                <a:close/>
                <a:moveTo>
                  <a:pt x="1314174" y="2637352"/>
                </a:moveTo>
                <a:lnTo>
                  <a:pt x="1254452" y="2580272"/>
                </a:lnTo>
                <a:lnTo>
                  <a:pt x="1273024" y="2425026"/>
                </a:lnTo>
                <a:lnTo>
                  <a:pt x="1321822" y="2403939"/>
                </a:lnTo>
                <a:lnTo>
                  <a:pt x="1298151" y="2470836"/>
                </a:lnTo>
                <a:cubicBezTo>
                  <a:pt x="1297423" y="2473018"/>
                  <a:pt x="1297787" y="2475563"/>
                  <a:pt x="1298880" y="2477381"/>
                </a:cubicBezTo>
                <a:lnTo>
                  <a:pt x="1336753" y="2534098"/>
                </a:lnTo>
                <a:lnTo>
                  <a:pt x="1341122" y="2602086"/>
                </a:lnTo>
                <a:lnTo>
                  <a:pt x="1314174" y="2637352"/>
                </a:lnTo>
                <a:close/>
                <a:moveTo>
                  <a:pt x="1355689" y="2595542"/>
                </a:moveTo>
                <a:lnTo>
                  <a:pt x="1352047" y="2538824"/>
                </a:lnTo>
                <a:lnTo>
                  <a:pt x="1404487" y="2538824"/>
                </a:lnTo>
                <a:lnTo>
                  <a:pt x="1441631" y="2575909"/>
                </a:lnTo>
                <a:lnTo>
                  <a:pt x="1355689" y="2595542"/>
                </a:lnTo>
                <a:close/>
                <a:moveTo>
                  <a:pt x="2557423" y="2991835"/>
                </a:moveTo>
                <a:lnTo>
                  <a:pt x="2417949" y="2722065"/>
                </a:lnTo>
                <a:lnTo>
                  <a:pt x="2557423" y="2755877"/>
                </a:lnTo>
                <a:lnTo>
                  <a:pt x="2557423" y="2991835"/>
                </a:lnTo>
                <a:close/>
                <a:moveTo>
                  <a:pt x="2399376" y="3383039"/>
                </a:moveTo>
                <a:lnTo>
                  <a:pt x="2285394" y="3297963"/>
                </a:lnTo>
                <a:lnTo>
                  <a:pt x="2450723" y="3140536"/>
                </a:lnTo>
                <a:lnTo>
                  <a:pt x="2399376" y="3383039"/>
                </a:lnTo>
                <a:close/>
                <a:moveTo>
                  <a:pt x="2103677" y="3746611"/>
                </a:moveTo>
                <a:lnTo>
                  <a:pt x="2011908" y="3730250"/>
                </a:lnTo>
                <a:lnTo>
                  <a:pt x="1874983" y="3460480"/>
                </a:lnTo>
                <a:lnTo>
                  <a:pt x="2216931" y="3626269"/>
                </a:lnTo>
                <a:lnTo>
                  <a:pt x="2103677" y="3746611"/>
                </a:lnTo>
                <a:close/>
                <a:moveTo>
                  <a:pt x="1940168" y="3902583"/>
                </a:moveTo>
                <a:lnTo>
                  <a:pt x="1869885" y="3719707"/>
                </a:lnTo>
                <a:lnTo>
                  <a:pt x="2002076" y="3743339"/>
                </a:lnTo>
                <a:lnTo>
                  <a:pt x="2037035" y="3812417"/>
                </a:lnTo>
                <a:lnTo>
                  <a:pt x="1940168" y="3902583"/>
                </a:lnTo>
                <a:close/>
                <a:moveTo>
                  <a:pt x="1682342" y="4204712"/>
                </a:moveTo>
                <a:lnTo>
                  <a:pt x="1875712" y="4093095"/>
                </a:lnTo>
                <a:lnTo>
                  <a:pt x="1862966" y="4268701"/>
                </a:lnTo>
                <a:lnTo>
                  <a:pt x="1682342" y="4204712"/>
                </a:lnTo>
                <a:close/>
                <a:moveTo>
                  <a:pt x="1832377" y="4358503"/>
                </a:moveTo>
                <a:lnTo>
                  <a:pt x="1694359" y="4224708"/>
                </a:lnTo>
                <a:lnTo>
                  <a:pt x="1860053" y="4283607"/>
                </a:lnTo>
                <a:lnTo>
                  <a:pt x="1832377" y="4358503"/>
                </a:lnTo>
                <a:close/>
                <a:moveTo>
                  <a:pt x="1678700" y="4049467"/>
                </a:moveTo>
                <a:lnTo>
                  <a:pt x="1863330" y="4083642"/>
                </a:lnTo>
                <a:lnTo>
                  <a:pt x="1673238" y="4193441"/>
                </a:lnTo>
                <a:lnTo>
                  <a:pt x="1678700" y="4049467"/>
                </a:lnTo>
                <a:close/>
                <a:moveTo>
                  <a:pt x="1679064" y="4034560"/>
                </a:moveTo>
                <a:lnTo>
                  <a:pt x="1685983" y="3856410"/>
                </a:lnTo>
                <a:lnTo>
                  <a:pt x="1865151" y="4069099"/>
                </a:lnTo>
                <a:lnTo>
                  <a:pt x="1679064" y="4034560"/>
                </a:lnTo>
                <a:close/>
                <a:moveTo>
                  <a:pt x="1374261" y="2974747"/>
                </a:moveTo>
                <a:lnTo>
                  <a:pt x="1547966" y="2957659"/>
                </a:lnTo>
                <a:lnTo>
                  <a:pt x="1460568" y="3168531"/>
                </a:lnTo>
                <a:lnTo>
                  <a:pt x="1374261" y="2974747"/>
                </a:lnTo>
                <a:close/>
                <a:moveTo>
                  <a:pt x="1433984" y="2730790"/>
                </a:moveTo>
                <a:lnTo>
                  <a:pt x="1547602" y="2942753"/>
                </a:lnTo>
                <a:lnTo>
                  <a:pt x="1373169" y="2960204"/>
                </a:lnTo>
                <a:lnTo>
                  <a:pt x="1433984" y="2730790"/>
                </a:lnTo>
                <a:close/>
                <a:moveTo>
                  <a:pt x="1975856" y="2634080"/>
                </a:moveTo>
                <a:lnTo>
                  <a:pt x="1848400" y="2622809"/>
                </a:lnTo>
                <a:lnTo>
                  <a:pt x="1903388" y="2563911"/>
                </a:lnTo>
                <a:lnTo>
                  <a:pt x="1975856" y="2634080"/>
                </a:lnTo>
                <a:close/>
                <a:moveTo>
                  <a:pt x="2381532" y="2715157"/>
                </a:moveTo>
                <a:lnTo>
                  <a:pt x="2124434" y="2854405"/>
                </a:lnTo>
                <a:lnTo>
                  <a:pt x="2213654" y="2690070"/>
                </a:lnTo>
                <a:lnTo>
                  <a:pt x="2381532" y="2715157"/>
                </a:lnTo>
                <a:close/>
                <a:moveTo>
                  <a:pt x="2275197" y="3287419"/>
                </a:moveTo>
                <a:lnTo>
                  <a:pt x="2163764" y="3120540"/>
                </a:lnTo>
                <a:lnTo>
                  <a:pt x="2444532" y="3125993"/>
                </a:lnTo>
                <a:lnTo>
                  <a:pt x="2275197" y="3287419"/>
                </a:lnTo>
                <a:close/>
                <a:moveTo>
                  <a:pt x="2102220" y="2890762"/>
                </a:moveTo>
                <a:lnTo>
                  <a:pt x="2141914" y="3108178"/>
                </a:lnTo>
                <a:lnTo>
                  <a:pt x="1878261" y="3204161"/>
                </a:lnTo>
                <a:lnTo>
                  <a:pt x="2102220" y="2890762"/>
                </a:lnTo>
                <a:close/>
                <a:moveTo>
                  <a:pt x="1858960" y="3205979"/>
                </a:moveTo>
                <a:lnTo>
                  <a:pt x="1755903" y="3043099"/>
                </a:lnTo>
                <a:lnTo>
                  <a:pt x="2084376" y="2890762"/>
                </a:lnTo>
                <a:lnTo>
                  <a:pt x="1858960" y="3205979"/>
                </a:lnTo>
                <a:close/>
                <a:moveTo>
                  <a:pt x="2114602" y="2876583"/>
                </a:moveTo>
                <a:lnTo>
                  <a:pt x="2383353" y="2731154"/>
                </a:lnTo>
                <a:lnTo>
                  <a:pt x="2154296" y="3093635"/>
                </a:lnTo>
                <a:lnTo>
                  <a:pt x="2114602" y="2876583"/>
                </a:lnTo>
                <a:close/>
                <a:moveTo>
                  <a:pt x="2070174" y="2881309"/>
                </a:moveTo>
                <a:lnTo>
                  <a:pt x="1763914" y="3023466"/>
                </a:lnTo>
                <a:lnTo>
                  <a:pt x="1844394" y="2890762"/>
                </a:lnTo>
                <a:lnTo>
                  <a:pt x="2070174" y="2881309"/>
                </a:lnTo>
                <a:close/>
                <a:moveTo>
                  <a:pt x="1854955" y="2875492"/>
                </a:moveTo>
                <a:lnTo>
                  <a:pt x="2011180" y="2660985"/>
                </a:lnTo>
                <a:lnTo>
                  <a:pt x="2095665" y="2865676"/>
                </a:lnTo>
                <a:lnTo>
                  <a:pt x="1854955" y="2875492"/>
                </a:lnTo>
                <a:close/>
                <a:moveTo>
                  <a:pt x="1832377" y="2862404"/>
                </a:moveTo>
                <a:lnTo>
                  <a:pt x="1627353" y="2613357"/>
                </a:lnTo>
                <a:lnTo>
                  <a:pt x="1825822" y="2635171"/>
                </a:lnTo>
                <a:lnTo>
                  <a:pt x="1832377" y="2862404"/>
                </a:lnTo>
                <a:close/>
                <a:moveTo>
                  <a:pt x="1615336" y="2621719"/>
                </a:moveTo>
                <a:lnTo>
                  <a:pt x="1827278" y="2879128"/>
                </a:lnTo>
                <a:lnTo>
                  <a:pt x="1568359" y="2939481"/>
                </a:lnTo>
                <a:lnTo>
                  <a:pt x="1615336" y="2621719"/>
                </a:lnTo>
                <a:close/>
                <a:moveTo>
                  <a:pt x="1563261" y="2959114"/>
                </a:moveTo>
                <a:lnTo>
                  <a:pt x="1729319" y="3040190"/>
                </a:lnTo>
                <a:lnTo>
                  <a:pt x="1475498" y="3171076"/>
                </a:lnTo>
                <a:lnTo>
                  <a:pt x="1563261" y="2959114"/>
                </a:lnTo>
                <a:close/>
                <a:moveTo>
                  <a:pt x="1580741" y="2951479"/>
                </a:moveTo>
                <a:lnTo>
                  <a:pt x="1824729" y="2894398"/>
                </a:lnTo>
                <a:lnTo>
                  <a:pt x="1742429" y="3030374"/>
                </a:lnTo>
                <a:lnTo>
                  <a:pt x="1580741" y="2951479"/>
                </a:lnTo>
                <a:close/>
                <a:moveTo>
                  <a:pt x="1746799" y="3056187"/>
                </a:moveTo>
                <a:lnTo>
                  <a:pt x="1847671" y="3215796"/>
                </a:lnTo>
                <a:lnTo>
                  <a:pt x="1653573" y="3286329"/>
                </a:lnTo>
                <a:lnTo>
                  <a:pt x="1746799" y="3056187"/>
                </a:lnTo>
                <a:close/>
                <a:moveTo>
                  <a:pt x="1851313" y="3229611"/>
                </a:moveTo>
                <a:lnTo>
                  <a:pt x="1851313" y="3430667"/>
                </a:lnTo>
                <a:lnTo>
                  <a:pt x="1656851" y="3300508"/>
                </a:lnTo>
                <a:lnTo>
                  <a:pt x="1851313" y="3229611"/>
                </a:lnTo>
                <a:close/>
                <a:moveTo>
                  <a:pt x="1865879" y="3232520"/>
                </a:moveTo>
                <a:lnTo>
                  <a:pt x="2207463" y="3450663"/>
                </a:lnTo>
                <a:lnTo>
                  <a:pt x="1865879" y="3437575"/>
                </a:lnTo>
                <a:lnTo>
                  <a:pt x="1865879" y="3232520"/>
                </a:lnTo>
                <a:close/>
                <a:moveTo>
                  <a:pt x="1874983" y="3220886"/>
                </a:moveTo>
                <a:lnTo>
                  <a:pt x="2144827" y="3122358"/>
                </a:lnTo>
                <a:lnTo>
                  <a:pt x="2222394" y="3442665"/>
                </a:lnTo>
                <a:lnTo>
                  <a:pt x="1874983" y="3220886"/>
                </a:lnTo>
                <a:close/>
                <a:moveTo>
                  <a:pt x="2163035" y="3105997"/>
                </a:moveTo>
                <a:lnTo>
                  <a:pt x="2399740" y="2731881"/>
                </a:lnTo>
                <a:lnTo>
                  <a:pt x="2454001" y="3111450"/>
                </a:lnTo>
                <a:lnTo>
                  <a:pt x="2163035" y="3105997"/>
                </a:lnTo>
                <a:close/>
                <a:moveTo>
                  <a:pt x="2107319" y="2855859"/>
                </a:moveTo>
                <a:lnTo>
                  <a:pt x="2024654" y="2655895"/>
                </a:lnTo>
                <a:lnTo>
                  <a:pt x="2198359" y="2687525"/>
                </a:lnTo>
                <a:lnTo>
                  <a:pt x="2107319" y="2855859"/>
                </a:lnTo>
                <a:close/>
                <a:moveTo>
                  <a:pt x="1846943" y="2862040"/>
                </a:moveTo>
                <a:lnTo>
                  <a:pt x="1840388" y="2636625"/>
                </a:lnTo>
                <a:lnTo>
                  <a:pt x="1994793" y="2650441"/>
                </a:lnTo>
                <a:lnTo>
                  <a:pt x="1999891" y="2651532"/>
                </a:lnTo>
                <a:lnTo>
                  <a:pt x="1846943" y="2862040"/>
                </a:lnTo>
                <a:close/>
                <a:moveTo>
                  <a:pt x="1625533" y="2598814"/>
                </a:moveTo>
                <a:lnTo>
                  <a:pt x="1726406" y="2489742"/>
                </a:lnTo>
                <a:lnTo>
                  <a:pt x="1817810" y="2619537"/>
                </a:lnTo>
                <a:lnTo>
                  <a:pt x="1625533" y="2598814"/>
                </a:lnTo>
                <a:close/>
                <a:moveTo>
                  <a:pt x="1612423" y="2591542"/>
                </a:moveTo>
                <a:lnTo>
                  <a:pt x="1564354" y="2485379"/>
                </a:lnTo>
                <a:lnTo>
                  <a:pt x="1715845" y="2479925"/>
                </a:lnTo>
                <a:lnTo>
                  <a:pt x="1612423" y="2591542"/>
                </a:lnTo>
                <a:close/>
                <a:moveTo>
                  <a:pt x="1555249" y="2926392"/>
                </a:moveTo>
                <a:lnTo>
                  <a:pt x="1441267" y="2714066"/>
                </a:lnTo>
                <a:lnTo>
                  <a:pt x="1600770" y="2618810"/>
                </a:lnTo>
                <a:lnTo>
                  <a:pt x="1555249" y="2926392"/>
                </a:lnTo>
                <a:close/>
                <a:moveTo>
                  <a:pt x="1731140" y="3055460"/>
                </a:moveTo>
                <a:lnTo>
                  <a:pt x="1637186" y="3287783"/>
                </a:lnTo>
                <a:lnTo>
                  <a:pt x="1475498" y="3187437"/>
                </a:lnTo>
                <a:lnTo>
                  <a:pt x="1731140" y="3055460"/>
                </a:lnTo>
                <a:close/>
                <a:moveTo>
                  <a:pt x="1652845" y="3534648"/>
                </a:moveTo>
                <a:lnTo>
                  <a:pt x="1648475" y="3312506"/>
                </a:lnTo>
                <a:lnTo>
                  <a:pt x="1844030" y="3443392"/>
                </a:lnTo>
                <a:lnTo>
                  <a:pt x="1652845" y="3534648"/>
                </a:lnTo>
                <a:close/>
                <a:moveTo>
                  <a:pt x="1851313" y="3455753"/>
                </a:moveTo>
                <a:lnTo>
                  <a:pt x="1851313" y="3695347"/>
                </a:lnTo>
                <a:lnTo>
                  <a:pt x="1659400" y="3547737"/>
                </a:lnTo>
                <a:lnTo>
                  <a:pt x="1851313" y="3455753"/>
                </a:lnTo>
                <a:close/>
                <a:moveTo>
                  <a:pt x="1925238" y="3904038"/>
                </a:moveTo>
                <a:lnTo>
                  <a:pt x="1695816" y="3834959"/>
                </a:lnTo>
                <a:lnTo>
                  <a:pt x="1854955" y="3721525"/>
                </a:lnTo>
                <a:lnTo>
                  <a:pt x="1925238" y="3904038"/>
                </a:lnTo>
                <a:close/>
                <a:moveTo>
                  <a:pt x="1865879" y="3704073"/>
                </a:moveTo>
                <a:lnTo>
                  <a:pt x="1865879" y="3475023"/>
                </a:lnTo>
                <a:lnTo>
                  <a:pt x="1994064" y="3726978"/>
                </a:lnTo>
                <a:lnTo>
                  <a:pt x="1865879" y="3704073"/>
                </a:lnTo>
                <a:close/>
                <a:moveTo>
                  <a:pt x="1893192" y="3452845"/>
                </a:moveTo>
                <a:lnTo>
                  <a:pt x="2226400" y="3465933"/>
                </a:lnTo>
                <a:lnTo>
                  <a:pt x="2222030" y="3612453"/>
                </a:lnTo>
                <a:lnTo>
                  <a:pt x="1893192" y="3452845"/>
                </a:lnTo>
                <a:close/>
                <a:moveTo>
                  <a:pt x="2239145" y="3449209"/>
                </a:moveTo>
                <a:lnTo>
                  <a:pt x="2167041" y="3151080"/>
                </a:lnTo>
                <a:lnTo>
                  <a:pt x="2268278" y="3302689"/>
                </a:lnTo>
                <a:cubicBezTo>
                  <a:pt x="2268278" y="3303053"/>
                  <a:pt x="2268642" y="3303053"/>
                  <a:pt x="2268642" y="3303053"/>
                </a:cubicBezTo>
                <a:cubicBezTo>
                  <a:pt x="2268642" y="3303053"/>
                  <a:pt x="2268642" y="3303416"/>
                  <a:pt x="2269006" y="3303416"/>
                </a:cubicBezTo>
                <a:cubicBezTo>
                  <a:pt x="2269006" y="3303416"/>
                  <a:pt x="2269371" y="3303416"/>
                  <a:pt x="2269371" y="3303780"/>
                </a:cubicBezTo>
                <a:cubicBezTo>
                  <a:pt x="2269371" y="3303780"/>
                  <a:pt x="2269735" y="3304144"/>
                  <a:pt x="2269735" y="3304144"/>
                </a:cubicBezTo>
                <a:lnTo>
                  <a:pt x="2389180" y="3393219"/>
                </a:lnTo>
                <a:lnTo>
                  <a:pt x="2239145" y="3449209"/>
                </a:lnTo>
                <a:close/>
                <a:moveTo>
                  <a:pt x="2467839" y="3103815"/>
                </a:moveTo>
                <a:lnTo>
                  <a:pt x="2417584" y="2752968"/>
                </a:lnTo>
                <a:lnTo>
                  <a:pt x="2555602" y="3020557"/>
                </a:lnTo>
                <a:lnTo>
                  <a:pt x="2467839" y="3103815"/>
                </a:lnTo>
                <a:close/>
                <a:moveTo>
                  <a:pt x="1893192" y="2553731"/>
                </a:moveTo>
                <a:lnTo>
                  <a:pt x="1833833" y="2617356"/>
                </a:lnTo>
                <a:lnTo>
                  <a:pt x="1736602" y="2478835"/>
                </a:lnTo>
                <a:lnTo>
                  <a:pt x="1813076" y="2475926"/>
                </a:lnTo>
                <a:lnTo>
                  <a:pt x="1893192" y="2553731"/>
                </a:lnTo>
                <a:close/>
                <a:moveTo>
                  <a:pt x="1462752" y="2583544"/>
                </a:moveTo>
                <a:lnTo>
                  <a:pt x="1550880" y="2490833"/>
                </a:lnTo>
                <a:lnTo>
                  <a:pt x="1600770" y="2601359"/>
                </a:lnTo>
                <a:lnTo>
                  <a:pt x="1441631" y="2696615"/>
                </a:lnTo>
                <a:lnTo>
                  <a:pt x="1462752" y="2583544"/>
                </a:lnTo>
                <a:close/>
                <a:moveTo>
                  <a:pt x="1654666" y="3562643"/>
                </a:moveTo>
                <a:lnTo>
                  <a:pt x="1846215" y="3709890"/>
                </a:lnTo>
                <a:lnTo>
                  <a:pt x="1685255" y="3824415"/>
                </a:lnTo>
                <a:lnTo>
                  <a:pt x="1654666" y="3562643"/>
                </a:lnTo>
                <a:close/>
                <a:moveTo>
                  <a:pt x="2010816" y="4405767"/>
                </a:moveTo>
                <a:lnTo>
                  <a:pt x="1845122" y="4366501"/>
                </a:lnTo>
                <a:lnTo>
                  <a:pt x="1872798" y="4291606"/>
                </a:lnTo>
                <a:lnTo>
                  <a:pt x="2010816" y="4405767"/>
                </a:lnTo>
                <a:close/>
                <a:moveTo>
                  <a:pt x="1933613" y="4158174"/>
                </a:moveTo>
                <a:lnTo>
                  <a:pt x="1878989" y="4249068"/>
                </a:lnTo>
                <a:lnTo>
                  <a:pt x="1889914" y="4100003"/>
                </a:lnTo>
                <a:lnTo>
                  <a:pt x="1933613" y="4158174"/>
                </a:lnTo>
                <a:close/>
                <a:moveTo>
                  <a:pt x="1881174" y="4065464"/>
                </a:moveTo>
                <a:lnTo>
                  <a:pt x="1701278" y="3851683"/>
                </a:lnTo>
                <a:lnTo>
                  <a:pt x="1928515" y="3920035"/>
                </a:lnTo>
                <a:lnTo>
                  <a:pt x="1881174" y="4065464"/>
                </a:lnTo>
                <a:close/>
                <a:moveTo>
                  <a:pt x="2073452" y="3778605"/>
                </a:moveTo>
                <a:lnTo>
                  <a:pt x="2048324" y="3801874"/>
                </a:lnTo>
                <a:lnTo>
                  <a:pt x="2019920" y="3746247"/>
                </a:lnTo>
                <a:lnTo>
                  <a:pt x="2091660" y="3758972"/>
                </a:lnTo>
                <a:lnTo>
                  <a:pt x="2073452" y="3778605"/>
                </a:lnTo>
                <a:close/>
              </a:path>
            </a:pathLst>
          </a:custGeom>
          <a:solidFill>
            <a:schemeClr val="bg2"/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672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6">
            <a:extLst>
              <a:ext uri="{FF2B5EF4-FFF2-40B4-BE49-F238E27FC236}">
                <a16:creationId xmlns:a16="http://schemas.microsoft.com/office/drawing/2014/main" id="{2F0FB74E-E495-4B4B-B4CA-4EA94B44BD6D}"/>
              </a:ext>
            </a:extLst>
          </p:cNvPr>
          <p:cNvSpPr/>
          <p:nvPr userDrawn="1"/>
        </p:nvSpPr>
        <p:spPr>
          <a:xfrm>
            <a:off x="16748728" y="0"/>
            <a:ext cx="7630509" cy="13810593"/>
          </a:xfrm>
          <a:custGeom>
            <a:avLst/>
            <a:gdLst>
              <a:gd name="connsiteX0" fmla="*/ 0 w 5644054"/>
              <a:gd name="connsiteY0" fmla="*/ 0 h 13716000"/>
              <a:gd name="connsiteX1" fmla="*/ 5644054 w 5644054"/>
              <a:gd name="connsiteY1" fmla="*/ 0 h 13716000"/>
              <a:gd name="connsiteX2" fmla="*/ 5644054 w 5644054"/>
              <a:gd name="connsiteY2" fmla="*/ 13716000 h 13716000"/>
              <a:gd name="connsiteX3" fmla="*/ 0 w 5644054"/>
              <a:gd name="connsiteY3" fmla="*/ 13716000 h 13716000"/>
              <a:gd name="connsiteX4" fmla="*/ 0 w 5644054"/>
              <a:gd name="connsiteY4" fmla="*/ 0 h 13716000"/>
              <a:gd name="connsiteX0" fmla="*/ 1986455 w 7630509"/>
              <a:gd name="connsiteY0" fmla="*/ 0 h 13810593"/>
              <a:gd name="connsiteX1" fmla="*/ 7630509 w 7630509"/>
              <a:gd name="connsiteY1" fmla="*/ 0 h 13810593"/>
              <a:gd name="connsiteX2" fmla="*/ 7630509 w 7630509"/>
              <a:gd name="connsiteY2" fmla="*/ 13716000 h 13810593"/>
              <a:gd name="connsiteX3" fmla="*/ 0 w 7630509"/>
              <a:gd name="connsiteY3" fmla="*/ 13810593 h 13810593"/>
              <a:gd name="connsiteX4" fmla="*/ 1986455 w 7630509"/>
              <a:gd name="connsiteY4" fmla="*/ 0 h 1381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0509" h="13810593">
                <a:moveTo>
                  <a:pt x="1986455" y="0"/>
                </a:moveTo>
                <a:lnTo>
                  <a:pt x="7630509" y="0"/>
                </a:lnTo>
                <a:lnTo>
                  <a:pt x="7630509" y="13716000"/>
                </a:lnTo>
                <a:lnTo>
                  <a:pt x="0" y="13810593"/>
                </a:lnTo>
                <a:lnTo>
                  <a:pt x="198645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416182" y="2096474"/>
            <a:ext cx="8876866" cy="7163991"/>
          </a:xfrm>
          <a:custGeom>
            <a:avLst/>
            <a:gdLst>
              <a:gd name="connsiteX0" fmla="*/ 8876866 w 8876866"/>
              <a:gd name="connsiteY0" fmla="*/ 0 h 7163991"/>
              <a:gd name="connsiteX1" fmla="*/ 8523452 w 8876866"/>
              <a:gd name="connsiteY1" fmla="*/ 6401475 h 7163991"/>
              <a:gd name="connsiteX2" fmla="*/ 0 w 8876866"/>
              <a:gd name="connsiteY2" fmla="*/ 7163991 h 7163991"/>
              <a:gd name="connsiteX3" fmla="*/ 502219 w 8876866"/>
              <a:gd name="connsiteY3" fmla="*/ 2045782 h 716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76866" h="7163991">
                <a:moveTo>
                  <a:pt x="8876866" y="0"/>
                </a:moveTo>
                <a:lnTo>
                  <a:pt x="8523452" y="6401475"/>
                </a:lnTo>
                <a:lnTo>
                  <a:pt x="0" y="7163991"/>
                </a:lnTo>
                <a:lnTo>
                  <a:pt x="502219" y="2045782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239509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6BAD76F-A177-8D4E-A527-4ED1DB7CBC1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95971" y="9136881"/>
            <a:ext cx="4389609" cy="2803268"/>
          </a:xfrm>
          <a:custGeom>
            <a:avLst/>
            <a:gdLst>
              <a:gd name="connsiteX0" fmla="*/ 214983 w 4389609"/>
              <a:gd name="connsiteY0" fmla="*/ 0 h 2803268"/>
              <a:gd name="connsiteX1" fmla="*/ 4174626 w 4389609"/>
              <a:gd name="connsiteY1" fmla="*/ 0 h 2803268"/>
              <a:gd name="connsiteX2" fmla="*/ 4389609 w 4389609"/>
              <a:gd name="connsiteY2" fmla="*/ 214983 h 2803268"/>
              <a:gd name="connsiteX3" fmla="*/ 4389609 w 4389609"/>
              <a:gd name="connsiteY3" fmla="*/ 2588285 h 2803268"/>
              <a:gd name="connsiteX4" fmla="*/ 4174626 w 4389609"/>
              <a:gd name="connsiteY4" fmla="*/ 2803268 h 2803268"/>
              <a:gd name="connsiteX5" fmla="*/ 214983 w 4389609"/>
              <a:gd name="connsiteY5" fmla="*/ 2803268 h 2803268"/>
              <a:gd name="connsiteX6" fmla="*/ 0 w 4389609"/>
              <a:gd name="connsiteY6" fmla="*/ 2588285 h 2803268"/>
              <a:gd name="connsiteX7" fmla="*/ 0 w 4389609"/>
              <a:gd name="connsiteY7" fmla="*/ 214983 h 2803268"/>
              <a:gd name="connsiteX8" fmla="*/ 214983 w 4389609"/>
              <a:gd name="connsiteY8" fmla="*/ 0 h 280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9609" h="2803268">
                <a:moveTo>
                  <a:pt x="214983" y="0"/>
                </a:moveTo>
                <a:lnTo>
                  <a:pt x="4174626" y="0"/>
                </a:lnTo>
                <a:cubicBezTo>
                  <a:pt x="4293358" y="0"/>
                  <a:pt x="4389609" y="96251"/>
                  <a:pt x="4389609" y="214983"/>
                </a:cubicBezTo>
                <a:lnTo>
                  <a:pt x="4389609" y="2588285"/>
                </a:lnTo>
                <a:cubicBezTo>
                  <a:pt x="4389609" y="2707017"/>
                  <a:pt x="4293358" y="2803268"/>
                  <a:pt x="4174626" y="2803268"/>
                </a:cubicBezTo>
                <a:lnTo>
                  <a:pt x="214983" y="2803268"/>
                </a:lnTo>
                <a:cubicBezTo>
                  <a:pt x="96251" y="2803268"/>
                  <a:pt x="0" y="2707017"/>
                  <a:pt x="0" y="2588285"/>
                </a:cubicBezTo>
                <a:lnTo>
                  <a:pt x="0" y="214983"/>
                </a:lnTo>
                <a:cubicBezTo>
                  <a:pt x="0" y="96251"/>
                  <a:pt x="96251" y="0"/>
                  <a:pt x="21498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CDB74C9-CDFB-2A44-82F7-A32AB99011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928853" y="9136881"/>
            <a:ext cx="4389609" cy="2803268"/>
          </a:xfrm>
          <a:custGeom>
            <a:avLst/>
            <a:gdLst>
              <a:gd name="connsiteX0" fmla="*/ 214983 w 4389609"/>
              <a:gd name="connsiteY0" fmla="*/ 0 h 2803268"/>
              <a:gd name="connsiteX1" fmla="*/ 4174626 w 4389609"/>
              <a:gd name="connsiteY1" fmla="*/ 0 h 2803268"/>
              <a:gd name="connsiteX2" fmla="*/ 4389609 w 4389609"/>
              <a:gd name="connsiteY2" fmla="*/ 214983 h 2803268"/>
              <a:gd name="connsiteX3" fmla="*/ 4389609 w 4389609"/>
              <a:gd name="connsiteY3" fmla="*/ 2588285 h 2803268"/>
              <a:gd name="connsiteX4" fmla="*/ 4174626 w 4389609"/>
              <a:gd name="connsiteY4" fmla="*/ 2803268 h 2803268"/>
              <a:gd name="connsiteX5" fmla="*/ 214983 w 4389609"/>
              <a:gd name="connsiteY5" fmla="*/ 2803268 h 2803268"/>
              <a:gd name="connsiteX6" fmla="*/ 0 w 4389609"/>
              <a:gd name="connsiteY6" fmla="*/ 2588285 h 2803268"/>
              <a:gd name="connsiteX7" fmla="*/ 0 w 4389609"/>
              <a:gd name="connsiteY7" fmla="*/ 214983 h 2803268"/>
              <a:gd name="connsiteX8" fmla="*/ 214983 w 4389609"/>
              <a:gd name="connsiteY8" fmla="*/ 0 h 280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9609" h="2803268">
                <a:moveTo>
                  <a:pt x="214983" y="0"/>
                </a:moveTo>
                <a:lnTo>
                  <a:pt x="4174626" y="0"/>
                </a:lnTo>
                <a:cubicBezTo>
                  <a:pt x="4293358" y="0"/>
                  <a:pt x="4389609" y="96251"/>
                  <a:pt x="4389609" y="214983"/>
                </a:cubicBezTo>
                <a:lnTo>
                  <a:pt x="4389609" y="2588285"/>
                </a:lnTo>
                <a:cubicBezTo>
                  <a:pt x="4389609" y="2707017"/>
                  <a:pt x="4293358" y="2803268"/>
                  <a:pt x="4174626" y="2803268"/>
                </a:cubicBezTo>
                <a:lnTo>
                  <a:pt x="214983" y="2803268"/>
                </a:lnTo>
                <a:cubicBezTo>
                  <a:pt x="96251" y="2803268"/>
                  <a:pt x="0" y="2707017"/>
                  <a:pt x="0" y="2588285"/>
                </a:cubicBezTo>
                <a:lnTo>
                  <a:pt x="0" y="214983"/>
                </a:lnTo>
                <a:cubicBezTo>
                  <a:pt x="0" y="96251"/>
                  <a:pt x="96251" y="0"/>
                  <a:pt x="214983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B121D4A-04BA-4ECA-B2AB-500B34293769}"/>
              </a:ext>
            </a:extLst>
          </p:cNvPr>
          <p:cNvSpPr/>
          <p:nvPr userDrawn="1"/>
        </p:nvSpPr>
        <p:spPr>
          <a:xfrm>
            <a:off x="16594538" y="0"/>
            <a:ext cx="7784700" cy="13716000"/>
          </a:xfrm>
          <a:custGeom>
            <a:avLst/>
            <a:gdLst>
              <a:gd name="connsiteX0" fmla="*/ 2705100 w 7784700"/>
              <a:gd name="connsiteY0" fmla="*/ 0 h 13716000"/>
              <a:gd name="connsiteX1" fmla="*/ 7784700 w 7784700"/>
              <a:gd name="connsiteY1" fmla="*/ 0 h 13716000"/>
              <a:gd name="connsiteX2" fmla="*/ 7784700 w 7784700"/>
              <a:gd name="connsiteY2" fmla="*/ 13716000 h 13716000"/>
              <a:gd name="connsiteX3" fmla="*/ 0 w 77847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4700" h="13716000">
                <a:moveTo>
                  <a:pt x="2705100" y="0"/>
                </a:moveTo>
                <a:lnTo>
                  <a:pt x="7784700" y="0"/>
                </a:lnTo>
                <a:lnTo>
                  <a:pt x="7784700" y="13716000"/>
                </a:lnTo>
                <a:lnTo>
                  <a:pt x="0" y="13716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0DE2966-D642-447F-87F1-C35FFC19613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649140" y="1832597"/>
            <a:ext cx="9108672" cy="9108672"/>
          </a:xfrm>
          <a:custGeom>
            <a:avLst/>
            <a:gdLst>
              <a:gd name="connsiteX0" fmla="*/ 4140000 w 8280000"/>
              <a:gd name="connsiteY0" fmla="*/ 0 h 8280000"/>
              <a:gd name="connsiteX1" fmla="*/ 5563472 w 8280000"/>
              <a:gd name="connsiteY1" fmla="*/ 251214 h 8280000"/>
              <a:gd name="connsiteX2" fmla="*/ 5659140 w 8280000"/>
              <a:gd name="connsiteY2" fmla="*/ 288935 h 8280000"/>
              <a:gd name="connsiteX3" fmla="*/ 5629004 w 8280000"/>
              <a:gd name="connsiteY3" fmla="*/ 316325 h 8280000"/>
              <a:gd name="connsiteX4" fmla="*/ 5312680 w 8280000"/>
              <a:gd name="connsiteY4" fmla="*/ 1080000 h 8280000"/>
              <a:gd name="connsiteX5" fmla="*/ 6392680 w 8280000"/>
              <a:gd name="connsiteY5" fmla="*/ 2160001 h 8280000"/>
              <a:gd name="connsiteX6" fmla="*/ 7342330 w 8280000"/>
              <a:gd name="connsiteY6" fmla="*/ 1594793 h 8280000"/>
              <a:gd name="connsiteX7" fmla="*/ 7365748 w 8280000"/>
              <a:gd name="connsiteY7" fmla="*/ 1546180 h 8280000"/>
              <a:gd name="connsiteX8" fmla="*/ 7457528 w 8280000"/>
              <a:gd name="connsiteY8" fmla="*/ 1662972 h 8280000"/>
              <a:gd name="connsiteX9" fmla="*/ 8280000 w 8280000"/>
              <a:gd name="connsiteY9" fmla="*/ 4140000 h 8280000"/>
              <a:gd name="connsiteX10" fmla="*/ 4140000 w 8280000"/>
              <a:gd name="connsiteY10" fmla="*/ 8280000 h 8280000"/>
              <a:gd name="connsiteX11" fmla="*/ 0 w 8280000"/>
              <a:gd name="connsiteY11" fmla="*/ 4140000 h 8280000"/>
              <a:gd name="connsiteX12" fmla="*/ 4140000 w 8280000"/>
              <a:gd name="connsiteY12" fmla="*/ 0 h 82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280000" h="8280000">
                <a:moveTo>
                  <a:pt x="4140000" y="0"/>
                </a:moveTo>
                <a:cubicBezTo>
                  <a:pt x="4640164" y="0"/>
                  <a:pt x="5119610" y="88695"/>
                  <a:pt x="5563472" y="251214"/>
                </a:cubicBezTo>
                <a:lnTo>
                  <a:pt x="5659140" y="288935"/>
                </a:lnTo>
                <a:lnTo>
                  <a:pt x="5629004" y="316325"/>
                </a:lnTo>
                <a:cubicBezTo>
                  <a:pt x="5433564" y="511766"/>
                  <a:pt x="5312680" y="781766"/>
                  <a:pt x="5312680" y="1080000"/>
                </a:cubicBezTo>
                <a:cubicBezTo>
                  <a:pt x="5312680" y="1676468"/>
                  <a:pt x="5796212" y="2160001"/>
                  <a:pt x="6392680" y="2160001"/>
                </a:cubicBezTo>
                <a:cubicBezTo>
                  <a:pt x="6802752" y="2160001"/>
                  <a:pt x="7159444" y="1931457"/>
                  <a:pt x="7342330" y="1594793"/>
                </a:cubicBezTo>
                <a:lnTo>
                  <a:pt x="7365748" y="1546180"/>
                </a:lnTo>
                <a:lnTo>
                  <a:pt x="7457528" y="1662972"/>
                </a:lnTo>
                <a:cubicBezTo>
                  <a:pt x="7974094" y="2353701"/>
                  <a:pt x="8280000" y="3211126"/>
                  <a:pt x="8280000" y="4140000"/>
                </a:cubicBezTo>
                <a:cubicBezTo>
                  <a:pt x="8280000" y="6426459"/>
                  <a:pt x="6426460" y="8280000"/>
                  <a:pt x="4140000" y="8280000"/>
                </a:cubicBezTo>
                <a:cubicBezTo>
                  <a:pt x="1853541" y="8280000"/>
                  <a:pt x="0" y="6426459"/>
                  <a:pt x="0" y="4140000"/>
                </a:cubicBezTo>
                <a:cubicBezTo>
                  <a:pt x="0" y="1853542"/>
                  <a:pt x="1853541" y="0"/>
                  <a:pt x="414000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114193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8AA702A-FA79-2F45-950E-4C08B316671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0972800" cy="13716000"/>
          </a:xfrm>
          <a:custGeom>
            <a:avLst/>
            <a:gdLst>
              <a:gd name="connsiteX0" fmla="*/ 6400800 w 10972800"/>
              <a:gd name="connsiteY0" fmla="*/ 4368800 h 13716000"/>
              <a:gd name="connsiteX1" fmla="*/ 10972800 w 10972800"/>
              <a:gd name="connsiteY1" fmla="*/ 4368800 h 13716000"/>
              <a:gd name="connsiteX2" fmla="*/ 10972800 w 10972800"/>
              <a:gd name="connsiteY2" fmla="*/ 13716000 h 13716000"/>
              <a:gd name="connsiteX3" fmla="*/ 6400800 w 10972800"/>
              <a:gd name="connsiteY3" fmla="*/ 13716000 h 13716000"/>
              <a:gd name="connsiteX4" fmla="*/ 0 w 10972800"/>
              <a:gd name="connsiteY4" fmla="*/ 0 h 13716000"/>
              <a:gd name="connsiteX5" fmla="*/ 6045200 w 10972800"/>
              <a:gd name="connsiteY5" fmla="*/ 0 h 13716000"/>
              <a:gd name="connsiteX6" fmla="*/ 6045200 w 10972800"/>
              <a:gd name="connsiteY6" fmla="*/ 13716000 h 13716000"/>
              <a:gd name="connsiteX7" fmla="*/ 0 w 10972800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72800" h="13716000">
                <a:moveTo>
                  <a:pt x="6400800" y="4368800"/>
                </a:moveTo>
                <a:lnTo>
                  <a:pt x="10972800" y="4368800"/>
                </a:lnTo>
                <a:lnTo>
                  <a:pt x="10972800" y="13716000"/>
                </a:lnTo>
                <a:lnTo>
                  <a:pt x="6400800" y="13716000"/>
                </a:lnTo>
                <a:close/>
                <a:moveTo>
                  <a:pt x="0" y="0"/>
                </a:moveTo>
                <a:lnTo>
                  <a:pt x="6045200" y="0"/>
                </a:lnTo>
                <a:lnTo>
                  <a:pt x="6045200" y="13716000"/>
                </a:lnTo>
                <a:lnTo>
                  <a:pt x="0" y="13716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D251A42-488A-154A-9475-F9214689616F}"/>
              </a:ext>
            </a:extLst>
          </p:cNvPr>
          <p:cNvSpPr/>
          <p:nvPr userDrawn="1"/>
        </p:nvSpPr>
        <p:spPr>
          <a:xfrm>
            <a:off x="21807054" y="677700"/>
            <a:ext cx="7183049" cy="12360599"/>
          </a:xfrm>
          <a:custGeom>
            <a:avLst/>
            <a:gdLst>
              <a:gd name="connsiteX0" fmla="*/ 2566162 w 2568523"/>
              <a:gd name="connsiteY0" fmla="*/ 2742788 h 4419916"/>
              <a:gd name="connsiteX1" fmla="*/ 2405567 w 2568523"/>
              <a:gd name="connsiteY1" fmla="*/ 2703886 h 4419916"/>
              <a:gd name="connsiteX2" fmla="*/ 2405567 w 2568523"/>
              <a:gd name="connsiteY2" fmla="*/ 2703886 h 4419916"/>
              <a:gd name="connsiteX3" fmla="*/ 2405567 w 2568523"/>
              <a:gd name="connsiteY3" fmla="*/ 2703886 h 4419916"/>
              <a:gd name="connsiteX4" fmla="*/ 2405203 w 2568523"/>
              <a:gd name="connsiteY4" fmla="*/ 2703886 h 4419916"/>
              <a:gd name="connsiteX5" fmla="*/ 2211105 w 2568523"/>
              <a:gd name="connsiteY5" fmla="*/ 2674800 h 4419916"/>
              <a:gd name="connsiteX6" fmla="*/ 1999163 w 2568523"/>
              <a:gd name="connsiteY6" fmla="*/ 2636625 h 4419916"/>
              <a:gd name="connsiteX7" fmla="*/ 1820723 w 2568523"/>
              <a:gd name="connsiteY7" fmla="*/ 2463565 h 4419916"/>
              <a:gd name="connsiteX8" fmla="*/ 1815261 w 2568523"/>
              <a:gd name="connsiteY8" fmla="*/ 2461384 h 4419916"/>
              <a:gd name="connsiteX9" fmla="*/ 1552700 w 2568523"/>
              <a:gd name="connsiteY9" fmla="*/ 2471200 h 4419916"/>
              <a:gd name="connsiteX10" fmla="*/ 1552700 w 2568523"/>
              <a:gd name="connsiteY10" fmla="*/ 2471200 h 4419916"/>
              <a:gd name="connsiteX11" fmla="*/ 1552700 w 2568523"/>
              <a:gd name="connsiteY11" fmla="*/ 2471200 h 4419916"/>
              <a:gd name="connsiteX12" fmla="*/ 1547602 w 2568523"/>
              <a:gd name="connsiteY12" fmla="*/ 2473381 h 4419916"/>
              <a:gd name="connsiteX13" fmla="*/ 1547602 w 2568523"/>
              <a:gd name="connsiteY13" fmla="*/ 2473381 h 4419916"/>
              <a:gd name="connsiteX14" fmla="*/ 1547602 w 2568523"/>
              <a:gd name="connsiteY14" fmla="*/ 2473381 h 4419916"/>
              <a:gd name="connsiteX15" fmla="*/ 1455469 w 2568523"/>
              <a:gd name="connsiteY15" fmla="*/ 2569728 h 4419916"/>
              <a:gd name="connsiteX16" fmla="*/ 1412134 w 2568523"/>
              <a:gd name="connsiteY16" fmla="*/ 2526463 h 4419916"/>
              <a:gd name="connsiteX17" fmla="*/ 1407036 w 2568523"/>
              <a:gd name="connsiteY17" fmla="*/ 2524282 h 4419916"/>
              <a:gd name="connsiteX18" fmla="*/ 1348041 w 2568523"/>
              <a:gd name="connsiteY18" fmla="*/ 2524282 h 4419916"/>
              <a:gd name="connsiteX19" fmla="*/ 1313446 w 2568523"/>
              <a:gd name="connsiteY19" fmla="*/ 2472291 h 4419916"/>
              <a:gd name="connsiteX20" fmla="*/ 1341487 w 2568523"/>
              <a:gd name="connsiteY20" fmla="*/ 2393395 h 4419916"/>
              <a:gd name="connsiteX21" fmla="*/ 1341487 w 2568523"/>
              <a:gd name="connsiteY21" fmla="*/ 2388669 h 4419916"/>
              <a:gd name="connsiteX22" fmla="*/ 1341487 w 2568523"/>
              <a:gd name="connsiteY22" fmla="*/ 2388669 h 4419916"/>
              <a:gd name="connsiteX23" fmla="*/ 1341122 w 2568523"/>
              <a:gd name="connsiteY23" fmla="*/ 2387942 h 4419916"/>
              <a:gd name="connsiteX24" fmla="*/ 1341122 w 2568523"/>
              <a:gd name="connsiteY24" fmla="*/ 2387942 h 4419916"/>
              <a:gd name="connsiteX25" fmla="*/ 1337845 w 2568523"/>
              <a:gd name="connsiteY25" fmla="*/ 2384670 h 4419916"/>
              <a:gd name="connsiteX26" fmla="*/ 1337845 w 2568523"/>
              <a:gd name="connsiteY26" fmla="*/ 2384670 h 4419916"/>
              <a:gd name="connsiteX27" fmla="*/ 1337845 w 2568523"/>
              <a:gd name="connsiteY27" fmla="*/ 2384670 h 4419916"/>
              <a:gd name="connsiteX28" fmla="*/ 1337845 w 2568523"/>
              <a:gd name="connsiteY28" fmla="*/ 2384670 h 4419916"/>
              <a:gd name="connsiteX29" fmla="*/ 1337117 w 2568523"/>
              <a:gd name="connsiteY29" fmla="*/ 2384306 h 4419916"/>
              <a:gd name="connsiteX30" fmla="*/ 1337117 w 2568523"/>
              <a:gd name="connsiteY30" fmla="*/ 2384306 h 4419916"/>
              <a:gd name="connsiteX31" fmla="*/ 1337117 w 2568523"/>
              <a:gd name="connsiteY31" fmla="*/ 2384306 h 4419916"/>
              <a:gd name="connsiteX32" fmla="*/ 1337117 w 2568523"/>
              <a:gd name="connsiteY32" fmla="*/ 2384306 h 4419916"/>
              <a:gd name="connsiteX33" fmla="*/ 1336024 w 2568523"/>
              <a:gd name="connsiteY33" fmla="*/ 2383943 h 4419916"/>
              <a:gd name="connsiteX34" fmla="*/ 1204198 w 2568523"/>
              <a:gd name="connsiteY34" fmla="*/ 2361401 h 4419916"/>
              <a:gd name="connsiteX35" fmla="*/ 1278487 w 2568523"/>
              <a:gd name="connsiteY35" fmla="*/ 2190159 h 4419916"/>
              <a:gd name="connsiteX36" fmla="*/ 1278123 w 2568523"/>
              <a:gd name="connsiteY36" fmla="*/ 2183978 h 4419916"/>
              <a:gd name="connsiteX37" fmla="*/ 1273024 w 2568523"/>
              <a:gd name="connsiteY37" fmla="*/ 2180342 h 4419916"/>
              <a:gd name="connsiteX38" fmla="*/ 1195094 w 2568523"/>
              <a:gd name="connsiteY38" fmla="*/ 2165799 h 4419916"/>
              <a:gd name="connsiteX39" fmla="*/ 1194001 w 2568523"/>
              <a:gd name="connsiteY39" fmla="*/ 2165799 h 4419916"/>
              <a:gd name="connsiteX40" fmla="*/ 1193637 w 2568523"/>
              <a:gd name="connsiteY40" fmla="*/ 2165799 h 4419916"/>
              <a:gd name="connsiteX41" fmla="*/ 1193273 w 2568523"/>
              <a:gd name="connsiteY41" fmla="*/ 2165799 h 4419916"/>
              <a:gd name="connsiteX42" fmla="*/ 1190724 w 2568523"/>
              <a:gd name="connsiteY42" fmla="*/ 2166163 h 4419916"/>
              <a:gd name="connsiteX43" fmla="*/ 1190360 w 2568523"/>
              <a:gd name="connsiteY43" fmla="*/ 2166527 h 4419916"/>
              <a:gd name="connsiteX44" fmla="*/ 1188539 w 2568523"/>
              <a:gd name="connsiteY44" fmla="*/ 2167617 h 4419916"/>
              <a:gd name="connsiteX45" fmla="*/ 1188175 w 2568523"/>
              <a:gd name="connsiteY45" fmla="*/ 2167981 h 4419916"/>
              <a:gd name="connsiteX46" fmla="*/ 1187810 w 2568523"/>
              <a:gd name="connsiteY46" fmla="*/ 2168344 h 4419916"/>
              <a:gd name="connsiteX47" fmla="*/ 1155036 w 2568523"/>
              <a:gd name="connsiteY47" fmla="*/ 2210519 h 4419916"/>
              <a:gd name="connsiteX48" fmla="*/ 1096406 w 2568523"/>
              <a:gd name="connsiteY48" fmla="*/ 2237423 h 4419916"/>
              <a:gd name="connsiteX49" fmla="*/ 1027215 w 2568523"/>
              <a:gd name="connsiteY49" fmla="*/ 2207246 h 4419916"/>
              <a:gd name="connsiteX50" fmla="*/ 1054527 w 2568523"/>
              <a:gd name="connsiteY50" fmla="*/ 2083632 h 4419916"/>
              <a:gd name="connsiteX51" fmla="*/ 1173972 w 2568523"/>
              <a:gd name="connsiteY51" fmla="*/ 1945474 h 4419916"/>
              <a:gd name="connsiteX52" fmla="*/ 1248990 w 2568523"/>
              <a:gd name="connsiteY52" fmla="*/ 1912753 h 4419916"/>
              <a:gd name="connsiteX53" fmla="*/ 1351683 w 2568523"/>
              <a:gd name="connsiteY53" fmla="*/ 1903664 h 4419916"/>
              <a:gd name="connsiteX54" fmla="*/ 1351683 w 2568523"/>
              <a:gd name="connsiteY54" fmla="*/ 2080360 h 4419916"/>
              <a:gd name="connsiteX55" fmla="*/ 1356053 w 2568523"/>
              <a:gd name="connsiteY55" fmla="*/ 2086904 h 4419916"/>
              <a:gd name="connsiteX56" fmla="*/ 1364065 w 2568523"/>
              <a:gd name="connsiteY56" fmla="*/ 2085450 h 4419916"/>
              <a:gd name="connsiteX57" fmla="*/ 1454013 w 2568523"/>
              <a:gd name="connsiteY57" fmla="*/ 2002919 h 4419916"/>
              <a:gd name="connsiteX58" fmla="*/ 1456198 w 2568523"/>
              <a:gd name="connsiteY58" fmla="*/ 1997465 h 4419916"/>
              <a:gd name="connsiteX59" fmla="*/ 1456198 w 2568523"/>
              <a:gd name="connsiteY59" fmla="*/ 1888757 h 4419916"/>
              <a:gd name="connsiteX60" fmla="*/ 1529030 w 2568523"/>
              <a:gd name="connsiteY60" fmla="*/ 1808771 h 4419916"/>
              <a:gd name="connsiteX61" fmla="*/ 1529030 w 2568523"/>
              <a:gd name="connsiteY61" fmla="*/ 1808771 h 4419916"/>
              <a:gd name="connsiteX62" fmla="*/ 1529394 w 2568523"/>
              <a:gd name="connsiteY62" fmla="*/ 1808408 h 4419916"/>
              <a:gd name="connsiteX63" fmla="*/ 1679064 w 2568523"/>
              <a:gd name="connsiteY63" fmla="*/ 1649527 h 4419916"/>
              <a:gd name="connsiteX64" fmla="*/ 1794504 w 2568523"/>
              <a:gd name="connsiteY64" fmla="*/ 1601535 h 4419916"/>
              <a:gd name="connsiteX65" fmla="*/ 1798145 w 2568523"/>
              <a:gd name="connsiteY65" fmla="*/ 1597899 h 4419916"/>
              <a:gd name="connsiteX66" fmla="*/ 1849492 w 2568523"/>
              <a:gd name="connsiteY66" fmla="*/ 1490282 h 4419916"/>
              <a:gd name="connsiteX67" fmla="*/ 1966388 w 2568523"/>
              <a:gd name="connsiteY67" fmla="*/ 1490282 h 4419916"/>
              <a:gd name="connsiteX68" fmla="*/ 1973671 w 2568523"/>
              <a:gd name="connsiteY68" fmla="*/ 1483011 h 4419916"/>
              <a:gd name="connsiteX69" fmla="*/ 1973671 w 2568523"/>
              <a:gd name="connsiteY69" fmla="*/ 1281228 h 4419916"/>
              <a:gd name="connsiteX70" fmla="*/ 2140457 w 2568523"/>
              <a:gd name="connsiteY70" fmla="*/ 1272503 h 4419916"/>
              <a:gd name="connsiteX71" fmla="*/ 2096030 w 2568523"/>
              <a:gd name="connsiteY71" fmla="*/ 1388118 h 4419916"/>
              <a:gd name="connsiteX72" fmla="*/ 2096758 w 2568523"/>
              <a:gd name="connsiteY72" fmla="*/ 1394663 h 4419916"/>
              <a:gd name="connsiteX73" fmla="*/ 2155024 w 2568523"/>
              <a:gd name="connsiteY73" fmla="*/ 1487010 h 4419916"/>
              <a:gd name="connsiteX74" fmla="*/ 2160486 w 2568523"/>
              <a:gd name="connsiteY74" fmla="*/ 1490282 h 4419916"/>
              <a:gd name="connsiteX75" fmla="*/ 2166313 w 2568523"/>
              <a:gd name="connsiteY75" fmla="*/ 1488101 h 4419916"/>
              <a:gd name="connsiteX76" fmla="*/ 2215110 w 2568523"/>
              <a:gd name="connsiteY76" fmla="*/ 1439382 h 4419916"/>
              <a:gd name="connsiteX77" fmla="*/ 2215839 w 2568523"/>
              <a:gd name="connsiteY77" fmla="*/ 1429929 h 4419916"/>
              <a:gd name="connsiteX78" fmla="*/ 2178330 w 2568523"/>
              <a:gd name="connsiteY78" fmla="*/ 1378302 h 4419916"/>
              <a:gd name="connsiteX79" fmla="*/ 2173960 w 2568523"/>
              <a:gd name="connsiteY79" fmla="*/ 1310314 h 4419916"/>
              <a:gd name="connsiteX80" fmla="*/ 2215839 w 2568523"/>
              <a:gd name="connsiteY80" fmla="*/ 1259050 h 4419916"/>
              <a:gd name="connsiteX81" fmla="*/ 2215110 w 2568523"/>
              <a:gd name="connsiteY81" fmla="*/ 1248870 h 4419916"/>
              <a:gd name="connsiteX82" fmla="*/ 2143371 w 2568523"/>
              <a:gd name="connsiteY82" fmla="*/ 1187063 h 4419916"/>
              <a:gd name="connsiteX83" fmla="*/ 2105498 w 2568523"/>
              <a:gd name="connsiteY83" fmla="*/ 1092171 h 4419916"/>
              <a:gd name="connsiteX84" fmla="*/ 2086197 w 2568523"/>
              <a:gd name="connsiteY84" fmla="*/ 986008 h 4419916"/>
              <a:gd name="connsiteX85" fmla="*/ 2082556 w 2568523"/>
              <a:gd name="connsiteY85" fmla="*/ 980918 h 4419916"/>
              <a:gd name="connsiteX86" fmla="*/ 1867700 w 2568523"/>
              <a:gd name="connsiteY86" fmla="*/ 854758 h 4419916"/>
              <a:gd name="connsiteX87" fmla="*/ 1944174 w 2568523"/>
              <a:gd name="connsiteY87" fmla="*/ 786770 h 4419916"/>
              <a:gd name="connsiteX88" fmla="*/ 2124798 w 2568523"/>
              <a:gd name="connsiteY88" fmla="*/ 862757 h 4419916"/>
              <a:gd name="connsiteX89" fmla="*/ 2132082 w 2568523"/>
              <a:gd name="connsiteY89" fmla="*/ 861666 h 4419916"/>
              <a:gd name="connsiteX90" fmla="*/ 2134631 w 2568523"/>
              <a:gd name="connsiteY90" fmla="*/ 854758 h 4419916"/>
              <a:gd name="connsiteX91" fmla="*/ 2111689 w 2568523"/>
              <a:gd name="connsiteY91" fmla="*/ 717691 h 4419916"/>
              <a:gd name="connsiteX92" fmla="*/ 2210012 w 2568523"/>
              <a:gd name="connsiteY92" fmla="*/ 717691 h 4419916"/>
              <a:gd name="connsiteX93" fmla="*/ 2215839 w 2568523"/>
              <a:gd name="connsiteY93" fmla="*/ 714783 h 4419916"/>
              <a:gd name="connsiteX94" fmla="*/ 2216931 w 2568523"/>
              <a:gd name="connsiteY94" fmla="*/ 708239 h 4419916"/>
              <a:gd name="connsiteX95" fmla="*/ 2187798 w 2568523"/>
              <a:gd name="connsiteY95" fmla="*/ 625708 h 4419916"/>
              <a:gd name="connsiteX96" fmla="*/ 2186706 w 2568523"/>
              <a:gd name="connsiteY96" fmla="*/ 623526 h 4419916"/>
              <a:gd name="connsiteX97" fmla="*/ 2122613 w 2568523"/>
              <a:gd name="connsiteY97" fmla="*/ 546085 h 4419916"/>
              <a:gd name="connsiteX98" fmla="*/ 2049781 w 2568523"/>
              <a:gd name="connsiteY98" fmla="*/ 468281 h 4419916"/>
              <a:gd name="connsiteX99" fmla="*/ 2047596 w 2568523"/>
              <a:gd name="connsiteY99" fmla="*/ 466827 h 4419916"/>
              <a:gd name="connsiteX100" fmla="*/ 1894284 w 2568523"/>
              <a:gd name="connsiteY100" fmla="*/ 395203 h 4419916"/>
              <a:gd name="connsiteX101" fmla="*/ 1837111 w 2568523"/>
              <a:gd name="connsiteY101" fmla="*/ 285768 h 4419916"/>
              <a:gd name="connsiteX102" fmla="*/ 1830556 w 2568523"/>
              <a:gd name="connsiteY102" fmla="*/ 281768 h 4419916"/>
              <a:gd name="connsiteX103" fmla="*/ 1830556 w 2568523"/>
              <a:gd name="connsiteY103" fmla="*/ 281768 h 4419916"/>
              <a:gd name="connsiteX104" fmla="*/ 1824001 w 2568523"/>
              <a:gd name="connsiteY104" fmla="*/ 285768 h 4419916"/>
              <a:gd name="connsiteX105" fmla="*/ 1736602 w 2568523"/>
              <a:gd name="connsiteY105" fmla="*/ 460646 h 4419916"/>
              <a:gd name="connsiteX106" fmla="*/ 1736966 w 2568523"/>
              <a:gd name="connsiteY106" fmla="*/ 467917 h 4419916"/>
              <a:gd name="connsiteX107" fmla="*/ 1743521 w 2568523"/>
              <a:gd name="connsiteY107" fmla="*/ 471189 h 4419916"/>
              <a:gd name="connsiteX108" fmla="*/ 1862238 w 2568523"/>
              <a:gd name="connsiteY108" fmla="*/ 467190 h 4419916"/>
              <a:gd name="connsiteX109" fmla="*/ 1710746 w 2568523"/>
              <a:gd name="connsiteY109" fmla="*/ 560992 h 4419916"/>
              <a:gd name="connsiteX110" fmla="*/ 1593122 w 2568523"/>
              <a:gd name="connsiteY110" fmla="*/ 420289 h 4419916"/>
              <a:gd name="connsiteX111" fmla="*/ 1592030 w 2568523"/>
              <a:gd name="connsiteY111" fmla="*/ 419562 h 4419916"/>
              <a:gd name="connsiteX112" fmla="*/ 1591666 w 2568523"/>
              <a:gd name="connsiteY112" fmla="*/ 419199 h 4419916"/>
              <a:gd name="connsiteX113" fmla="*/ 1586567 w 2568523"/>
              <a:gd name="connsiteY113" fmla="*/ 418108 h 4419916"/>
              <a:gd name="connsiteX114" fmla="*/ 1586203 w 2568523"/>
              <a:gd name="connsiteY114" fmla="*/ 418108 h 4419916"/>
              <a:gd name="connsiteX115" fmla="*/ 1585839 w 2568523"/>
              <a:gd name="connsiteY115" fmla="*/ 418472 h 4419916"/>
              <a:gd name="connsiteX116" fmla="*/ 1584747 w 2568523"/>
              <a:gd name="connsiteY116" fmla="*/ 418835 h 4419916"/>
              <a:gd name="connsiteX117" fmla="*/ 1321822 w 2568523"/>
              <a:gd name="connsiteY117" fmla="*/ 523907 h 4419916"/>
              <a:gd name="connsiteX118" fmla="*/ 1033406 w 2568523"/>
              <a:gd name="connsiteY118" fmla="*/ 240685 h 4419916"/>
              <a:gd name="connsiteX119" fmla="*/ 1033406 w 2568523"/>
              <a:gd name="connsiteY119" fmla="*/ 240685 h 4419916"/>
              <a:gd name="connsiteX120" fmla="*/ 1033042 w 2568523"/>
              <a:gd name="connsiteY120" fmla="*/ 240321 h 4419916"/>
              <a:gd name="connsiteX121" fmla="*/ 1032677 w 2568523"/>
              <a:gd name="connsiteY121" fmla="*/ 239958 h 4419916"/>
              <a:gd name="connsiteX122" fmla="*/ 1031585 w 2568523"/>
              <a:gd name="connsiteY122" fmla="*/ 239230 h 4419916"/>
              <a:gd name="connsiteX123" fmla="*/ 1030857 w 2568523"/>
              <a:gd name="connsiteY123" fmla="*/ 238867 h 4419916"/>
              <a:gd name="connsiteX124" fmla="*/ 1030128 w 2568523"/>
              <a:gd name="connsiteY124" fmla="*/ 238503 h 4419916"/>
              <a:gd name="connsiteX125" fmla="*/ 744990 w 2568523"/>
              <a:gd name="connsiteY125" fmla="*/ 170879 h 4419916"/>
              <a:gd name="connsiteX126" fmla="*/ 551984 w 2568523"/>
              <a:gd name="connsiteY126" fmla="*/ 2181 h 4419916"/>
              <a:gd name="connsiteX127" fmla="*/ 550892 w 2568523"/>
              <a:gd name="connsiteY127" fmla="*/ 1454 h 4419916"/>
              <a:gd name="connsiteX128" fmla="*/ 549799 w 2568523"/>
              <a:gd name="connsiteY128" fmla="*/ 727 h 4419916"/>
              <a:gd name="connsiteX129" fmla="*/ 548342 w 2568523"/>
              <a:gd name="connsiteY129" fmla="*/ 364 h 4419916"/>
              <a:gd name="connsiteX130" fmla="*/ 547250 w 2568523"/>
              <a:gd name="connsiteY130" fmla="*/ 0 h 4419916"/>
              <a:gd name="connsiteX131" fmla="*/ 546886 w 2568523"/>
              <a:gd name="connsiteY131" fmla="*/ 0 h 4419916"/>
              <a:gd name="connsiteX132" fmla="*/ 240626 w 2568523"/>
              <a:gd name="connsiteY132" fmla="*/ 0 h 4419916"/>
              <a:gd name="connsiteX133" fmla="*/ 234799 w 2568523"/>
              <a:gd name="connsiteY133" fmla="*/ 3272 h 4419916"/>
              <a:gd name="connsiteX134" fmla="*/ 234071 w 2568523"/>
              <a:gd name="connsiteY134" fmla="*/ 9816 h 4419916"/>
              <a:gd name="connsiteX135" fmla="*/ 304354 w 2568523"/>
              <a:gd name="connsiteY135" fmla="*/ 201419 h 4419916"/>
              <a:gd name="connsiteX136" fmla="*/ 122273 w 2568523"/>
              <a:gd name="connsiteY136" fmla="*/ 252683 h 4419916"/>
              <a:gd name="connsiteX137" fmla="*/ 117539 w 2568523"/>
              <a:gd name="connsiteY137" fmla="*/ 256682 h 4419916"/>
              <a:gd name="connsiteX138" fmla="*/ 39609 w 2568523"/>
              <a:gd name="connsiteY138" fmla="*/ 421744 h 4419916"/>
              <a:gd name="connsiteX139" fmla="*/ 39244 w 2568523"/>
              <a:gd name="connsiteY139" fmla="*/ 423198 h 4419916"/>
              <a:gd name="connsiteX140" fmla="*/ 279 w 2568523"/>
              <a:gd name="connsiteY140" fmla="*/ 588260 h 4419916"/>
              <a:gd name="connsiteX141" fmla="*/ 2100 w 2568523"/>
              <a:gd name="connsiteY141" fmla="*/ 594804 h 4419916"/>
              <a:gd name="connsiteX142" fmla="*/ 109163 w 2568523"/>
              <a:gd name="connsiteY142" fmla="*/ 711147 h 4419916"/>
              <a:gd name="connsiteX143" fmla="*/ 110984 w 2568523"/>
              <a:gd name="connsiteY143" fmla="*/ 712601 h 4419916"/>
              <a:gd name="connsiteX144" fmla="*/ 110984 w 2568523"/>
              <a:gd name="connsiteY144" fmla="*/ 712601 h 4419916"/>
              <a:gd name="connsiteX145" fmla="*/ 110984 w 2568523"/>
              <a:gd name="connsiteY145" fmla="*/ 712601 h 4419916"/>
              <a:gd name="connsiteX146" fmla="*/ 110984 w 2568523"/>
              <a:gd name="connsiteY146" fmla="*/ 712601 h 4419916"/>
              <a:gd name="connsiteX147" fmla="*/ 112805 w 2568523"/>
              <a:gd name="connsiteY147" fmla="*/ 713329 h 4419916"/>
              <a:gd name="connsiteX148" fmla="*/ 113533 w 2568523"/>
              <a:gd name="connsiteY148" fmla="*/ 713329 h 4419916"/>
              <a:gd name="connsiteX149" fmla="*/ 114262 w 2568523"/>
              <a:gd name="connsiteY149" fmla="*/ 713329 h 4419916"/>
              <a:gd name="connsiteX150" fmla="*/ 114990 w 2568523"/>
              <a:gd name="connsiteY150" fmla="*/ 713329 h 4419916"/>
              <a:gd name="connsiteX151" fmla="*/ 115718 w 2568523"/>
              <a:gd name="connsiteY151" fmla="*/ 713329 h 4419916"/>
              <a:gd name="connsiteX152" fmla="*/ 117903 w 2568523"/>
              <a:gd name="connsiteY152" fmla="*/ 712601 h 4419916"/>
              <a:gd name="connsiteX153" fmla="*/ 117903 w 2568523"/>
              <a:gd name="connsiteY153" fmla="*/ 712601 h 4419916"/>
              <a:gd name="connsiteX154" fmla="*/ 117903 w 2568523"/>
              <a:gd name="connsiteY154" fmla="*/ 712601 h 4419916"/>
              <a:gd name="connsiteX155" fmla="*/ 117903 w 2568523"/>
              <a:gd name="connsiteY155" fmla="*/ 712601 h 4419916"/>
              <a:gd name="connsiteX156" fmla="*/ 266481 w 2568523"/>
              <a:gd name="connsiteY156" fmla="*/ 626435 h 4419916"/>
              <a:gd name="connsiteX157" fmla="*/ 422342 w 2568523"/>
              <a:gd name="connsiteY157" fmla="*/ 650067 h 4419916"/>
              <a:gd name="connsiteX158" fmla="*/ 573834 w 2568523"/>
              <a:gd name="connsiteY158" fmla="*/ 777681 h 4419916"/>
              <a:gd name="connsiteX159" fmla="*/ 583302 w 2568523"/>
              <a:gd name="connsiteY159" fmla="*/ 1017275 h 4419916"/>
              <a:gd name="connsiteX160" fmla="*/ 584759 w 2568523"/>
              <a:gd name="connsiteY160" fmla="*/ 1021638 h 4419916"/>
              <a:gd name="connsiteX161" fmla="*/ 707481 w 2568523"/>
              <a:gd name="connsiteY161" fmla="*/ 1172520 h 4419916"/>
              <a:gd name="connsiteX162" fmla="*/ 559996 w 2568523"/>
              <a:gd name="connsiteY162" fmla="*/ 1376484 h 4419916"/>
              <a:gd name="connsiteX163" fmla="*/ 487163 w 2568523"/>
              <a:gd name="connsiteY163" fmla="*/ 1473558 h 4419916"/>
              <a:gd name="connsiteX164" fmla="*/ 485707 w 2568523"/>
              <a:gd name="connsiteY164" fmla="*/ 1477921 h 4419916"/>
              <a:gd name="connsiteX165" fmla="*/ 485707 w 2568523"/>
              <a:gd name="connsiteY165" fmla="*/ 1647709 h 4419916"/>
              <a:gd name="connsiteX166" fmla="*/ 486799 w 2568523"/>
              <a:gd name="connsiteY166" fmla="*/ 1651345 h 4419916"/>
              <a:gd name="connsiteX167" fmla="*/ 582938 w 2568523"/>
              <a:gd name="connsiteY167" fmla="*/ 1809862 h 4419916"/>
              <a:gd name="connsiteX168" fmla="*/ 582938 w 2568523"/>
              <a:gd name="connsiteY168" fmla="*/ 2026188 h 4419916"/>
              <a:gd name="connsiteX169" fmla="*/ 585123 w 2568523"/>
              <a:gd name="connsiteY169" fmla="*/ 2031278 h 4419916"/>
              <a:gd name="connsiteX170" fmla="*/ 652493 w 2568523"/>
              <a:gd name="connsiteY170" fmla="*/ 2098538 h 4419916"/>
              <a:gd name="connsiteX171" fmla="*/ 700562 w 2568523"/>
              <a:gd name="connsiteY171" fmla="*/ 2175616 h 4419916"/>
              <a:gd name="connsiteX172" fmla="*/ 702747 w 2568523"/>
              <a:gd name="connsiteY172" fmla="*/ 2177797 h 4419916"/>
              <a:gd name="connsiteX173" fmla="*/ 806533 w 2568523"/>
              <a:gd name="connsiteY173" fmla="*/ 2249421 h 4419916"/>
              <a:gd name="connsiteX174" fmla="*/ 806533 w 2568523"/>
              <a:gd name="connsiteY174" fmla="*/ 2249421 h 4419916"/>
              <a:gd name="connsiteX175" fmla="*/ 829475 w 2568523"/>
              <a:gd name="connsiteY175" fmla="*/ 2265418 h 4419916"/>
              <a:gd name="connsiteX176" fmla="*/ 1003909 w 2568523"/>
              <a:gd name="connsiteY176" fmla="*/ 2371945 h 4419916"/>
              <a:gd name="connsiteX177" fmla="*/ 1085845 w 2568523"/>
              <a:gd name="connsiteY177" fmla="*/ 2453748 h 4419916"/>
              <a:gd name="connsiteX178" fmla="*/ 1092036 w 2568523"/>
              <a:gd name="connsiteY178" fmla="*/ 2455930 h 4419916"/>
              <a:gd name="connsiteX179" fmla="*/ 1253724 w 2568523"/>
              <a:gd name="connsiteY179" fmla="*/ 2429026 h 4419916"/>
              <a:gd name="connsiteX180" fmla="*/ 1239886 w 2568523"/>
              <a:gd name="connsiteY180" fmla="*/ 2459929 h 4419916"/>
              <a:gd name="connsiteX181" fmla="*/ 1191452 w 2568523"/>
              <a:gd name="connsiteY181" fmla="*/ 2532280 h 4419916"/>
              <a:gd name="connsiteX182" fmla="*/ 1192545 w 2568523"/>
              <a:gd name="connsiteY182" fmla="*/ 2541733 h 4419916"/>
              <a:gd name="connsiteX183" fmla="*/ 1309076 w 2568523"/>
              <a:gd name="connsiteY183" fmla="*/ 2653350 h 4419916"/>
              <a:gd name="connsiteX184" fmla="*/ 1314539 w 2568523"/>
              <a:gd name="connsiteY184" fmla="*/ 2655531 h 4419916"/>
              <a:gd name="connsiteX185" fmla="*/ 1319637 w 2568523"/>
              <a:gd name="connsiteY185" fmla="*/ 2652622 h 4419916"/>
              <a:gd name="connsiteX186" fmla="*/ 1352047 w 2568523"/>
              <a:gd name="connsiteY186" fmla="*/ 2610812 h 4419916"/>
              <a:gd name="connsiteX187" fmla="*/ 1445637 w 2568523"/>
              <a:gd name="connsiteY187" fmla="*/ 2589724 h 4419916"/>
              <a:gd name="connsiteX188" fmla="*/ 1424515 w 2568523"/>
              <a:gd name="connsiteY188" fmla="*/ 2709340 h 4419916"/>
              <a:gd name="connsiteX189" fmla="*/ 1356417 w 2568523"/>
              <a:gd name="connsiteY189" fmla="*/ 2966749 h 4419916"/>
              <a:gd name="connsiteX190" fmla="*/ 1356053 w 2568523"/>
              <a:gd name="connsiteY190" fmla="*/ 2969294 h 4419916"/>
              <a:gd name="connsiteX191" fmla="*/ 1356053 w 2568523"/>
              <a:gd name="connsiteY191" fmla="*/ 2969294 h 4419916"/>
              <a:gd name="connsiteX192" fmla="*/ 1356053 w 2568523"/>
              <a:gd name="connsiteY192" fmla="*/ 2970021 h 4419916"/>
              <a:gd name="connsiteX193" fmla="*/ 1356417 w 2568523"/>
              <a:gd name="connsiteY193" fmla="*/ 2971839 h 4419916"/>
              <a:gd name="connsiteX194" fmla="*/ 1453648 w 2568523"/>
              <a:gd name="connsiteY194" fmla="*/ 3190346 h 4419916"/>
              <a:gd name="connsiteX195" fmla="*/ 1454013 w 2568523"/>
              <a:gd name="connsiteY195" fmla="*/ 3190709 h 4419916"/>
              <a:gd name="connsiteX196" fmla="*/ 1454741 w 2568523"/>
              <a:gd name="connsiteY196" fmla="*/ 3191436 h 4419916"/>
              <a:gd name="connsiteX197" fmla="*/ 1455469 w 2568523"/>
              <a:gd name="connsiteY197" fmla="*/ 3192527 h 4419916"/>
              <a:gd name="connsiteX198" fmla="*/ 1455833 w 2568523"/>
              <a:gd name="connsiteY198" fmla="*/ 3192890 h 4419916"/>
              <a:gd name="connsiteX199" fmla="*/ 1456562 w 2568523"/>
              <a:gd name="connsiteY199" fmla="*/ 3193254 h 4419916"/>
              <a:gd name="connsiteX200" fmla="*/ 1456926 w 2568523"/>
              <a:gd name="connsiteY200" fmla="*/ 3193618 h 4419916"/>
              <a:gd name="connsiteX201" fmla="*/ 1633544 w 2568523"/>
              <a:gd name="connsiteY201" fmla="*/ 3303053 h 4419916"/>
              <a:gd name="connsiteX202" fmla="*/ 1638278 w 2568523"/>
              <a:gd name="connsiteY202" fmla="*/ 3547373 h 4419916"/>
              <a:gd name="connsiteX203" fmla="*/ 1672145 w 2568523"/>
              <a:gd name="connsiteY203" fmla="*/ 3838231 h 4419916"/>
              <a:gd name="connsiteX204" fmla="*/ 1657579 w 2568523"/>
              <a:gd name="connsiteY204" fmla="*/ 4206530 h 4419916"/>
              <a:gd name="connsiteX205" fmla="*/ 1657579 w 2568523"/>
              <a:gd name="connsiteY205" fmla="*/ 4206893 h 4419916"/>
              <a:gd name="connsiteX206" fmla="*/ 1657579 w 2568523"/>
              <a:gd name="connsiteY206" fmla="*/ 4207621 h 4419916"/>
              <a:gd name="connsiteX207" fmla="*/ 1657943 w 2568523"/>
              <a:gd name="connsiteY207" fmla="*/ 4209802 h 4419916"/>
              <a:gd name="connsiteX208" fmla="*/ 1657943 w 2568523"/>
              <a:gd name="connsiteY208" fmla="*/ 4209802 h 4419916"/>
              <a:gd name="connsiteX209" fmla="*/ 1659400 w 2568523"/>
              <a:gd name="connsiteY209" fmla="*/ 4211983 h 4419916"/>
              <a:gd name="connsiteX210" fmla="*/ 1659764 w 2568523"/>
              <a:gd name="connsiteY210" fmla="*/ 4212347 h 4419916"/>
              <a:gd name="connsiteX211" fmla="*/ 1829827 w 2568523"/>
              <a:gd name="connsiteY211" fmla="*/ 4377409 h 4419916"/>
              <a:gd name="connsiteX212" fmla="*/ 1829827 w 2568523"/>
              <a:gd name="connsiteY212" fmla="*/ 4377409 h 4419916"/>
              <a:gd name="connsiteX213" fmla="*/ 1830192 w 2568523"/>
              <a:gd name="connsiteY213" fmla="*/ 4377409 h 4419916"/>
              <a:gd name="connsiteX214" fmla="*/ 1832012 w 2568523"/>
              <a:gd name="connsiteY214" fmla="*/ 4378499 h 4419916"/>
              <a:gd name="connsiteX215" fmla="*/ 1832377 w 2568523"/>
              <a:gd name="connsiteY215" fmla="*/ 4378863 h 4419916"/>
              <a:gd name="connsiteX216" fmla="*/ 1832741 w 2568523"/>
              <a:gd name="connsiteY216" fmla="*/ 4378863 h 4419916"/>
              <a:gd name="connsiteX217" fmla="*/ 1833105 w 2568523"/>
              <a:gd name="connsiteY217" fmla="*/ 4379226 h 4419916"/>
              <a:gd name="connsiteX218" fmla="*/ 2037400 w 2568523"/>
              <a:gd name="connsiteY218" fmla="*/ 4427945 h 4419916"/>
              <a:gd name="connsiteX219" fmla="*/ 2039220 w 2568523"/>
              <a:gd name="connsiteY219" fmla="*/ 4428309 h 4419916"/>
              <a:gd name="connsiteX220" fmla="*/ 2045775 w 2568523"/>
              <a:gd name="connsiteY220" fmla="*/ 4424309 h 4419916"/>
              <a:gd name="connsiteX221" fmla="*/ 2043954 w 2568523"/>
              <a:gd name="connsiteY221" fmla="*/ 4415584 h 4419916"/>
              <a:gd name="connsiteX222" fmla="*/ 1878625 w 2568523"/>
              <a:gd name="connsiteY222" fmla="*/ 4278881 h 4419916"/>
              <a:gd name="connsiteX223" fmla="*/ 1948180 w 2568523"/>
              <a:gd name="connsiteY223" fmla="*/ 4162901 h 4419916"/>
              <a:gd name="connsiteX224" fmla="*/ 1947816 w 2568523"/>
              <a:gd name="connsiteY224" fmla="*/ 4154902 h 4419916"/>
              <a:gd name="connsiteX225" fmla="*/ 1891735 w 2568523"/>
              <a:gd name="connsiteY225" fmla="*/ 4080370 h 4419916"/>
              <a:gd name="connsiteX226" fmla="*/ 1943446 w 2568523"/>
              <a:gd name="connsiteY226" fmla="*/ 3920762 h 4419916"/>
              <a:gd name="connsiteX227" fmla="*/ 2083648 w 2568523"/>
              <a:gd name="connsiteY227" fmla="*/ 3789149 h 4419916"/>
              <a:gd name="connsiteX228" fmla="*/ 2234411 w 2568523"/>
              <a:gd name="connsiteY228" fmla="*/ 3628813 h 4419916"/>
              <a:gd name="connsiteX229" fmla="*/ 2234411 w 2568523"/>
              <a:gd name="connsiteY229" fmla="*/ 3628813 h 4419916"/>
              <a:gd name="connsiteX230" fmla="*/ 2235503 w 2568523"/>
              <a:gd name="connsiteY230" fmla="*/ 3626996 h 4419916"/>
              <a:gd name="connsiteX231" fmla="*/ 2235503 w 2568523"/>
              <a:gd name="connsiteY231" fmla="*/ 3626632 h 4419916"/>
              <a:gd name="connsiteX232" fmla="*/ 2235868 w 2568523"/>
              <a:gd name="connsiteY232" fmla="*/ 3624814 h 4419916"/>
              <a:gd name="connsiteX233" fmla="*/ 2235868 w 2568523"/>
              <a:gd name="connsiteY233" fmla="*/ 3624087 h 4419916"/>
              <a:gd name="connsiteX234" fmla="*/ 2235868 w 2568523"/>
              <a:gd name="connsiteY234" fmla="*/ 3624087 h 4419916"/>
              <a:gd name="connsiteX235" fmla="*/ 2240602 w 2568523"/>
              <a:gd name="connsiteY235" fmla="*/ 3464115 h 4419916"/>
              <a:gd name="connsiteX236" fmla="*/ 2406295 w 2568523"/>
              <a:gd name="connsiteY236" fmla="*/ 3402672 h 4419916"/>
              <a:gd name="connsiteX237" fmla="*/ 2406660 w 2568523"/>
              <a:gd name="connsiteY237" fmla="*/ 3402308 h 4419916"/>
              <a:gd name="connsiteX238" fmla="*/ 2407024 w 2568523"/>
              <a:gd name="connsiteY238" fmla="*/ 3401944 h 4419916"/>
              <a:gd name="connsiteX239" fmla="*/ 2409209 w 2568523"/>
              <a:gd name="connsiteY239" fmla="*/ 3400127 h 4419916"/>
              <a:gd name="connsiteX240" fmla="*/ 2409209 w 2568523"/>
              <a:gd name="connsiteY240" fmla="*/ 3400127 h 4419916"/>
              <a:gd name="connsiteX241" fmla="*/ 2409209 w 2568523"/>
              <a:gd name="connsiteY241" fmla="*/ 3399763 h 4419916"/>
              <a:gd name="connsiteX242" fmla="*/ 2410301 w 2568523"/>
              <a:gd name="connsiteY242" fmla="*/ 3397582 h 4419916"/>
              <a:gd name="connsiteX243" fmla="*/ 2410301 w 2568523"/>
              <a:gd name="connsiteY243" fmla="*/ 3397218 h 4419916"/>
              <a:gd name="connsiteX244" fmla="*/ 2410301 w 2568523"/>
              <a:gd name="connsiteY244" fmla="*/ 3397218 h 4419916"/>
              <a:gd name="connsiteX245" fmla="*/ 2468203 w 2568523"/>
              <a:gd name="connsiteY245" fmla="*/ 3122721 h 4419916"/>
              <a:gd name="connsiteX246" fmla="*/ 2568711 w 2568523"/>
              <a:gd name="connsiteY246" fmla="*/ 3027102 h 4419916"/>
              <a:gd name="connsiteX247" fmla="*/ 2569076 w 2568523"/>
              <a:gd name="connsiteY247" fmla="*/ 3026738 h 4419916"/>
              <a:gd name="connsiteX248" fmla="*/ 2569804 w 2568523"/>
              <a:gd name="connsiteY248" fmla="*/ 3025284 h 4419916"/>
              <a:gd name="connsiteX249" fmla="*/ 2570532 w 2568523"/>
              <a:gd name="connsiteY249" fmla="*/ 3024193 h 4419916"/>
              <a:gd name="connsiteX250" fmla="*/ 2570896 w 2568523"/>
              <a:gd name="connsiteY250" fmla="*/ 3022739 h 4419916"/>
              <a:gd name="connsiteX251" fmla="*/ 2571261 w 2568523"/>
              <a:gd name="connsiteY251" fmla="*/ 3021648 h 4419916"/>
              <a:gd name="connsiteX252" fmla="*/ 2571261 w 2568523"/>
              <a:gd name="connsiteY252" fmla="*/ 2749696 h 4419916"/>
              <a:gd name="connsiteX253" fmla="*/ 2566162 w 2568523"/>
              <a:gd name="connsiteY253" fmla="*/ 2742788 h 4419916"/>
              <a:gd name="connsiteX254" fmla="*/ 1200556 w 2568523"/>
              <a:gd name="connsiteY254" fmla="*/ 2331225 h 4419916"/>
              <a:gd name="connsiteX255" fmla="*/ 1200556 w 2568523"/>
              <a:gd name="connsiteY255" fmla="*/ 2181069 h 4419916"/>
              <a:gd name="connsiteX256" fmla="*/ 1260643 w 2568523"/>
              <a:gd name="connsiteY256" fmla="*/ 2192340 h 4419916"/>
              <a:gd name="connsiteX257" fmla="*/ 1200556 w 2568523"/>
              <a:gd name="connsiteY257" fmla="*/ 2331225 h 4419916"/>
              <a:gd name="connsiteX258" fmla="*/ 1042146 w 2568523"/>
              <a:gd name="connsiteY258" fmla="*/ 2075270 h 4419916"/>
              <a:gd name="connsiteX259" fmla="*/ 1040689 w 2568523"/>
              <a:gd name="connsiteY259" fmla="*/ 2078542 h 4419916"/>
              <a:gd name="connsiteX260" fmla="*/ 1012649 w 2568523"/>
              <a:gd name="connsiteY260" fmla="*/ 2204701 h 4419916"/>
              <a:gd name="connsiteX261" fmla="*/ 821464 w 2568523"/>
              <a:gd name="connsiteY261" fmla="*/ 2234878 h 4419916"/>
              <a:gd name="connsiteX262" fmla="*/ 940180 w 2568523"/>
              <a:gd name="connsiteY262" fmla="*/ 1818951 h 4419916"/>
              <a:gd name="connsiteX263" fmla="*/ 1157585 w 2568523"/>
              <a:gd name="connsiteY263" fmla="*/ 1941112 h 4419916"/>
              <a:gd name="connsiteX264" fmla="*/ 1042146 w 2568523"/>
              <a:gd name="connsiteY264" fmla="*/ 2075270 h 4419916"/>
              <a:gd name="connsiteX265" fmla="*/ 636105 w 2568523"/>
              <a:gd name="connsiteY265" fmla="*/ 248320 h 4419916"/>
              <a:gd name="connsiteX266" fmla="*/ 267938 w 2568523"/>
              <a:gd name="connsiteY266" fmla="*/ 427197 h 4419916"/>
              <a:gd name="connsiteX267" fmla="*/ 318921 w 2568523"/>
              <a:gd name="connsiteY267" fmla="*/ 214144 h 4419916"/>
              <a:gd name="connsiteX268" fmla="*/ 636105 w 2568523"/>
              <a:gd name="connsiteY268" fmla="*/ 248320 h 4419916"/>
              <a:gd name="connsiteX269" fmla="*/ 652857 w 2568523"/>
              <a:gd name="connsiteY269" fmla="*/ 256682 h 4419916"/>
              <a:gd name="connsiteX270" fmla="*/ 575655 w 2568523"/>
              <a:gd name="connsiteY270" fmla="*/ 758775 h 4419916"/>
              <a:gd name="connsiteX271" fmla="*/ 269395 w 2568523"/>
              <a:gd name="connsiteY271" fmla="*/ 442831 h 4419916"/>
              <a:gd name="connsiteX272" fmla="*/ 652857 w 2568523"/>
              <a:gd name="connsiteY272" fmla="*/ 256682 h 4419916"/>
              <a:gd name="connsiteX273" fmla="*/ 1805064 w 2568523"/>
              <a:gd name="connsiteY273" fmla="*/ 519181 h 4419916"/>
              <a:gd name="connsiteX274" fmla="*/ 1846579 w 2568523"/>
              <a:gd name="connsiteY274" fmla="*/ 571535 h 4419916"/>
              <a:gd name="connsiteX275" fmla="*/ 1808706 w 2568523"/>
              <a:gd name="connsiteY275" fmla="*/ 659156 h 4419916"/>
              <a:gd name="connsiteX276" fmla="*/ 1720579 w 2568523"/>
              <a:gd name="connsiteY276" fmla="*/ 571899 h 4419916"/>
              <a:gd name="connsiteX277" fmla="*/ 1805064 w 2568523"/>
              <a:gd name="connsiteY277" fmla="*/ 519181 h 4419916"/>
              <a:gd name="connsiteX278" fmla="*/ 1242070 w 2568523"/>
              <a:gd name="connsiteY278" fmla="*/ 1899664 h 4419916"/>
              <a:gd name="connsiteX279" fmla="*/ 1169602 w 2568523"/>
              <a:gd name="connsiteY279" fmla="*/ 1931295 h 4419916"/>
              <a:gd name="connsiteX280" fmla="*/ 950741 w 2568523"/>
              <a:gd name="connsiteY280" fmla="*/ 1808408 h 4419916"/>
              <a:gd name="connsiteX281" fmla="*/ 1511186 w 2568523"/>
              <a:gd name="connsiteY281" fmla="*/ 1495736 h 4419916"/>
              <a:gd name="connsiteX282" fmla="*/ 1242070 w 2568523"/>
              <a:gd name="connsiteY282" fmla="*/ 1899664 h 4419916"/>
              <a:gd name="connsiteX283" fmla="*/ 1118620 w 2568523"/>
              <a:gd name="connsiteY283" fmla="*/ 1237963 h 4419916"/>
              <a:gd name="connsiteX284" fmla="*/ 1519198 w 2568523"/>
              <a:gd name="connsiteY284" fmla="*/ 1474285 h 4419916"/>
              <a:gd name="connsiteX285" fmla="*/ 948192 w 2568523"/>
              <a:gd name="connsiteY285" fmla="*/ 1793138 h 4419916"/>
              <a:gd name="connsiteX286" fmla="*/ 1118620 w 2568523"/>
              <a:gd name="connsiteY286" fmla="*/ 1237963 h 4419916"/>
              <a:gd name="connsiteX287" fmla="*/ 1728955 w 2568523"/>
              <a:gd name="connsiteY287" fmla="*/ 1219784 h 4419916"/>
              <a:gd name="connsiteX288" fmla="*/ 1132094 w 2568523"/>
              <a:gd name="connsiteY288" fmla="*/ 1219784 h 4419916"/>
              <a:gd name="connsiteX289" fmla="*/ 1448550 w 2568523"/>
              <a:gd name="connsiteY289" fmla="*/ 906385 h 4419916"/>
              <a:gd name="connsiteX290" fmla="*/ 1728955 w 2568523"/>
              <a:gd name="connsiteY290" fmla="*/ 1219784 h 4419916"/>
              <a:gd name="connsiteX291" fmla="*/ 1431070 w 2568523"/>
              <a:gd name="connsiteY291" fmla="*/ 902750 h 4419916"/>
              <a:gd name="connsiteX292" fmla="*/ 1119712 w 2568523"/>
              <a:gd name="connsiteY292" fmla="*/ 1211422 h 4419916"/>
              <a:gd name="connsiteX293" fmla="*/ 1078926 w 2568523"/>
              <a:gd name="connsiteY293" fmla="*/ 902750 h 4419916"/>
              <a:gd name="connsiteX294" fmla="*/ 1431070 w 2568523"/>
              <a:gd name="connsiteY294" fmla="*/ 902750 h 4419916"/>
              <a:gd name="connsiteX295" fmla="*/ 1084388 w 2568523"/>
              <a:gd name="connsiteY295" fmla="*/ 888207 h 4419916"/>
              <a:gd name="connsiteX296" fmla="*/ 1317816 w 2568523"/>
              <a:gd name="connsiteY296" fmla="*/ 547176 h 4419916"/>
              <a:gd name="connsiteX297" fmla="*/ 1438354 w 2568523"/>
              <a:gd name="connsiteY297" fmla="*/ 888207 h 4419916"/>
              <a:gd name="connsiteX298" fmla="*/ 1084388 w 2568523"/>
              <a:gd name="connsiteY298" fmla="*/ 888207 h 4419916"/>
              <a:gd name="connsiteX299" fmla="*/ 939088 w 2568523"/>
              <a:gd name="connsiteY299" fmla="*/ 1772778 h 4419916"/>
              <a:gd name="connsiteX300" fmla="*/ 914325 w 2568523"/>
              <a:gd name="connsiteY300" fmla="*/ 1556452 h 4419916"/>
              <a:gd name="connsiteX301" fmla="*/ 1091672 w 2568523"/>
              <a:gd name="connsiteY301" fmla="*/ 1276865 h 4419916"/>
              <a:gd name="connsiteX302" fmla="*/ 939088 w 2568523"/>
              <a:gd name="connsiteY302" fmla="*/ 1772778 h 4419916"/>
              <a:gd name="connsiteX303" fmla="*/ 1540683 w 2568523"/>
              <a:gd name="connsiteY303" fmla="*/ 1493918 h 4419916"/>
              <a:gd name="connsiteX304" fmla="*/ 1665226 w 2568523"/>
              <a:gd name="connsiteY304" fmla="*/ 1642982 h 4419916"/>
              <a:gd name="connsiteX305" fmla="*/ 1531943 w 2568523"/>
              <a:gd name="connsiteY305" fmla="*/ 1784412 h 4419916"/>
              <a:gd name="connsiteX306" fmla="*/ 1540683 w 2568523"/>
              <a:gd name="connsiteY306" fmla="*/ 1493918 h 4419916"/>
              <a:gd name="connsiteX307" fmla="*/ 1532307 w 2568523"/>
              <a:gd name="connsiteY307" fmla="*/ 1465196 h 4419916"/>
              <a:gd name="connsiteX308" fmla="*/ 1141198 w 2568523"/>
              <a:gd name="connsiteY308" fmla="*/ 1234327 h 4419916"/>
              <a:gd name="connsiteX309" fmla="*/ 1729683 w 2568523"/>
              <a:gd name="connsiteY309" fmla="*/ 1234327 h 4419916"/>
              <a:gd name="connsiteX310" fmla="*/ 1532307 w 2568523"/>
              <a:gd name="connsiteY310" fmla="*/ 1465196 h 4419916"/>
              <a:gd name="connsiteX311" fmla="*/ 1742064 w 2568523"/>
              <a:gd name="connsiteY311" fmla="*/ 1212150 h 4419916"/>
              <a:gd name="connsiteX312" fmla="*/ 1463845 w 2568523"/>
              <a:gd name="connsiteY312" fmla="*/ 901295 h 4419916"/>
              <a:gd name="connsiteX313" fmla="*/ 1844758 w 2568523"/>
              <a:gd name="connsiteY313" fmla="*/ 864938 h 4419916"/>
              <a:gd name="connsiteX314" fmla="*/ 1742064 w 2568523"/>
              <a:gd name="connsiteY314" fmla="*/ 1212150 h 4419916"/>
              <a:gd name="connsiteX315" fmla="*/ 1332383 w 2568523"/>
              <a:gd name="connsiteY315" fmla="*/ 545358 h 4419916"/>
              <a:gd name="connsiteX316" fmla="*/ 1613515 w 2568523"/>
              <a:gd name="connsiteY316" fmla="*/ 674426 h 4419916"/>
              <a:gd name="connsiteX317" fmla="*/ 1451099 w 2568523"/>
              <a:gd name="connsiteY317" fmla="*/ 880572 h 4419916"/>
              <a:gd name="connsiteX318" fmla="*/ 1332383 w 2568523"/>
              <a:gd name="connsiteY318" fmla="*/ 545358 h 4419916"/>
              <a:gd name="connsiteX319" fmla="*/ 1629539 w 2568523"/>
              <a:gd name="connsiteY319" fmla="*/ 654430 h 4419916"/>
              <a:gd name="connsiteX320" fmla="*/ 1598221 w 2568523"/>
              <a:gd name="connsiteY320" fmla="*/ 449375 h 4419916"/>
              <a:gd name="connsiteX321" fmla="*/ 1699093 w 2568523"/>
              <a:gd name="connsiteY321" fmla="*/ 570445 h 4419916"/>
              <a:gd name="connsiteX322" fmla="*/ 1629539 w 2568523"/>
              <a:gd name="connsiteY322" fmla="*/ 654430 h 4419916"/>
              <a:gd name="connsiteX323" fmla="*/ 1615700 w 2568523"/>
              <a:gd name="connsiteY323" fmla="*/ 659520 h 4419916"/>
              <a:gd name="connsiteX324" fmla="*/ 1338209 w 2568523"/>
              <a:gd name="connsiteY324" fmla="*/ 531906 h 4419916"/>
              <a:gd name="connsiteX325" fmla="*/ 1581469 w 2568523"/>
              <a:gd name="connsiteY325" fmla="*/ 434832 h 4419916"/>
              <a:gd name="connsiteX326" fmla="*/ 1615700 w 2568523"/>
              <a:gd name="connsiteY326" fmla="*/ 659520 h 4419916"/>
              <a:gd name="connsiteX327" fmla="*/ 1076377 w 2568523"/>
              <a:gd name="connsiteY327" fmla="*/ 874027 h 4419916"/>
              <a:gd name="connsiteX328" fmla="*/ 1036319 w 2568523"/>
              <a:gd name="connsiteY328" fmla="*/ 263590 h 4419916"/>
              <a:gd name="connsiteX329" fmla="*/ 1310169 w 2568523"/>
              <a:gd name="connsiteY329" fmla="*/ 532270 h 4419916"/>
              <a:gd name="connsiteX330" fmla="*/ 1076377 w 2568523"/>
              <a:gd name="connsiteY330" fmla="*/ 874027 h 4419916"/>
              <a:gd name="connsiteX331" fmla="*/ 668516 w 2568523"/>
              <a:gd name="connsiteY331" fmla="*/ 251228 h 4419916"/>
              <a:gd name="connsiteX332" fmla="*/ 1012649 w 2568523"/>
              <a:gd name="connsiteY332" fmla="*/ 252319 h 4419916"/>
              <a:gd name="connsiteX333" fmla="*/ 592042 w 2568523"/>
              <a:gd name="connsiteY333" fmla="*/ 749686 h 4419916"/>
              <a:gd name="connsiteX334" fmla="*/ 668516 w 2568523"/>
              <a:gd name="connsiteY334" fmla="*/ 251228 h 4419916"/>
              <a:gd name="connsiteX335" fmla="*/ 1022117 w 2568523"/>
              <a:gd name="connsiteY335" fmla="*/ 263590 h 4419916"/>
              <a:gd name="connsiteX336" fmla="*/ 1062903 w 2568523"/>
              <a:gd name="connsiteY336" fmla="*/ 886025 h 4419916"/>
              <a:gd name="connsiteX337" fmla="*/ 594227 w 2568523"/>
              <a:gd name="connsiteY337" fmla="*/ 770046 h 4419916"/>
              <a:gd name="connsiteX338" fmla="*/ 1022117 w 2568523"/>
              <a:gd name="connsiteY338" fmla="*/ 263590 h 4419916"/>
              <a:gd name="connsiteX339" fmla="*/ 1105874 w 2568523"/>
              <a:gd name="connsiteY339" fmla="*/ 1218330 h 4419916"/>
              <a:gd name="connsiteX340" fmla="*/ 734793 w 2568523"/>
              <a:gd name="connsiteY340" fmla="*/ 1167430 h 4419916"/>
              <a:gd name="connsiteX341" fmla="*/ 1065088 w 2568523"/>
              <a:gd name="connsiteY341" fmla="*/ 909294 h 4419916"/>
              <a:gd name="connsiteX342" fmla="*/ 1105874 w 2568523"/>
              <a:gd name="connsiteY342" fmla="*/ 1218330 h 4419916"/>
              <a:gd name="connsiteX343" fmla="*/ 1102232 w 2568523"/>
              <a:gd name="connsiteY343" fmla="*/ 1232510 h 4419916"/>
              <a:gd name="connsiteX344" fmla="*/ 907406 w 2568523"/>
              <a:gd name="connsiteY344" fmla="*/ 1539728 h 4419916"/>
              <a:gd name="connsiteX345" fmla="*/ 729695 w 2568523"/>
              <a:gd name="connsiteY345" fmla="*/ 1181246 h 4419916"/>
              <a:gd name="connsiteX346" fmla="*/ 1102232 w 2568523"/>
              <a:gd name="connsiteY346" fmla="*/ 1232510 h 4419916"/>
              <a:gd name="connsiteX347" fmla="*/ 927435 w 2568523"/>
              <a:gd name="connsiteY347" fmla="*/ 1801136 h 4419916"/>
              <a:gd name="connsiteX348" fmla="*/ 610978 w 2568523"/>
              <a:gd name="connsiteY348" fmla="*/ 1801136 h 4419916"/>
              <a:gd name="connsiteX349" fmla="*/ 900487 w 2568523"/>
              <a:gd name="connsiteY349" fmla="*/ 1568814 h 4419916"/>
              <a:gd name="connsiteX350" fmla="*/ 927435 w 2568523"/>
              <a:gd name="connsiteY350" fmla="*/ 1801136 h 4419916"/>
              <a:gd name="connsiteX351" fmla="*/ 1443452 w 2568523"/>
              <a:gd name="connsiteY351" fmla="*/ 1881122 h 4419916"/>
              <a:gd name="connsiteX352" fmla="*/ 1441631 w 2568523"/>
              <a:gd name="connsiteY352" fmla="*/ 1885849 h 4419916"/>
              <a:gd name="connsiteX353" fmla="*/ 1441631 w 2568523"/>
              <a:gd name="connsiteY353" fmla="*/ 1994193 h 4419916"/>
              <a:gd name="connsiteX354" fmla="*/ 1366250 w 2568523"/>
              <a:gd name="connsiteY354" fmla="*/ 2063272 h 4419916"/>
              <a:gd name="connsiteX355" fmla="*/ 1366250 w 2568523"/>
              <a:gd name="connsiteY355" fmla="*/ 1895302 h 4419916"/>
              <a:gd name="connsiteX356" fmla="*/ 1364065 w 2568523"/>
              <a:gd name="connsiteY356" fmla="*/ 1889848 h 4419916"/>
              <a:gd name="connsiteX357" fmla="*/ 1358602 w 2568523"/>
              <a:gd name="connsiteY357" fmla="*/ 1888030 h 4419916"/>
              <a:gd name="connsiteX358" fmla="*/ 1261735 w 2568523"/>
              <a:gd name="connsiteY358" fmla="*/ 1896392 h 4419916"/>
              <a:gd name="connsiteX359" fmla="*/ 1526117 w 2568523"/>
              <a:gd name="connsiteY359" fmla="*/ 1499372 h 4419916"/>
              <a:gd name="connsiteX360" fmla="*/ 1517377 w 2568523"/>
              <a:gd name="connsiteY360" fmla="*/ 1800046 h 4419916"/>
              <a:gd name="connsiteX361" fmla="*/ 1443452 w 2568523"/>
              <a:gd name="connsiteY361" fmla="*/ 1881122 h 4419916"/>
              <a:gd name="connsiteX362" fmla="*/ 1786128 w 2568523"/>
              <a:gd name="connsiteY362" fmla="*/ 1589174 h 4419916"/>
              <a:gd name="connsiteX363" fmla="*/ 1676879 w 2568523"/>
              <a:gd name="connsiteY363" fmla="*/ 1634620 h 4419916"/>
              <a:gd name="connsiteX364" fmla="*/ 1543232 w 2568523"/>
              <a:gd name="connsiteY364" fmla="*/ 1474649 h 4419916"/>
              <a:gd name="connsiteX365" fmla="*/ 1742793 w 2568523"/>
              <a:gd name="connsiteY365" fmla="*/ 1240872 h 4419916"/>
              <a:gd name="connsiteX366" fmla="*/ 1836746 w 2568523"/>
              <a:gd name="connsiteY366" fmla="*/ 1482647 h 4419916"/>
              <a:gd name="connsiteX367" fmla="*/ 1786128 w 2568523"/>
              <a:gd name="connsiteY367" fmla="*/ 1589174 h 4419916"/>
              <a:gd name="connsiteX368" fmla="*/ 1849856 w 2568523"/>
              <a:gd name="connsiteY368" fmla="*/ 1475739 h 4419916"/>
              <a:gd name="connsiteX369" fmla="*/ 1756995 w 2568523"/>
              <a:gd name="connsiteY369" fmla="*/ 1236872 h 4419916"/>
              <a:gd name="connsiteX370" fmla="*/ 1959105 w 2568523"/>
              <a:gd name="connsiteY370" fmla="*/ 1280137 h 4419916"/>
              <a:gd name="connsiteX371" fmla="*/ 1959105 w 2568523"/>
              <a:gd name="connsiteY371" fmla="*/ 1475739 h 4419916"/>
              <a:gd name="connsiteX372" fmla="*/ 1849856 w 2568523"/>
              <a:gd name="connsiteY372" fmla="*/ 1475739 h 4419916"/>
              <a:gd name="connsiteX373" fmla="*/ 2071631 w 2568523"/>
              <a:gd name="connsiteY373" fmla="*/ 992552 h 4419916"/>
              <a:gd name="connsiteX374" fmla="*/ 2090567 w 2568523"/>
              <a:gd name="connsiteY374" fmla="*/ 1096170 h 4419916"/>
              <a:gd name="connsiteX375" fmla="*/ 2090931 w 2568523"/>
              <a:gd name="connsiteY375" fmla="*/ 1097624 h 4419916"/>
              <a:gd name="connsiteX376" fmla="*/ 2129897 w 2568523"/>
              <a:gd name="connsiteY376" fmla="*/ 1194698 h 4419916"/>
              <a:gd name="connsiteX377" fmla="*/ 2131718 w 2568523"/>
              <a:gd name="connsiteY377" fmla="*/ 1197607 h 4419916"/>
              <a:gd name="connsiteX378" fmla="*/ 2199452 w 2568523"/>
              <a:gd name="connsiteY378" fmla="*/ 1256142 h 4419916"/>
              <a:gd name="connsiteX379" fmla="*/ 2160122 w 2568523"/>
              <a:gd name="connsiteY379" fmla="*/ 1303770 h 4419916"/>
              <a:gd name="connsiteX380" fmla="*/ 2158665 w 2568523"/>
              <a:gd name="connsiteY380" fmla="*/ 1308860 h 4419916"/>
              <a:gd name="connsiteX381" fmla="*/ 2163400 w 2568523"/>
              <a:gd name="connsiteY381" fmla="*/ 1381574 h 4419916"/>
              <a:gd name="connsiteX382" fmla="*/ 2164856 w 2568523"/>
              <a:gd name="connsiteY382" fmla="*/ 1385210 h 4419916"/>
              <a:gd name="connsiteX383" fmla="*/ 2200180 w 2568523"/>
              <a:gd name="connsiteY383" fmla="*/ 1433565 h 4419916"/>
              <a:gd name="connsiteX384" fmla="*/ 2162307 w 2568523"/>
              <a:gd name="connsiteY384" fmla="*/ 1471376 h 4419916"/>
              <a:gd name="connsiteX385" fmla="*/ 2110960 w 2568523"/>
              <a:gd name="connsiteY385" fmla="*/ 1389936 h 4419916"/>
              <a:gd name="connsiteX386" fmla="*/ 2158301 w 2568523"/>
              <a:gd name="connsiteY386" fmla="*/ 1267049 h 4419916"/>
              <a:gd name="connsiteX387" fmla="*/ 2157573 w 2568523"/>
              <a:gd name="connsiteY387" fmla="*/ 1260141 h 4419916"/>
              <a:gd name="connsiteX388" fmla="*/ 2151382 w 2568523"/>
              <a:gd name="connsiteY388" fmla="*/ 1257233 h 4419916"/>
              <a:gd name="connsiteX389" fmla="*/ 1967481 w 2568523"/>
              <a:gd name="connsiteY389" fmla="*/ 1267049 h 4419916"/>
              <a:gd name="connsiteX390" fmla="*/ 1754810 w 2568523"/>
              <a:gd name="connsiteY390" fmla="*/ 1221602 h 4419916"/>
              <a:gd name="connsiteX391" fmla="*/ 1859324 w 2568523"/>
              <a:gd name="connsiteY391" fmla="*/ 867847 h 4419916"/>
              <a:gd name="connsiteX392" fmla="*/ 2071631 w 2568523"/>
              <a:gd name="connsiteY392" fmla="*/ 992552 h 4419916"/>
              <a:gd name="connsiteX393" fmla="*/ 2117515 w 2568523"/>
              <a:gd name="connsiteY393" fmla="*/ 844942 h 4419916"/>
              <a:gd name="connsiteX394" fmla="*/ 1953642 w 2568523"/>
              <a:gd name="connsiteY394" fmla="*/ 776227 h 4419916"/>
              <a:gd name="connsiteX395" fmla="*/ 2057064 w 2568523"/>
              <a:gd name="connsiteY395" fmla="*/ 641705 h 4419916"/>
              <a:gd name="connsiteX396" fmla="*/ 2095665 w 2568523"/>
              <a:gd name="connsiteY396" fmla="*/ 713692 h 4419916"/>
              <a:gd name="connsiteX397" fmla="*/ 2117515 w 2568523"/>
              <a:gd name="connsiteY397" fmla="*/ 844942 h 4419916"/>
              <a:gd name="connsiteX398" fmla="*/ 2199452 w 2568523"/>
              <a:gd name="connsiteY398" fmla="*/ 703876 h 4419916"/>
              <a:gd name="connsiteX399" fmla="*/ 2107319 w 2568523"/>
              <a:gd name="connsiteY399" fmla="*/ 703876 h 4419916"/>
              <a:gd name="connsiteX400" fmla="*/ 2067261 w 2568523"/>
              <a:gd name="connsiteY400" fmla="*/ 628616 h 4419916"/>
              <a:gd name="connsiteX401" fmla="*/ 2117879 w 2568523"/>
              <a:gd name="connsiteY401" fmla="*/ 562810 h 4419916"/>
              <a:gd name="connsiteX402" fmla="*/ 2174324 w 2568523"/>
              <a:gd name="connsiteY402" fmla="*/ 632252 h 4419916"/>
              <a:gd name="connsiteX403" fmla="*/ 2199452 w 2568523"/>
              <a:gd name="connsiteY403" fmla="*/ 703876 h 4419916"/>
              <a:gd name="connsiteX404" fmla="*/ 1754810 w 2568523"/>
              <a:gd name="connsiteY404" fmla="*/ 455919 h 4419916"/>
              <a:gd name="connsiteX405" fmla="*/ 1830556 w 2568523"/>
              <a:gd name="connsiteY405" fmla="*/ 304673 h 4419916"/>
              <a:gd name="connsiteX406" fmla="*/ 1882267 w 2568523"/>
              <a:gd name="connsiteY406" fmla="*/ 403565 h 4419916"/>
              <a:gd name="connsiteX407" fmla="*/ 1885544 w 2568523"/>
              <a:gd name="connsiteY407" fmla="*/ 406837 h 4419916"/>
              <a:gd name="connsiteX408" fmla="*/ 2039949 w 2568523"/>
              <a:gd name="connsiteY408" fmla="*/ 479188 h 4419916"/>
              <a:gd name="connsiteX409" fmla="*/ 2107683 w 2568523"/>
              <a:gd name="connsiteY409" fmla="*/ 551175 h 4419916"/>
              <a:gd name="connsiteX410" fmla="*/ 2058521 w 2568523"/>
              <a:gd name="connsiteY410" fmla="*/ 615164 h 4419916"/>
              <a:gd name="connsiteX411" fmla="*/ 1893920 w 2568523"/>
              <a:gd name="connsiteY411" fmla="*/ 453011 h 4419916"/>
              <a:gd name="connsiteX412" fmla="*/ 1893556 w 2568523"/>
              <a:gd name="connsiteY412" fmla="*/ 452647 h 4419916"/>
              <a:gd name="connsiteX413" fmla="*/ 1892099 w 2568523"/>
              <a:gd name="connsiteY413" fmla="*/ 451557 h 4419916"/>
              <a:gd name="connsiteX414" fmla="*/ 1891371 w 2568523"/>
              <a:gd name="connsiteY414" fmla="*/ 451193 h 4419916"/>
              <a:gd name="connsiteX415" fmla="*/ 1889550 w 2568523"/>
              <a:gd name="connsiteY415" fmla="*/ 450829 h 4419916"/>
              <a:gd name="connsiteX416" fmla="*/ 1888822 w 2568523"/>
              <a:gd name="connsiteY416" fmla="*/ 450829 h 4419916"/>
              <a:gd name="connsiteX417" fmla="*/ 1888822 w 2568523"/>
              <a:gd name="connsiteY417" fmla="*/ 450829 h 4419916"/>
              <a:gd name="connsiteX418" fmla="*/ 1754810 w 2568523"/>
              <a:gd name="connsiteY418" fmla="*/ 455919 h 4419916"/>
              <a:gd name="connsiteX419" fmla="*/ 1887729 w 2568523"/>
              <a:gd name="connsiteY419" fmla="*/ 467917 h 4419916"/>
              <a:gd name="connsiteX420" fmla="*/ 2049417 w 2568523"/>
              <a:gd name="connsiteY420" fmla="*/ 626798 h 4419916"/>
              <a:gd name="connsiteX421" fmla="*/ 2049417 w 2568523"/>
              <a:gd name="connsiteY421" fmla="*/ 627162 h 4419916"/>
              <a:gd name="connsiteX422" fmla="*/ 1936891 w 2568523"/>
              <a:gd name="connsiteY422" fmla="*/ 774045 h 4419916"/>
              <a:gd name="connsiteX423" fmla="*/ 1851677 w 2568523"/>
              <a:gd name="connsiteY423" fmla="*/ 849668 h 4419916"/>
              <a:gd name="connsiteX424" fmla="*/ 1464937 w 2568523"/>
              <a:gd name="connsiteY424" fmla="*/ 886752 h 4419916"/>
              <a:gd name="connsiteX425" fmla="*/ 1630631 w 2568523"/>
              <a:gd name="connsiteY425" fmla="*/ 676244 h 4419916"/>
              <a:gd name="connsiteX426" fmla="*/ 1709290 w 2568523"/>
              <a:gd name="connsiteY426" fmla="*/ 580988 h 4419916"/>
              <a:gd name="connsiteX427" fmla="*/ 1805793 w 2568523"/>
              <a:gd name="connsiteY427" fmla="*/ 676608 h 4419916"/>
              <a:gd name="connsiteX428" fmla="*/ 1812348 w 2568523"/>
              <a:gd name="connsiteY428" fmla="*/ 678426 h 4419916"/>
              <a:gd name="connsiteX429" fmla="*/ 1817810 w 2568523"/>
              <a:gd name="connsiteY429" fmla="*/ 674063 h 4419916"/>
              <a:gd name="connsiteX430" fmla="*/ 1861510 w 2568523"/>
              <a:gd name="connsiteY430" fmla="*/ 572626 h 4419916"/>
              <a:gd name="connsiteX431" fmla="*/ 1860417 w 2568523"/>
              <a:gd name="connsiteY431" fmla="*/ 565355 h 4419916"/>
              <a:gd name="connsiteX432" fmla="*/ 1817446 w 2568523"/>
              <a:gd name="connsiteY432" fmla="*/ 511182 h 4419916"/>
              <a:gd name="connsiteX433" fmla="*/ 1887729 w 2568523"/>
              <a:gd name="connsiteY433" fmla="*/ 467917 h 4419916"/>
              <a:gd name="connsiteX434" fmla="*/ 739527 w 2568523"/>
              <a:gd name="connsiteY434" fmla="*/ 184331 h 4419916"/>
              <a:gd name="connsiteX435" fmla="*/ 964943 w 2568523"/>
              <a:gd name="connsiteY435" fmla="*/ 237776 h 4419916"/>
              <a:gd name="connsiteX436" fmla="*/ 662689 w 2568523"/>
              <a:gd name="connsiteY436" fmla="*/ 236685 h 4419916"/>
              <a:gd name="connsiteX437" fmla="*/ 330938 w 2568523"/>
              <a:gd name="connsiteY437" fmla="*/ 201055 h 4419916"/>
              <a:gd name="connsiteX438" fmla="*/ 546522 w 2568523"/>
              <a:gd name="connsiteY438" fmla="*/ 17088 h 4419916"/>
              <a:gd name="connsiteX439" fmla="*/ 736250 w 2568523"/>
              <a:gd name="connsiteY439" fmla="*/ 182513 h 4419916"/>
              <a:gd name="connsiteX440" fmla="*/ 739527 w 2568523"/>
              <a:gd name="connsiteY440" fmla="*/ 184331 h 4419916"/>
              <a:gd name="connsiteX441" fmla="*/ 250822 w 2568523"/>
              <a:gd name="connsiteY441" fmla="*/ 14543 h 4419916"/>
              <a:gd name="connsiteX442" fmla="*/ 526857 w 2568523"/>
              <a:gd name="connsiteY442" fmla="*/ 14543 h 4419916"/>
              <a:gd name="connsiteX443" fmla="*/ 316371 w 2568523"/>
              <a:gd name="connsiteY443" fmla="*/ 193784 h 4419916"/>
              <a:gd name="connsiteX444" fmla="*/ 250822 w 2568523"/>
              <a:gd name="connsiteY444" fmla="*/ 14543 h 4419916"/>
              <a:gd name="connsiteX445" fmla="*/ 128828 w 2568523"/>
              <a:gd name="connsiteY445" fmla="*/ 265771 h 4419916"/>
              <a:gd name="connsiteX446" fmla="*/ 303262 w 2568523"/>
              <a:gd name="connsiteY446" fmla="*/ 216689 h 4419916"/>
              <a:gd name="connsiteX447" fmla="*/ 251915 w 2568523"/>
              <a:gd name="connsiteY447" fmla="*/ 431560 h 4419916"/>
              <a:gd name="connsiteX448" fmla="*/ 70926 w 2568523"/>
              <a:gd name="connsiteY448" fmla="*/ 388295 h 4419916"/>
              <a:gd name="connsiteX449" fmla="*/ 128828 w 2568523"/>
              <a:gd name="connsiteY449" fmla="*/ 265771 h 4419916"/>
              <a:gd name="connsiteX450" fmla="*/ 52718 w 2568523"/>
              <a:gd name="connsiteY450" fmla="*/ 427197 h 4419916"/>
              <a:gd name="connsiteX451" fmla="*/ 64736 w 2568523"/>
              <a:gd name="connsiteY451" fmla="*/ 402111 h 4419916"/>
              <a:gd name="connsiteX452" fmla="*/ 246452 w 2568523"/>
              <a:gd name="connsiteY452" fmla="*/ 445739 h 4419916"/>
              <a:gd name="connsiteX453" fmla="*/ 112441 w 2568523"/>
              <a:gd name="connsiteY453" fmla="*/ 694059 h 4419916"/>
              <a:gd name="connsiteX454" fmla="*/ 14846 w 2568523"/>
              <a:gd name="connsiteY454" fmla="*/ 587896 h 4419916"/>
              <a:gd name="connsiteX455" fmla="*/ 52718 w 2568523"/>
              <a:gd name="connsiteY455" fmla="*/ 427197 h 4419916"/>
              <a:gd name="connsiteX456" fmla="*/ 426348 w 2568523"/>
              <a:gd name="connsiteY456" fmla="*/ 635888 h 4419916"/>
              <a:gd name="connsiteX457" fmla="*/ 265753 w 2568523"/>
              <a:gd name="connsiteY457" fmla="*/ 611528 h 4419916"/>
              <a:gd name="connsiteX458" fmla="*/ 261019 w 2568523"/>
              <a:gd name="connsiteY458" fmla="*/ 612255 h 4419916"/>
              <a:gd name="connsiteX459" fmla="*/ 132470 w 2568523"/>
              <a:gd name="connsiteY459" fmla="*/ 686788 h 4419916"/>
              <a:gd name="connsiteX460" fmla="*/ 258834 w 2568523"/>
              <a:gd name="connsiteY460" fmla="*/ 452284 h 4419916"/>
              <a:gd name="connsiteX461" fmla="*/ 475146 w 2568523"/>
              <a:gd name="connsiteY461" fmla="*/ 675517 h 4419916"/>
              <a:gd name="connsiteX462" fmla="*/ 429626 w 2568523"/>
              <a:gd name="connsiteY462" fmla="*/ 637342 h 4419916"/>
              <a:gd name="connsiteX463" fmla="*/ 426348 w 2568523"/>
              <a:gd name="connsiteY463" fmla="*/ 635888 h 4419916"/>
              <a:gd name="connsiteX464" fmla="*/ 597504 w 2568523"/>
              <a:gd name="connsiteY464" fmla="*/ 1014366 h 4419916"/>
              <a:gd name="connsiteX465" fmla="*/ 588400 w 2568523"/>
              <a:gd name="connsiteY465" fmla="*/ 783862 h 4419916"/>
              <a:gd name="connsiteX466" fmla="*/ 1054527 w 2568523"/>
              <a:gd name="connsiteY466" fmla="*/ 899114 h 4419916"/>
              <a:gd name="connsiteX467" fmla="*/ 718042 w 2568523"/>
              <a:gd name="connsiteY467" fmla="*/ 1162340 h 4419916"/>
              <a:gd name="connsiteX468" fmla="*/ 597504 w 2568523"/>
              <a:gd name="connsiteY468" fmla="*/ 1014366 h 4419916"/>
              <a:gd name="connsiteX469" fmla="*/ 715857 w 2568523"/>
              <a:gd name="connsiteY469" fmla="*/ 1186336 h 4419916"/>
              <a:gd name="connsiteX470" fmla="*/ 891019 w 2568523"/>
              <a:gd name="connsiteY470" fmla="*/ 1539728 h 4419916"/>
              <a:gd name="connsiteX471" fmla="*/ 565822 w 2568523"/>
              <a:gd name="connsiteY471" fmla="*/ 1393936 h 4419916"/>
              <a:gd name="connsiteX472" fmla="*/ 572013 w 2568523"/>
              <a:gd name="connsiteY472" fmla="*/ 1385573 h 4419916"/>
              <a:gd name="connsiteX473" fmla="*/ 715857 w 2568523"/>
              <a:gd name="connsiteY473" fmla="*/ 1186336 h 4419916"/>
              <a:gd name="connsiteX474" fmla="*/ 500637 w 2568523"/>
              <a:gd name="connsiteY474" fmla="*/ 1645891 h 4419916"/>
              <a:gd name="connsiteX475" fmla="*/ 500637 w 2568523"/>
              <a:gd name="connsiteY475" fmla="*/ 1480466 h 4419916"/>
              <a:gd name="connsiteX476" fmla="*/ 557082 w 2568523"/>
              <a:gd name="connsiteY476" fmla="*/ 1405570 h 4419916"/>
              <a:gd name="connsiteX477" fmla="*/ 892839 w 2568523"/>
              <a:gd name="connsiteY477" fmla="*/ 1556452 h 4419916"/>
              <a:gd name="connsiteX478" fmla="*/ 592406 w 2568523"/>
              <a:gd name="connsiteY478" fmla="*/ 1797501 h 4419916"/>
              <a:gd name="connsiteX479" fmla="*/ 500637 w 2568523"/>
              <a:gd name="connsiteY479" fmla="*/ 1645891 h 4419916"/>
              <a:gd name="connsiteX480" fmla="*/ 664874 w 2568523"/>
              <a:gd name="connsiteY480" fmla="*/ 2090903 h 4419916"/>
              <a:gd name="connsiteX481" fmla="*/ 663782 w 2568523"/>
              <a:gd name="connsiteY481" fmla="*/ 2089449 h 4419916"/>
              <a:gd name="connsiteX482" fmla="*/ 597868 w 2568523"/>
              <a:gd name="connsiteY482" fmla="*/ 2023642 h 4419916"/>
              <a:gd name="connsiteX483" fmla="*/ 597868 w 2568523"/>
              <a:gd name="connsiteY483" fmla="*/ 1815316 h 4419916"/>
              <a:gd name="connsiteX484" fmla="*/ 925978 w 2568523"/>
              <a:gd name="connsiteY484" fmla="*/ 1815316 h 4419916"/>
              <a:gd name="connsiteX485" fmla="*/ 806533 w 2568523"/>
              <a:gd name="connsiteY485" fmla="*/ 2231969 h 4419916"/>
              <a:gd name="connsiteX486" fmla="*/ 712579 w 2568523"/>
              <a:gd name="connsiteY486" fmla="*/ 2166890 h 4419916"/>
              <a:gd name="connsiteX487" fmla="*/ 664874 w 2568523"/>
              <a:gd name="connsiteY487" fmla="*/ 2090903 h 4419916"/>
              <a:gd name="connsiteX488" fmla="*/ 829839 w 2568523"/>
              <a:gd name="connsiteY488" fmla="*/ 2248330 h 4419916"/>
              <a:gd name="connsiteX489" fmla="*/ 1010464 w 2568523"/>
              <a:gd name="connsiteY489" fmla="*/ 2219608 h 4419916"/>
              <a:gd name="connsiteX490" fmla="*/ 1002088 w 2568523"/>
              <a:gd name="connsiteY490" fmla="*/ 2353766 h 4419916"/>
              <a:gd name="connsiteX491" fmla="*/ 837851 w 2568523"/>
              <a:gd name="connsiteY491" fmla="*/ 2253420 h 4419916"/>
              <a:gd name="connsiteX492" fmla="*/ 829839 w 2568523"/>
              <a:gd name="connsiteY492" fmla="*/ 2248330 h 4419916"/>
              <a:gd name="connsiteX493" fmla="*/ 1016290 w 2568523"/>
              <a:gd name="connsiteY493" fmla="*/ 2363583 h 4419916"/>
              <a:gd name="connsiteX494" fmla="*/ 1025030 w 2568523"/>
              <a:gd name="connsiteY494" fmla="*/ 2221789 h 4419916"/>
              <a:gd name="connsiteX495" fmla="*/ 1090215 w 2568523"/>
              <a:gd name="connsiteY495" fmla="*/ 2250148 h 4419916"/>
              <a:gd name="connsiteX496" fmla="*/ 1145203 w 2568523"/>
              <a:gd name="connsiteY496" fmla="*/ 2432298 h 4419916"/>
              <a:gd name="connsiteX497" fmla="*/ 1093857 w 2568523"/>
              <a:gd name="connsiteY497" fmla="*/ 2440660 h 4419916"/>
              <a:gd name="connsiteX498" fmla="*/ 1016290 w 2568523"/>
              <a:gd name="connsiteY498" fmla="*/ 2363583 h 4419916"/>
              <a:gd name="connsiteX499" fmla="*/ 1159406 w 2568523"/>
              <a:gd name="connsiteY499" fmla="*/ 2430480 h 4419916"/>
              <a:gd name="connsiteX500" fmla="*/ 1104781 w 2568523"/>
              <a:gd name="connsiteY500" fmla="*/ 2249421 h 4419916"/>
              <a:gd name="connsiteX501" fmla="*/ 1162319 w 2568523"/>
              <a:gd name="connsiteY501" fmla="*/ 2222880 h 4419916"/>
              <a:gd name="connsiteX502" fmla="*/ 1164868 w 2568523"/>
              <a:gd name="connsiteY502" fmla="*/ 2220699 h 4419916"/>
              <a:gd name="connsiteX503" fmla="*/ 1185990 w 2568523"/>
              <a:gd name="connsiteY503" fmla="*/ 2193794 h 4419916"/>
              <a:gd name="connsiteX504" fmla="*/ 1185990 w 2568523"/>
              <a:gd name="connsiteY504" fmla="*/ 2366855 h 4419916"/>
              <a:gd name="connsiteX505" fmla="*/ 1185990 w 2568523"/>
              <a:gd name="connsiteY505" fmla="*/ 2366855 h 4419916"/>
              <a:gd name="connsiteX506" fmla="*/ 1186354 w 2568523"/>
              <a:gd name="connsiteY506" fmla="*/ 2367945 h 4419916"/>
              <a:gd name="connsiteX507" fmla="*/ 1187082 w 2568523"/>
              <a:gd name="connsiteY507" fmla="*/ 2370127 h 4419916"/>
              <a:gd name="connsiteX508" fmla="*/ 1187082 w 2568523"/>
              <a:gd name="connsiteY508" fmla="*/ 2370490 h 4419916"/>
              <a:gd name="connsiteX509" fmla="*/ 1187446 w 2568523"/>
              <a:gd name="connsiteY509" fmla="*/ 2371218 h 4419916"/>
              <a:gd name="connsiteX510" fmla="*/ 1188903 w 2568523"/>
              <a:gd name="connsiteY510" fmla="*/ 2372672 h 4419916"/>
              <a:gd name="connsiteX511" fmla="*/ 1189995 w 2568523"/>
              <a:gd name="connsiteY511" fmla="*/ 2373399 h 4419916"/>
              <a:gd name="connsiteX512" fmla="*/ 1191816 w 2568523"/>
              <a:gd name="connsiteY512" fmla="*/ 2374126 h 4419916"/>
              <a:gd name="connsiteX513" fmla="*/ 1192545 w 2568523"/>
              <a:gd name="connsiteY513" fmla="*/ 2374490 h 4419916"/>
              <a:gd name="connsiteX514" fmla="*/ 1309440 w 2568523"/>
              <a:gd name="connsiteY514" fmla="*/ 2394486 h 4419916"/>
              <a:gd name="connsiteX515" fmla="*/ 1264648 w 2568523"/>
              <a:gd name="connsiteY515" fmla="*/ 2413755 h 4419916"/>
              <a:gd name="connsiteX516" fmla="*/ 1159406 w 2568523"/>
              <a:gd name="connsiteY516" fmla="*/ 2430480 h 4419916"/>
              <a:gd name="connsiteX517" fmla="*/ 1252995 w 2568523"/>
              <a:gd name="connsiteY517" fmla="*/ 2467564 h 4419916"/>
              <a:gd name="connsiteX518" fmla="*/ 1253360 w 2568523"/>
              <a:gd name="connsiteY518" fmla="*/ 2466837 h 4419916"/>
              <a:gd name="connsiteX519" fmla="*/ 1241342 w 2568523"/>
              <a:gd name="connsiteY519" fmla="*/ 2567547 h 4419916"/>
              <a:gd name="connsiteX520" fmla="*/ 1207839 w 2568523"/>
              <a:gd name="connsiteY520" fmla="*/ 2535189 h 4419916"/>
              <a:gd name="connsiteX521" fmla="*/ 1252995 w 2568523"/>
              <a:gd name="connsiteY521" fmla="*/ 2467564 h 4419916"/>
              <a:gd name="connsiteX522" fmla="*/ 1314174 w 2568523"/>
              <a:gd name="connsiteY522" fmla="*/ 2637352 h 4419916"/>
              <a:gd name="connsiteX523" fmla="*/ 1254452 w 2568523"/>
              <a:gd name="connsiteY523" fmla="*/ 2580272 h 4419916"/>
              <a:gd name="connsiteX524" fmla="*/ 1273024 w 2568523"/>
              <a:gd name="connsiteY524" fmla="*/ 2425026 h 4419916"/>
              <a:gd name="connsiteX525" fmla="*/ 1321822 w 2568523"/>
              <a:gd name="connsiteY525" fmla="*/ 2403939 h 4419916"/>
              <a:gd name="connsiteX526" fmla="*/ 1298151 w 2568523"/>
              <a:gd name="connsiteY526" fmla="*/ 2470836 h 4419916"/>
              <a:gd name="connsiteX527" fmla="*/ 1298880 w 2568523"/>
              <a:gd name="connsiteY527" fmla="*/ 2477381 h 4419916"/>
              <a:gd name="connsiteX528" fmla="*/ 1336753 w 2568523"/>
              <a:gd name="connsiteY528" fmla="*/ 2534098 h 4419916"/>
              <a:gd name="connsiteX529" fmla="*/ 1341122 w 2568523"/>
              <a:gd name="connsiteY529" fmla="*/ 2602086 h 4419916"/>
              <a:gd name="connsiteX530" fmla="*/ 1314174 w 2568523"/>
              <a:gd name="connsiteY530" fmla="*/ 2637352 h 4419916"/>
              <a:gd name="connsiteX531" fmla="*/ 1355689 w 2568523"/>
              <a:gd name="connsiteY531" fmla="*/ 2595542 h 4419916"/>
              <a:gd name="connsiteX532" fmla="*/ 1352047 w 2568523"/>
              <a:gd name="connsiteY532" fmla="*/ 2538824 h 4419916"/>
              <a:gd name="connsiteX533" fmla="*/ 1404487 w 2568523"/>
              <a:gd name="connsiteY533" fmla="*/ 2538824 h 4419916"/>
              <a:gd name="connsiteX534" fmla="*/ 1441631 w 2568523"/>
              <a:gd name="connsiteY534" fmla="*/ 2575909 h 4419916"/>
              <a:gd name="connsiteX535" fmla="*/ 1355689 w 2568523"/>
              <a:gd name="connsiteY535" fmla="*/ 2595542 h 4419916"/>
              <a:gd name="connsiteX536" fmla="*/ 2557423 w 2568523"/>
              <a:gd name="connsiteY536" fmla="*/ 2991835 h 4419916"/>
              <a:gd name="connsiteX537" fmla="*/ 2417949 w 2568523"/>
              <a:gd name="connsiteY537" fmla="*/ 2722065 h 4419916"/>
              <a:gd name="connsiteX538" fmla="*/ 2557423 w 2568523"/>
              <a:gd name="connsiteY538" fmla="*/ 2755877 h 4419916"/>
              <a:gd name="connsiteX539" fmla="*/ 2557423 w 2568523"/>
              <a:gd name="connsiteY539" fmla="*/ 2991835 h 4419916"/>
              <a:gd name="connsiteX540" fmla="*/ 2399376 w 2568523"/>
              <a:gd name="connsiteY540" fmla="*/ 3383039 h 4419916"/>
              <a:gd name="connsiteX541" fmla="*/ 2285394 w 2568523"/>
              <a:gd name="connsiteY541" fmla="*/ 3297963 h 4419916"/>
              <a:gd name="connsiteX542" fmla="*/ 2450723 w 2568523"/>
              <a:gd name="connsiteY542" fmla="*/ 3140536 h 4419916"/>
              <a:gd name="connsiteX543" fmla="*/ 2399376 w 2568523"/>
              <a:gd name="connsiteY543" fmla="*/ 3383039 h 4419916"/>
              <a:gd name="connsiteX544" fmla="*/ 2103677 w 2568523"/>
              <a:gd name="connsiteY544" fmla="*/ 3746611 h 4419916"/>
              <a:gd name="connsiteX545" fmla="*/ 2011908 w 2568523"/>
              <a:gd name="connsiteY545" fmla="*/ 3730250 h 4419916"/>
              <a:gd name="connsiteX546" fmla="*/ 1874983 w 2568523"/>
              <a:gd name="connsiteY546" fmla="*/ 3460480 h 4419916"/>
              <a:gd name="connsiteX547" fmla="*/ 2216931 w 2568523"/>
              <a:gd name="connsiteY547" fmla="*/ 3626269 h 4419916"/>
              <a:gd name="connsiteX548" fmla="*/ 2103677 w 2568523"/>
              <a:gd name="connsiteY548" fmla="*/ 3746611 h 4419916"/>
              <a:gd name="connsiteX549" fmla="*/ 1940168 w 2568523"/>
              <a:gd name="connsiteY549" fmla="*/ 3902583 h 4419916"/>
              <a:gd name="connsiteX550" fmla="*/ 1869885 w 2568523"/>
              <a:gd name="connsiteY550" fmla="*/ 3719707 h 4419916"/>
              <a:gd name="connsiteX551" fmla="*/ 2002076 w 2568523"/>
              <a:gd name="connsiteY551" fmla="*/ 3743339 h 4419916"/>
              <a:gd name="connsiteX552" fmla="*/ 2037035 w 2568523"/>
              <a:gd name="connsiteY552" fmla="*/ 3812417 h 4419916"/>
              <a:gd name="connsiteX553" fmla="*/ 1940168 w 2568523"/>
              <a:gd name="connsiteY553" fmla="*/ 3902583 h 4419916"/>
              <a:gd name="connsiteX554" fmla="*/ 1682342 w 2568523"/>
              <a:gd name="connsiteY554" fmla="*/ 4204712 h 4419916"/>
              <a:gd name="connsiteX555" fmla="*/ 1875712 w 2568523"/>
              <a:gd name="connsiteY555" fmla="*/ 4093095 h 4419916"/>
              <a:gd name="connsiteX556" fmla="*/ 1862966 w 2568523"/>
              <a:gd name="connsiteY556" fmla="*/ 4268701 h 4419916"/>
              <a:gd name="connsiteX557" fmla="*/ 1682342 w 2568523"/>
              <a:gd name="connsiteY557" fmla="*/ 4204712 h 4419916"/>
              <a:gd name="connsiteX558" fmla="*/ 1832377 w 2568523"/>
              <a:gd name="connsiteY558" fmla="*/ 4358503 h 4419916"/>
              <a:gd name="connsiteX559" fmla="*/ 1694359 w 2568523"/>
              <a:gd name="connsiteY559" fmla="*/ 4224708 h 4419916"/>
              <a:gd name="connsiteX560" fmla="*/ 1860053 w 2568523"/>
              <a:gd name="connsiteY560" fmla="*/ 4283607 h 4419916"/>
              <a:gd name="connsiteX561" fmla="*/ 1832377 w 2568523"/>
              <a:gd name="connsiteY561" fmla="*/ 4358503 h 4419916"/>
              <a:gd name="connsiteX562" fmla="*/ 1678700 w 2568523"/>
              <a:gd name="connsiteY562" fmla="*/ 4049467 h 4419916"/>
              <a:gd name="connsiteX563" fmla="*/ 1863330 w 2568523"/>
              <a:gd name="connsiteY563" fmla="*/ 4083642 h 4419916"/>
              <a:gd name="connsiteX564" fmla="*/ 1673238 w 2568523"/>
              <a:gd name="connsiteY564" fmla="*/ 4193441 h 4419916"/>
              <a:gd name="connsiteX565" fmla="*/ 1678700 w 2568523"/>
              <a:gd name="connsiteY565" fmla="*/ 4049467 h 4419916"/>
              <a:gd name="connsiteX566" fmla="*/ 1679064 w 2568523"/>
              <a:gd name="connsiteY566" fmla="*/ 4034560 h 4419916"/>
              <a:gd name="connsiteX567" fmla="*/ 1685983 w 2568523"/>
              <a:gd name="connsiteY567" fmla="*/ 3856410 h 4419916"/>
              <a:gd name="connsiteX568" fmla="*/ 1865151 w 2568523"/>
              <a:gd name="connsiteY568" fmla="*/ 4069099 h 4419916"/>
              <a:gd name="connsiteX569" fmla="*/ 1679064 w 2568523"/>
              <a:gd name="connsiteY569" fmla="*/ 4034560 h 4419916"/>
              <a:gd name="connsiteX570" fmla="*/ 1374261 w 2568523"/>
              <a:gd name="connsiteY570" fmla="*/ 2974747 h 4419916"/>
              <a:gd name="connsiteX571" fmla="*/ 1547966 w 2568523"/>
              <a:gd name="connsiteY571" fmla="*/ 2957659 h 4419916"/>
              <a:gd name="connsiteX572" fmla="*/ 1460568 w 2568523"/>
              <a:gd name="connsiteY572" fmla="*/ 3168531 h 4419916"/>
              <a:gd name="connsiteX573" fmla="*/ 1374261 w 2568523"/>
              <a:gd name="connsiteY573" fmla="*/ 2974747 h 4419916"/>
              <a:gd name="connsiteX574" fmla="*/ 1433984 w 2568523"/>
              <a:gd name="connsiteY574" fmla="*/ 2730790 h 4419916"/>
              <a:gd name="connsiteX575" fmla="*/ 1547602 w 2568523"/>
              <a:gd name="connsiteY575" fmla="*/ 2942753 h 4419916"/>
              <a:gd name="connsiteX576" fmla="*/ 1373169 w 2568523"/>
              <a:gd name="connsiteY576" fmla="*/ 2960204 h 4419916"/>
              <a:gd name="connsiteX577" fmla="*/ 1433984 w 2568523"/>
              <a:gd name="connsiteY577" fmla="*/ 2730790 h 4419916"/>
              <a:gd name="connsiteX578" fmla="*/ 1975856 w 2568523"/>
              <a:gd name="connsiteY578" fmla="*/ 2634080 h 4419916"/>
              <a:gd name="connsiteX579" fmla="*/ 1848400 w 2568523"/>
              <a:gd name="connsiteY579" fmla="*/ 2622809 h 4419916"/>
              <a:gd name="connsiteX580" fmla="*/ 1903388 w 2568523"/>
              <a:gd name="connsiteY580" fmla="*/ 2563911 h 4419916"/>
              <a:gd name="connsiteX581" fmla="*/ 1975856 w 2568523"/>
              <a:gd name="connsiteY581" fmla="*/ 2634080 h 4419916"/>
              <a:gd name="connsiteX582" fmla="*/ 2381532 w 2568523"/>
              <a:gd name="connsiteY582" fmla="*/ 2715157 h 4419916"/>
              <a:gd name="connsiteX583" fmla="*/ 2124434 w 2568523"/>
              <a:gd name="connsiteY583" fmla="*/ 2854405 h 4419916"/>
              <a:gd name="connsiteX584" fmla="*/ 2213654 w 2568523"/>
              <a:gd name="connsiteY584" fmla="*/ 2690070 h 4419916"/>
              <a:gd name="connsiteX585" fmla="*/ 2381532 w 2568523"/>
              <a:gd name="connsiteY585" fmla="*/ 2715157 h 4419916"/>
              <a:gd name="connsiteX586" fmla="*/ 2275197 w 2568523"/>
              <a:gd name="connsiteY586" fmla="*/ 3287419 h 4419916"/>
              <a:gd name="connsiteX587" fmla="*/ 2163764 w 2568523"/>
              <a:gd name="connsiteY587" fmla="*/ 3120540 h 4419916"/>
              <a:gd name="connsiteX588" fmla="*/ 2444532 w 2568523"/>
              <a:gd name="connsiteY588" fmla="*/ 3125993 h 4419916"/>
              <a:gd name="connsiteX589" fmla="*/ 2275197 w 2568523"/>
              <a:gd name="connsiteY589" fmla="*/ 3287419 h 4419916"/>
              <a:gd name="connsiteX590" fmla="*/ 2102220 w 2568523"/>
              <a:gd name="connsiteY590" fmla="*/ 2890762 h 4419916"/>
              <a:gd name="connsiteX591" fmla="*/ 2141914 w 2568523"/>
              <a:gd name="connsiteY591" fmla="*/ 3108178 h 4419916"/>
              <a:gd name="connsiteX592" fmla="*/ 1878261 w 2568523"/>
              <a:gd name="connsiteY592" fmla="*/ 3204161 h 4419916"/>
              <a:gd name="connsiteX593" fmla="*/ 2102220 w 2568523"/>
              <a:gd name="connsiteY593" fmla="*/ 2890762 h 4419916"/>
              <a:gd name="connsiteX594" fmla="*/ 1858960 w 2568523"/>
              <a:gd name="connsiteY594" fmla="*/ 3205979 h 4419916"/>
              <a:gd name="connsiteX595" fmla="*/ 1755903 w 2568523"/>
              <a:gd name="connsiteY595" fmla="*/ 3043099 h 4419916"/>
              <a:gd name="connsiteX596" fmla="*/ 2084376 w 2568523"/>
              <a:gd name="connsiteY596" fmla="*/ 2890762 h 4419916"/>
              <a:gd name="connsiteX597" fmla="*/ 1858960 w 2568523"/>
              <a:gd name="connsiteY597" fmla="*/ 3205979 h 4419916"/>
              <a:gd name="connsiteX598" fmla="*/ 2114602 w 2568523"/>
              <a:gd name="connsiteY598" fmla="*/ 2876583 h 4419916"/>
              <a:gd name="connsiteX599" fmla="*/ 2383353 w 2568523"/>
              <a:gd name="connsiteY599" fmla="*/ 2731154 h 4419916"/>
              <a:gd name="connsiteX600" fmla="*/ 2154296 w 2568523"/>
              <a:gd name="connsiteY600" fmla="*/ 3093635 h 4419916"/>
              <a:gd name="connsiteX601" fmla="*/ 2114602 w 2568523"/>
              <a:gd name="connsiteY601" fmla="*/ 2876583 h 4419916"/>
              <a:gd name="connsiteX602" fmla="*/ 2070174 w 2568523"/>
              <a:gd name="connsiteY602" fmla="*/ 2881309 h 4419916"/>
              <a:gd name="connsiteX603" fmla="*/ 1763914 w 2568523"/>
              <a:gd name="connsiteY603" fmla="*/ 3023466 h 4419916"/>
              <a:gd name="connsiteX604" fmla="*/ 1844394 w 2568523"/>
              <a:gd name="connsiteY604" fmla="*/ 2890762 h 4419916"/>
              <a:gd name="connsiteX605" fmla="*/ 2070174 w 2568523"/>
              <a:gd name="connsiteY605" fmla="*/ 2881309 h 4419916"/>
              <a:gd name="connsiteX606" fmla="*/ 1854955 w 2568523"/>
              <a:gd name="connsiteY606" fmla="*/ 2875492 h 4419916"/>
              <a:gd name="connsiteX607" fmla="*/ 2011180 w 2568523"/>
              <a:gd name="connsiteY607" fmla="*/ 2660985 h 4419916"/>
              <a:gd name="connsiteX608" fmla="*/ 2095665 w 2568523"/>
              <a:gd name="connsiteY608" fmla="*/ 2865676 h 4419916"/>
              <a:gd name="connsiteX609" fmla="*/ 1854955 w 2568523"/>
              <a:gd name="connsiteY609" fmla="*/ 2875492 h 4419916"/>
              <a:gd name="connsiteX610" fmla="*/ 1832377 w 2568523"/>
              <a:gd name="connsiteY610" fmla="*/ 2862404 h 4419916"/>
              <a:gd name="connsiteX611" fmla="*/ 1627353 w 2568523"/>
              <a:gd name="connsiteY611" fmla="*/ 2613357 h 4419916"/>
              <a:gd name="connsiteX612" fmla="*/ 1825822 w 2568523"/>
              <a:gd name="connsiteY612" fmla="*/ 2635171 h 4419916"/>
              <a:gd name="connsiteX613" fmla="*/ 1832377 w 2568523"/>
              <a:gd name="connsiteY613" fmla="*/ 2862404 h 4419916"/>
              <a:gd name="connsiteX614" fmla="*/ 1615336 w 2568523"/>
              <a:gd name="connsiteY614" fmla="*/ 2621719 h 4419916"/>
              <a:gd name="connsiteX615" fmla="*/ 1827278 w 2568523"/>
              <a:gd name="connsiteY615" fmla="*/ 2879128 h 4419916"/>
              <a:gd name="connsiteX616" fmla="*/ 1568359 w 2568523"/>
              <a:gd name="connsiteY616" fmla="*/ 2939481 h 4419916"/>
              <a:gd name="connsiteX617" fmla="*/ 1615336 w 2568523"/>
              <a:gd name="connsiteY617" fmla="*/ 2621719 h 4419916"/>
              <a:gd name="connsiteX618" fmla="*/ 1563261 w 2568523"/>
              <a:gd name="connsiteY618" fmla="*/ 2959114 h 4419916"/>
              <a:gd name="connsiteX619" fmla="*/ 1729319 w 2568523"/>
              <a:gd name="connsiteY619" fmla="*/ 3040190 h 4419916"/>
              <a:gd name="connsiteX620" fmla="*/ 1475498 w 2568523"/>
              <a:gd name="connsiteY620" fmla="*/ 3171076 h 4419916"/>
              <a:gd name="connsiteX621" fmla="*/ 1563261 w 2568523"/>
              <a:gd name="connsiteY621" fmla="*/ 2959114 h 4419916"/>
              <a:gd name="connsiteX622" fmla="*/ 1580741 w 2568523"/>
              <a:gd name="connsiteY622" fmla="*/ 2951479 h 4419916"/>
              <a:gd name="connsiteX623" fmla="*/ 1824729 w 2568523"/>
              <a:gd name="connsiteY623" fmla="*/ 2894398 h 4419916"/>
              <a:gd name="connsiteX624" fmla="*/ 1742429 w 2568523"/>
              <a:gd name="connsiteY624" fmla="*/ 3030374 h 4419916"/>
              <a:gd name="connsiteX625" fmla="*/ 1580741 w 2568523"/>
              <a:gd name="connsiteY625" fmla="*/ 2951479 h 4419916"/>
              <a:gd name="connsiteX626" fmla="*/ 1746799 w 2568523"/>
              <a:gd name="connsiteY626" fmla="*/ 3056187 h 4419916"/>
              <a:gd name="connsiteX627" fmla="*/ 1847671 w 2568523"/>
              <a:gd name="connsiteY627" fmla="*/ 3215796 h 4419916"/>
              <a:gd name="connsiteX628" fmla="*/ 1653573 w 2568523"/>
              <a:gd name="connsiteY628" fmla="*/ 3286329 h 4419916"/>
              <a:gd name="connsiteX629" fmla="*/ 1746799 w 2568523"/>
              <a:gd name="connsiteY629" fmla="*/ 3056187 h 4419916"/>
              <a:gd name="connsiteX630" fmla="*/ 1851313 w 2568523"/>
              <a:gd name="connsiteY630" fmla="*/ 3229611 h 4419916"/>
              <a:gd name="connsiteX631" fmla="*/ 1851313 w 2568523"/>
              <a:gd name="connsiteY631" fmla="*/ 3430667 h 4419916"/>
              <a:gd name="connsiteX632" fmla="*/ 1656851 w 2568523"/>
              <a:gd name="connsiteY632" fmla="*/ 3300508 h 4419916"/>
              <a:gd name="connsiteX633" fmla="*/ 1851313 w 2568523"/>
              <a:gd name="connsiteY633" fmla="*/ 3229611 h 4419916"/>
              <a:gd name="connsiteX634" fmla="*/ 1865879 w 2568523"/>
              <a:gd name="connsiteY634" fmla="*/ 3232520 h 4419916"/>
              <a:gd name="connsiteX635" fmla="*/ 2207463 w 2568523"/>
              <a:gd name="connsiteY635" fmla="*/ 3450663 h 4419916"/>
              <a:gd name="connsiteX636" fmla="*/ 1865879 w 2568523"/>
              <a:gd name="connsiteY636" fmla="*/ 3437575 h 4419916"/>
              <a:gd name="connsiteX637" fmla="*/ 1865879 w 2568523"/>
              <a:gd name="connsiteY637" fmla="*/ 3232520 h 4419916"/>
              <a:gd name="connsiteX638" fmla="*/ 1874983 w 2568523"/>
              <a:gd name="connsiteY638" fmla="*/ 3220886 h 4419916"/>
              <a:gd name="connsiteX639" fmla="*/ 2144827 w 2568523"/>
              <a:gd name="connsiteY639" fmla="*/ 3122358 h 4419916"/>
              <a:gd name="connsiteX640" fmla="*/ 2222394 w 2568523"/>
              <a:gd name="connsiteY640" fmla="*/ 3442665 h 4419916"/>
              <a:gd name="connsiteX641" fmla="*/ 1874983 w 2568523"/>
              <a:gd name="connsiteY641" fmla="*/ 3220886 h 4419916"/>
              <a:gd name="connsiteX642" fmla="*/ 2163035 w 2568523"/>
              <a:gd name="connsiteY642" fmla="*/ 3105997 h 4419916"/>
              <a:gd name="connsiteX643" fmla="*/ 2399740 w 2568523"/>
              <a:gd name="connsiteY643" fmla="*/ 2731881 h 4419916"/>
              <a:gd name="connsiteX644" fmla="*/ 2454001 w 2568523"/>
              <a:gd name="connsiteY644" fmla="*/ 3111450 h 4419916"/>
              <a:gd name="connsiteX645" fmla="*/ 2163035 w 2568523"/>
              <a:gd name="connsiteY645" fmla="*/ 3105997 h 4419916"/>
              <a:gd name="connsiteX646" fmla="*/ 2107319 w 2568523"/>
              <a:gd name="connsiteY646" fmla="*/ 2855859 h 4419916"/>
              <a:gd name="connsiteX647" fmla="*/ 2024654 w 2568523"/>
              <a:gd name="connsiteY647" fmla="*/ 2655895 h 4419916"/>
              <a:gd name="connsiteX648" fmla="*/ 2198359 w 2568523"/>
              <a:gd name="connsiteY648" fmla="*/ 2687525 h 4419916"/>
              <a:gd name="connsiteX649" fmla="*/ 2107319 w 2568523"/>
              <a:gd name="connsiteY649" fmla="*/ 2855859 h 4419916"/>
              <a:gd name="connsiteX650" fmla="*/ 1846943 w 2568523"/>
              <a:gd name="connsiteY650" fmla="*/ 2862040 h 4419916"/>
              <a:gd name="connsiteX651" fmla="*/ 1840388 w 2568523"/>
              <a:gd name="connsiteY651" fmla="*/ 2636625 h 4419916"/>
              <a:gd name="connsiteX652" fmla="*/ 1994793 w 2568523"/>
              <a:gd name="connsiteY652" fmla="*/ 2650441 h 4419916"/>
              <a:gd name="connsiteX653" fmla="*/ 1999891 w 2568523"/>
              <a:gd name="connsiteY653" fmla="*/ 2651532 h 4419916"/>
              <a:gd name="connsiteX654" fmla="*/ 1846943 w 2568523"/>
              <a:gd name="connsiteY654" fmla="*/ 2862040 h 4419916"/>
              <a:gd name="connsiteX655" fmla="*/ 1625533 w 2568523"/>
              <a:gd name="connsiteY655" fmla="*/ 2598814 h 4419916"/>
              <a:gd name="connsiteX656" fmla="*/ 1726406 w 2568523"/>
              <a:gd name="connsiteY656" fmla="*/ 2489742 h 4419916"/>
              <a:gd name="connsiteX657" fmla="*/ 1817810 w 2568523"/>
              <a:gd name="connsiteY657" fmla="*/ 2619537 h 4419916"/>
              <a:gd name="connsiteX658" fmla="*/ 1625533 w 2568523"/>
              <a:gd name="connsiteY658" fmla="*/ 2598814 h 4419916"/>
              <a:gd name="connsiteX659" fmla="*/ 1612423 w 2568523"/>
              <a:gd name="connsiteY659" fmla="*/ 2591542 h 4419916"/>
              <a:gd name="connsiteX660" fmla="*/ 1564354 w 2568523"/>
              <a:gd name="connsiteY660" fmla="*/ 2485379 h 4419916"/>
              <a:gd name="connsiteX661" fmla="*/ 1715845 w 2568523"/>
              <a:gd name="connsiteY661" fmla="*/ 2479925 h 4419916"/>
              <a:gd name="connsiteX662" fmla="*/ 1612423 w 2568523"/>
              <a:gd name="connsiteY662" fmla="*/ 2591542 h 4419916"/>
              <a:gd name="connsiteX663" fmla="*/ 1555249 w 2568523"/>
              <a:gd name="connsiteY663" fmla="*/ 2926392 h 4419916"/>
              <a:gd name="connsiteX664" fmla="*/ 1441267 w 2568523"/>
              <a:gd name="connsiteY664" fmla="*/ 2714066 h 4419916"/>
              <a:gd name="connsiteX665" fmla="*/ 1600770 w 2568523"/>
              <a:gd name="connsiteY665" fmla="*/ 2618810 h 4419916"/>
              <a:gd name="connsiteX666" fmla="*/ 1555249 w 2568523"/>
              <a:gd name="connsiteY666" fmla="*/ 2926392 h 4419916"/>
              <a:gd name="connsiteX667" fmla="*/ 1731140 w 2568523"/>
              <a:gd name="connsiteY667" fmla="*/ 3055460 h 4419916"/>
              <a:gd name="connsiteX668" fmla="*/ 1637186 w 2568523"/>
              <a:gd name="connsiteY668" fmla="*/ 3287783 h 4419916"/>
              <a:gd name="connsiteX669" fmla="*/ 1475498 w 2568523"/>
              <a:gd name="connsiteY669" fmla="*/ 3187437 h 4419916"/>
              <a:gd name="connsiteX670" fmla="*/ 1731140 w 2568523"/>
              <a:gd name="connsiteY670" fmla="*/ 3055460 h 4419916"/>
              <a:gd name="connsiteX671" fmla="*/ 1652845 w 2568523"/>
              <a:gd name="connsiteY671" fmla="*/ 3534648 h 4419916"/>
              <a:gd name="connsiteX672" fmla="*/ 1648475 w 2568523"/>
              <a:gd name="connsiteY672" fmla="*/ 3312506 h 4419916"/>
              <a:gd name="connsiteX673" fmla="*/ 1844030 w 2568523"/>
              <a:gd name="connsiteY673" fmla="*/ 3443392 h 4419916"/>
              <a:gd name="connsiteX674" fmla="*/ 1652845 w 2568523"/>
              <a:gd name="connsiteY674" fmla="*/ 3534648 h 4419916"/>
              <a:gd name="connsiteX675" fmla="*/ 1851313 w 2568523"/>
              <a:gd name="connsiteY675" fmla="*/ 3455753 h 4419916"/>
              <a:gd name="connsiteX676" fmla="*/ 1851313 w 2568523"/>
              <a:gd name="connsiteY676" fmla="*/ 3695347 h 4419916"/>
              <a:gd name="connsiteX677" fmla="*/ 1659400 w 2568523"/>
              <a:gd name="connsiteY677" fmla="*/ 3547737 h 4419916"/>
              <a:gd name="connsiteX678" fmla="*/ 1851313 w 2568523"/>
              <a:gd name="connsiteY678" fmla="*/ 3455753 h 4419916"/>
              <a:gd name="connsiteX679" fmla="*/ 1925238 w 2568523"/>
              <a:gd name="connsiteY679" fmla="*/ 3904038 h 4419916"/>
              <a:gd name="connsiteX680" fmla="*/ 1695816 w 2568523"/>
              <a:gd name="connsiteY680" fmla="*/ 3834959 h 4419916"/>
              <a:gd name="connsiteX681" fmla="*/ 1854955 w 2568523"/>
              <a:gd name="connsiteY681" fmla="*/ 3721525 h 4419916"/>
              <a:gd name="connsiteX682" fmla="*/ 1925238 w 2568523"/>
              <a:gd name="connsiteY682" fmla="*/ 3904038 h 4419916"/>
              <a:gd name="connsiteX683" fmla="*/ 1865879 w 2568523"/>
              <a:gd name="connsiteY683" fmla="*/ 3704073 h 4419916"/>
              <a:gd name="connsiteX684" fmla="*/ 1865879 w 2568523"/>
              <a:gd name="connsiteY684" fmla="*/ 3475023 h 4419916"/>
              <a:gd name="connsiteX685" fmla="*/ 1994064 w 2568523"/>
              <a:gd name="connsiteY685" fmla="*/ 3726978 h 4419916"/>
              <a:gd name="connsiteX686" fmla="*/ 1865879 w 2568523"/>
              <a:gd name="connsiteY686" fmla="*/ 3704073 h 4419916"/>
              <a:gd name="connsiteX687" fmla="*/ 1893192 w 2568523"/>
              <a:gd name="connsiteY687" fmla="*/ 3452845 h 4419916"/>
              <a:gd name="connsiteX688" fmla="*/ 2226400 w 2568523"/>
              <a:gd name="connsiteY688" fmla="*/ 3465933 h 4419916"/>
              <a:gd name="connsiteX689" fmla="*/ 2222030 w 2568523"/>
              <a:gd name="connsiteY689" fmla="*/ 3612453 h 4419916"/>
              <a:gd name="connsiteX690" fmla="*/ 1893192 w 2568523"/>
              <a:gd name="connsiteY690" fmla="*/ 3452845 h 4419916"/>
              <a:gd name="connsiteX691" fmla="*/ 2239145 w 2568523"/>
              <a:gd name="connsiteY691" fmla="*/ 3449209 h 4419916"/>
              <a:gd name="connsiteX692" fmla="*/ 2167041 w 2568523"/>
              <a:gd name="connsiteY692" fmla="*/ 3151080 h 4419916"/>
              <a:gd name="connsiteX693" fmla="*/ 2268278 w 2568523"/>
              <a:gd name="connsiteY693" fmla="*/ 3302689 h 4419916"/>
              <a:gd name="connsiteX694" fmla="*/ 2268642 w 2568523"/>
              <a:gd name="connsiteY694" fmla="*/ 3303053 h 4419916"/>
              <a:gd name="connsiteX695" fmla="*/ 2269006 w 2568523"/>
              <a:gd name="connsiteY695" fmla="*/ 3303416 h 4419916"/>
              <a:gd name="connsiteX696" fmla="*/ 2269371 w 2568523"/>
              <a:gd name="connsiteY696" fmla="*/ 3303780 h 4419916"/>
              <a:gd name="connsiteX697" fmla="*/ 2269735 w 2568523"/>
              <a:gd name="connsiteY697" fmla="*/ 3304144 h 4419916"/>
              <a:gd name="connsiteX698" fmla="*/ 2389180 w 2568523"/>
              <a:gd name="connsiteY698" fmla="*/ 3393219 h 4419916"/>
              <a:gd name="connsiteX699" fmla="*/ 2239145 w 2568523"/>
              <a:gd name="connsiteY699" fmla="*/ 3449209 h 4419916"/>
              <a:gd name="connsiteX700" fmla="*/ 2467839 w 2568523"/>
              <a:gd name="connsiteY700" fmla="*/ 3103815 h 4419916"/>
              <a:gd name="connsiteX701" fmla="*/ 2417584 w 2568523"/>
              <a:gd name="connsiteY701" fmla="*/ 2752968 h 4419916"/>
              <a:gd name="connsiteX702" fmla="*/ 2555602 w 2568523"/>
              <a:gd name="connsiteY702" fmla="*/ 3020557 h 4419916"/>
              <a:gd name="connsiteX703" fmla="*/ 2467839 w 2568523"/>
              <a:gd name="connsiteY703" fmla="*/ 3103815 h 4419916"/>
              <a:gd name="connsiteX704" fmla="*/ 1893192 w 2568523"/>
              <a:gd name="connsiteY704" fmla="*/ 2553731 h 4419916"/>
              <a:gd name="connsiteX705" fmla="*/ 1833833 w 2568523"/>
              <a:gd name="connsiteY705" fmla="*/ 2617356 h 4419916"/>
              <a:gd name="connsiteX706" fmla="*/ 1736602 w 2568523"/>
              <a:gd name="connsiteY706" fmla="*/ 2478835 h 4419916"/>
              <a:gd name="connsiteX707" fmla="*/ 1813076 w 2568523"/>
              <a:gd name="connsiteY707" fmla="*/ 2475926 h 4419916"/>
              <a:gd name="connsiteX708" fmla="*/ 1893192 w 2568523"/>
              <a:gd name="connsiteY708" fmla="*/ 2553731 h 4419916"/>
              <a:gd name="connsiteX709" fmla="*/ 1462752 w 2568523"/>
              <a:gd name="connsiteY709" fmla="*/ 2583544 h 4419916"/>
              <a:gd name="connsiteX710" fmla="*/ 1550880 w 2568523"/>
              <a:gd name="connsiteY710" fmla="*/ 2490833 h 4419916"/>
              <a:gd name="connsiteX711" fmla="*/ 1600770 w 2568523"/>
              <a:gd name="connsiteY711" fmla="*/ 2601359 h 4419916"/>
              <a:gd name="connsiteX712" fmla="*/ 1441631 w 2568523"/>
              <a:gd name="connsiteY712" fmla="*/ 2696615 h 4419916"/>
              <a:gd name="connsiteX713" fmla="*/ 1462752 w 2568523"/>
              <a:gd name="connsiteY713" fmla="*/ 2583544 h 4419916"/>
              <a:gd name="connsiteX714" fmla="*/ 1654666 w 2568523"/>
              <a:gd name="connsiteY714" fmla="*/ 3562643 h 4419916"/>
              <a:gd name="connsiteX715" fmla="*/ 1846215 w 2568523"/>
              <a:gd name="connsiteY715" fmla="*/ 3709890 h 4419916"/>
              <a:gd name="connsiteX716" fmla="*/ 1685255 w 2568523"/>
              <a:gd name="connsiteY716" fmla="*/ 3824415 h 4419916"/>
              <a:gd name="connsiteX717" fmla="*/ 1654666 w 2568523"/>
              <a:gd name="connsiteY717" fmla="*/ 3562643 h 4419916"/>
              <a:gd name="connsiteX718" fmla="*/ 2010816 w 2568523"/>
              <a:gd name="connsiteY718" fmla="*/ 4405767 h 4419916"/>
              <a:gd name="connsiteX719" fmla="*/ 1845122 w 2568523"/>
              <a:gd name="connsiteY719" fmla="*/ 4366501 h 4419916"/>
              <a:gd name="connsiteX720" fmla="*/ 1872798 w 2568523"/>
              <a:gd name="connsiteY720" fmla="*/ 4291606 h 4419916"/>
              <a:gd name="connsiteX721" fmla="*/ 2010816 w 2568523"/>
              <a:gd name="connsiteY721" fmla="*/ 4405767 h 4419916"/>
              <a:gd name="connsiteX722" fmla="*/ 1933613 w 2568523"/>
              <a:gd name="connsiteY722" fmla="*/ 4158174 h 4419916"/>
              <a:gd name="connsiteX723" fmla="*/ 1878989 w 2568523"/>
              <a:gd name="connsiteY723" fmla="*/ 4249068 h 4419916"/>
              <a:gd name="connsiteX724" fmla="*/ 1889914 w 2568523"/>
              <a:gd name="connsiteY724" fmla="*/ 4100003 h 4419916"/>
              <a:gd name="connsiteX725" fmla="*/ 1933613 w 2568523"/>
              <a:gd name="connsiteY725" fmla="*/ 4158174 h 4419916"/>
              <a:gd name="connsiteX726" fmla="*/ 1881174 w 2568523"/>
              <a:gd name="connsiteY726" fmla="*/ 4065464 h 4419916"/>
              <a:gd name="connsiteX727" fmla="*/ 1701278 w 2568523"/>
              <a:gd name="connsiteY727" fmla="*/ 3851683 h 4419916"/>
              <a:gd name="connsiteX728" fmla="*/ 1928515 w 2568523"/>
              <a:gd name="connsiteY728" fmla="*/ 3920035 h 4419916"/>
              <a:gd name="connsiteX729" fmla="*/ 1881174 w 2568523"/>
              <a:gd name="connsiteY729" fmla="*/ 4065464 h 4419916"/>
              <a:gd name="connsiteX730" fmla="*/ 2073452 w 2568523"/>
              <a:gd name="connsiteY730" fmla="*/ 3778605 h 4419916"/>
              <a:gd name="connsiteX731" fmla="*/ 2048324 w 2568523"/>
              <a:gd name="connsiteY731" fmla="*/ 3801874 h 4419916"/>
              <a:gd name="connsiteX732" fmla="*/ 2019920 w 2568523"/>
              <a:gd name="connsiteY732" fmla="*/ 3746247 h 4419916"/>
              <a:gd name="connsiteX733" fmla="*/ 2091660 w 2568523"/>
              <a:gd name="connsiteY733" fmla="*/ 3758972 h 4419916"/>
              <a:gd name="connsiteX734" fmla="*/ 2073452 w 2568523"/>
              <a:gd name="connsiteY734" fmla="*/ 3778605 h 44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</a:cxnLst>
            <a:rect l="l" t="t" r="r" b="b"/>
            <a:pathLst>
              <a:path w="2568523" h="4419916">
                <a:moveTo>
                  <a:pt x="2566162" y="2742788"/>
                </a:moveTo>
                <a:lnTo>
                  <a:pt x="2405567" y="2703886"/>
                </a:lnTo>
                <a:cubicBezTo>
                  <a:pt x="2405567" y="2703886"/>
                  <a:pt x="2405567" y="2703886"/>
                  <a:pt x="2405567" y="2703886"/>
                </a:cubicBezTo>
                <a:cubicBezTo>
                  <a:pt x="2405567" y="2703886"/>
                  <a:pt x="2405567" y="2703886"/>
                  <a:pt x="2405567" y="2703886"/>
                </a:cubicBezTo>
                <a:lnTo>
                  <a:pt x="2405203" y="2703886"/>
                </a:lnTo>
                <a:lnTo>
                  <a:pt x="2211105" y="2674800"/>
                </a:lnTo>
                <a:lnTo>
                  <a:pt x="1999163" y="2636625"/>
                </a:lnTo>
                <a:lnTo>
                  <a:pt x="1820723" y="2463565"/>
                </a:lnTo>
                <a:cubicBezTo>
                  <a:pt x="1819267" y="2462111"/>
                  <a:pt x="1817446" y="2461384"/>
                  <a:pt x="1815261" y="2461384"/>
                </a:cubicBezTo>
                <a:lnTo>
                  <a:pt x="1552700" y="2471200"/>
                </a:lnTo>
                <a:cubicBezTo>
                  <a:pt x="1552700" y="2471200"/>
                  <a:pt x="1552700" y="2471200"/>
                  <a:pt x="1552700" y="2471200"/>
                </a:cubicBezTo>
                <a:lnTo>
                  <a:pt x="1552700" y="2471200"/>
                </a:lnTo>
                <a:cubicBezTo>
                  <a:pt x="1550880" y="2471200"/>
                  <a:pt x="1549059" y="2471927"/>
                  <a:pt x="1547602" y="2473381"/>
                </a:cubicBezTo>
                <a:lnTo>
                  <a:pt x="1547602" y="2473381"/>
                </a:lnTo>
                <a:cubicBezTo>
                  <a:pt x="1547602" y="2473381"/>
                  <a:pt x="1547602" y="2473381"/>
                  <a:pt x="1547602" y="2473381"/>
                </a:cubicBezTo>
                <a:lnTo>
                  <a:pt x="1455469" y="2569728"/>
                </a:lnTo>
                <a:lnTo>
                  <a:pt x="1412134" y="2526463"/>
                </a:lnTo>
                <a:cubicBezTo>
                  <a:pt x="1410677" y="2525008"/>
                  <a:pt x="1408857" y="2524282"/>
                  <a:pt x="1407036" y="2524282"/>
                </a:cubicBezTo>
                <a:lnTo>
                  <a:pt x="1348041" y="2524282"/>
                </a:lnTo>
                <a:lnTo>
                  <a:pt x="1313446" y="2472291"/>
                </a:lnTo>
                <a:lnTo>
                  <a:pt x="1341487" y="2393395"/>
                </a:lnTo>
                <a:cubicBezTo>
                  <a:pt x="1342215" y="2391941"/>
                  <a:pt x="1342215" y="2390123"/>
                  <a:pt x="1341487" y="2388669"/>
                </a:cubicBezTo>
                <a:cubicBezTo>
                  <a:pt x="1341487" y="2388669"/>
                  <a:pt x="1341487" y="2388669"/>
                  <a:pt x="1341487" y="2388669"/>
                </a:cubicBezTo>
                <a:cubicBezTo>
                  <a:pt x="1341487" y="2388305"/>
                  <a:pt x="1341122" y="2387942"/>
                  <a:pt x="1341122" y="2387942"/>
                </a:cubicBezTo>
                <a:cubicBezTo>
                  <a:pt x="1341122" y="2387942"/>
                  <a:pt x="1341122" y="2387942"/>
                  <a:pt x="1341122" y="2387942"/>
                </a:cubicBezTo>
                <a:cubicBezTo>
                  <a:pt x="1340394" y="2386488"/>
                  <a:pt x="1339302" y="2385397"/>
                  <a:pt x="1337845" y="2384670"/>
                </a:cubicBezTo>
                <a:lnTo>
                  <a:pt x="1337845" y="2384670"/>
                </a:lnTo>
                <a:cubicBezTo>
                  <a:pt x="1337845" y="2384670"/>
                  <a:pt x="1337845" y="2384670"/>
                  <a:pt x="1337845" y="2384670"/>
                </a:cubicBezTo>
                <a:cubicBezTo>
                  <a:pt x="1337845" y="2384670"/>
                  <a:pt x="1337845" y="2384670"/>
                  <a:pt x="1337845" y="2384670"/>
                </a:cubicBezTo>
                <a:cubicBezTo>
                  <a:pt x="1337481" y="2384670"/>
                  <a:pt x="1337481" y="2384306"/>
                  <a:pt x="1337117" y="2384306"/>
                </a:cubicBezTo>
                <a:lnTo>
                  <a:pt x="1337117" y="2384306"/>
                </a:lnTo>
                <a:cubicBezTo>
                  <a:pt x="1337117" y="2384306"/>
                  <a:pt x="1337117" y="2384306"/>
                  <a:pt x="1337117" y="2384306"/>
                </a:cubicBezTo>
                <a:cubicBezTo>
                  <a:pt x="1337117" y="2384306"/>
                  <a:pt x="1337117" y="2384306"/>
                  <a:pt x="1337117" y="2384306"/>
                </a:cubicBezTo>
                <a:cubicBezTo>
                  <a:pt x="1336753" y="2384306"/>
                  <a:pt x="1336388" y="2383943"/>
                  <a:pt x="1336024" y="2383943"/>
                </a:cubicBezTo>
                <a:lnTo>
                  <a:pt x="1204198" y="2361401"/>
                </a:lnTo>
                <a:lnTo>
                  <a:pt x="1278487" y="2190159"/>
                </a:lnTo>
                <a:cubicBezTo>
                  <a:pt x="1279215" y="2187977"/>
                  <a:pt x="1279215" y="2185796"/>
                  <a:pt x="1278123" y="2183978"/>
                </a:cubicBezTo>
                <a:cubicBezTo>
                  <a:pt x="1277030" y="2182160"/>
                  <a:pt x="1275209" y="2180706"/>
                  <a:pt x="1273024" y="2180342"/>
                </a:cubicBezTo>
                <a:lnTo>
                  <a:pt x="1195094" y="2165799"/>
                </a:lnTo>
                <a:cubicBezTo>
                  <a:pt x="1194729" y="2165799"/>
                  <a:pt x="1194365" y="2165799"/>
                  <a:pt x="1194001" y="2165799"/>
                </a:cubicBezTo>
                <a:cubicBezTo>
                  <a:pt x="1194001" y="2165799"/>
                  <a:pt x="1193637" y="2165799"/>
                  <a:pt x="1193637" y="2165799"/>
                </a:cubicBezTo>
                <a:cubicBezTo>
                  <a:pt x="1193637" y="2165799"/>
                  <a:pt x="1193637" y="2165799"/>
                  <a:pt x="1193273" y="2165799"/>
                </a:cubicBezTo>
                <a:cubicBezTo>
                  <a:pt x="1192545" y="2165799"/>
                  <a:pt x="1191452" y="2165799"/>
                  <a:pt x="1190724" y="2166163"/>
                </a:cubicBezTo>
                <a:cubicBezTo>
                  <a:pt x="1190724" y="2166163"/>
                  <a:pt x="1190360" y="2166163"/>
                  <a:pt x="1190360" y="2166527"/>
                </a:cubicBezTo>
                <a:cubicBezTo>
                  <a:pt x="1189631" y="2166890"/>
                  <a:pt x="1189267" y="2167254"/>
                  <a:pt x="1188539" y="2167617"/>
                </a:cubicBezTo>
                <a:cubicBezTo>
                  <a:pt x="1188539" y="2167617"/>
                  <a:pt x="1188175" y="2167981"/>
                  <a:pt x="1188175" y="2167981"/>
                </a:cubicBezTo>
                <a:cubicBezTo>
                  <a:pt x="1188175" y="2167981"/>
                  <a:pt x="1187810" y="2168344"/>
                  <a:pt x="1187810" y="2168344"/>
                </a:cubicBezTo>
                <a:lnTo>
                  <a:pt x="1155036" y="2210519"/>
                </a:lnTo>
                <a:lnTo>
                  <a:pt x="1096406" y="2237423"/>
                </a:lnTo>
                <a:lnTo>
                  <a:pt x="1027215" y="2207246"/>
                </a:lnTo>
                <a:lnTo>
                  <a:pt x="1054527" y="2083632"/>
                </a:lnTo>
                <a:lnTo>
                  <a:pt x="1173972" y="1945474"/>
                </a:lnTo>
                <a:lnTo>
                  <a:pt x="1248990" y="1912753"/>
                </a:lnTo>
                <a:lnTo>
                  <a:pt x="1351683" y="1903664"/>
                </a:lnTo>
                <a:lnTo>
                  <a:pt x="1351683" y="2080360"/>
                </a:lnTo>
                <a:cubicBezTo>
                  <a:pt x="1351683" y="2083268"/>
                  <a:pt x="1353504" y="2085813"/>
                  <a:pt x="1356053" y="2086904"/>
                </a:cubicBezTo>
                <a:cubicBezTo>
                  <a:pt x="1358602" y="2087995"/>
                  <a:pt x="1361880" y="2087631"/>
                  <a:pt x="1364065" y="2085450"/>
                </a:cubicBezTo>
                <a:lnTo>
                  <a:pt x="1454013" y="2002919"/>
                </a:lnTo>
                <a:cubicBezTo>
                  <a:pt x="1455469" y="2001465"/>
                  <a:pt x="1456198" y="1999647"/>
                  <a:pt x="1456198" y="1997465"/>
                </a:cubicBezTo>
                <a:lnTo>
                  <a:pt x="1456198" y="1888757"/>
                </a:lnTo>
                <a:lnTo>
                  <a:pt x="1529030" y="1808771"/>
                </a:lnTo>
                <a:cubicBezTo>
                  <a:pt x="1529030" y="1808771"/>
                  <a:pt x="1529030" y="1808771"/>
                  <a:pt x="1529030" y="1808771"/>
                </a:cubicBezTo>
                <a:lnTo>
                  <a:pt x="1529394" y="1808408"/>
                </a:lnTo>
                <a:lnTo>
                  <a:pt x="1679064" y="1649527"/>
                </a:lnTo>
                <a:lnTo>
                  <a:pt x="1794504" y="1601535"/>
                </a:lnTo>
                <a:cubicBezTo>
                  <a:pt x="1796324" y="1600808"/>
                  <a:pt x="1797417" y="1599717"/>
                  <a:pt x="1798145" y="1597899"/>
                </a:cubicBezTo>
                <a:lnTo>
                  <a:pt x="1849492" y="1490282"/>
                </a:lnTo>
                <a:lnTo>
                  <a:pt x="1966388" y="1490282"/>
                </a:lnTo>
                <a:cubicBezTo>
                  <a:pt x="1970394" y="1490282"/>
                  <a:pt x="1973671" y="1487010"/>
                  <a:pt x="1973671" y="1483011"/>
                </a:cubicBezTo>
                <a:lnTo>
                  <a:pt x="1973671" y="1281228"/>
                </a:lnTo>
                <a:lnTo>
                  <a:pt x="2140457" y="1272503"/>
                </a:lnTo>
                <a:lnTo>
                  <a:pt x="2096030" y="1388118"/>
                </a:lnTo>
                <a:cubicBezTo>
                  <a:pt x="2095301" y="1390300"/>
                  <a:pt x="2095301" y="1392845"/>
                  <a:pt x="2096758" y="1394663"/>
                </a:cubicBezTo>
                <a:lnTo>
                  <a:pt x="2155024" y="1487010"/>
                </a:lnTo>
                <a:cubicBezTo>
                  <a:pt x="2156116" y="1488828"/>
                  <a:pt x="2158301" y="1490282"/>
                  <a:pt x="2160486" y="1490282"/>
                </a:cubicBezTo>
                <a:cubicBezTo>
                  <a:pt x="2162671" y="1490646"/>
                  <a:pt x="2164856" y="1489919"/>
                  <a:pt x="2166313" y="1488101"/>
                </a:cubicBezTo>
                <a:lnTo>
                  <a:pt x="2215110" y="1439382"/>
                </a:lnTo>
                <a:cubicBezTo>
                  <a:pt x="2217660" y="1436837"/>
                  <a:pt x="2218024" y="1432838"/>
                  <a:pt x="2215839" y="1429929"/>
                </a:cubicBezTo>
                <a:lnTo>
                  <a:pt x="2178330" y="1378302"/>
                </a:lnTo>
                <a:lnTo>
                  <a:pt x="2173960" y="1310314"/>
                </a:lnTo>
                <a:lnTo>
                  <a:pt x="2215839" y="1259050"/>
                </a:lnTo>
                <a:cubicBezTo>
                  <a:pt x="2218388" y="1256142"/>
                  <a:pt x="2218024" y="1251415"/>
                  <a:pt x="2215110" y="1248870"/>
                </a:cubicBezTo>
                <a:lnTo>
                  <a:pt x="2143371" y="1187063"/>
                </a:lnTo>
                <a:lnTo>
                  <a:pt x="2105498" y="1092171"/>
                </a:lnTo>
                <a:lnTo>
                  <a:pt x="2086197" y="986008"/>
                </a:lnTo>
                <a:cubicBezTo>
                  <a:pt x="2085833" y="983826"/>
                  <a:pt x="2084376" y="982008"/>
                  <a:pt x="2082556" y="980918"/>
                </a:cubicBezTo>
                <a:lnTo>
                  <a:pt x="1867700" y="854758"/>
                </a:lnTo>
                <a:lnTo>
                  <a:pt x="1944174" y="786770"/>
                </a:lnTo>
                <a:lnTo>
                  <a:pt x="2124798" y="862757"/>
                </a:lnTo>
                <a:cubicBezTo>
                  <a:pt x="2127348" y="863847"/>
                  <a:pt x="2129897" y="863484"/>
                  <a:pt x="2132082" y="861666"/>
                </a:cubicBezTo>
                <a:cubicBezTo>
                  <a:pt x="2134267" y="859848"/>
                  <a:pt x="2135359" y="857303"/>
                  <a:pt x="2134631" y="854758"/>
                </a:cubicBezTo>
                <a:lnTo>
                  <a:pt x="2111689" y="717691"/>
                </a:lnTo>
                <a:lnTo>
                  <a:pt x="2210012" y="717691"/>
                </a:lnTo>
                <a:cubicBezTo>
                  <a:pt x="2212561" y="717691"/>
                  <a:pt x="2214746" y="716601"/>
                  <a:pt x="2215839" y="714783"/>
                </a:cubicBezTo>
                <a:cubicBezTo>
                  <a:pt x="2217296" y="712965"/>
                  <a:pt x="2217660" y="710420"/>
                  <a:pt x="2216931" y="708239"/>
                </a:cubicBezTo>
                <a:lnTo>
                  <a:pt x="2187798" y="625708"/>
                </a:lnTo>
                <a:cubicBezTo>
                  <a:pt x="2187434" y="624981"/>
                  <a:pt x="2187070" y="624253"/>
                  <a:pt x="2186706" y="623526"/>
                </a:cubicBezTo>
                <a:lnTo>
                  <a:pt x="2122613" y="546085"/>
                </a:lnTo>
                <a:lnTo>
                  <a:pt x="2049781" y="468281"/>
                </a:lnTo>
                <a:cubicBezTo>
                  <a:pt x="2049053" y="467554"/>
                  <a:pt x="2048324" y="467190"/>
                  <a:pt x="2047596" y="466827"/>
                </a:cubicBezTo>
                <a:lnTo>
                  <a:pt x="1894284" y="395203"/>
                </a:lnTo>
                <a:lnTo>
                  <a:pt x="1837111" y="285768"/>
                </a:lnTo>
                <a:cubicBezTo>
                  <a:pt x="1836018" y="283223"/>
                  <a:pt x="1833469" y="281768"/>
                  <a:pt x="1830556" y="281768"/>
                </a:cubicBezTo>
                <a:cubicBezTo>
                  <a:pt x="1830556" y="281768"/>
                  <a:pt x="1830556" y="281768"/>
                  <a:pt x="1830556" y="281768"/>
                </a:cubicBezTo>
                <a:cubicBezTo>
                  <a:pt x="1827642" y="281768"/>
                  <a:pt x="1825457" y="283223"/>
                  <a:pt x="1824001" y="285768"/>
                </a:cubicBezTo>
                <a:lnTo>
                  <a:pt x="1736602" y="460646"/>
                </a:lnTo>
                <a:cubicBezTo>
                  <a:pt x="1735510" y="462827"/>
                  <a:pt x="1735510" y="465736"/>
                  <a:pt x="1736966" y="467917"/>
                </a:cubicBezTo>
                <a:cubicBezTo>
                  <a:pt x="1738423" y="470099"/>
                  <a:pt x="1740608" y="471189"/>
                  <a:pt x="1743521" y="471189"/>
                </a:cubicBezTo>
                <a:lnTo>
                  <a:pt x="1862238" y="467190"/>
                </a:lnTo>
                <a:lnTo>
                  <a:pt x="1710746" y="560992"/>
                </a:lnTo>
                <a:lnTo>
                  <a:pt x="1593122" y="420289"/>
                </a:lnTo>
                <a:cubicBezTo>
                  <a:pt x="1592758" y="419926"/>
                  <a:pt x="1592394" y="419562"/>
                  <a:pt x="1592030" y="419562"/>
                </a:cubicBezTo>
                <a:cubicBezTo>
                  <a:pt x="1592030" y="419562"/>
                  <a:pt x="1591666" y="419199"/>
                  <a:pt x="1591666" y="419199"/>
                </a:cubicBezTo>
                <a:cubicBezTo>
                  <a:pt x="1590209" y="418108"/>
                  <a:pt x="1588388" y="417744"/>
                  <a:pt x="1586567" y="418108"/>
                </a:cubicBezTo>
                <a:cubicBezTo>
                  <a:pt x="1586567" y="418108"/>
                  <a:pt x="1586567" y="418108"/>
                  <a:pt x="1586203" y="418108"/>
                </a:cubicBezTo>
                <a:cubicBezTo>
                  <a:pt x="1585839" y="418108"/>
                  <a:pt x="1585839" y="418108"/>
                  <a:pt x="1585839" y="418472"/>
                </a:cubicBezTo>
                <a:cubicBezTo>
                  <a:pt x="1585475" y="418472"/>
                  <a:pt x="1585111" y="418472"/>
                  <a:pt x="1584747" y="418835"/>
                </a:cubicBezTo>
                <a:lnTo>
                  <a:pt x="1321822" y="523907"/>
                </a:lnTo>
                <a:lnTo>
                  <a:pt x="1033406" y="240685"/>
                </a:lnTo>
                <a:cubicBezTo>
                  <a:pt x="1033406" y="240685"/>
                  <a:pt x="1033406" y="240685"/>
                  <a:pt x="1033406" y="240685"/>
                </a:cubicBezTo>
                <a:cubicBezTo>
                  <a:pt x="1033406" y="240685"/>
                  <a:pt x="1033042" y="240321"/>
                  <a:pt x="1033042" y="240321"/>
                </a:cubicBezTo>
                <a:cubicBezTo>
                  <a:pt x="1033042" y="240321"/>
                  <a:pt x="1032677" y="240321"/>
                  <a:pt x="1032677" y="239958"/>
                </a:cubicBezTo>
                <a:cubicBezTo>
                  <a:pt x="1032313" y="239594"/>
                  <a:pt x="1031949" y="239594"/>
                  <a:pt x="1031585" y="239230"/>
                </a:cubicBezTo>
                <a:cubicBezTo>
                  <a:pt x="1031221" y="239230"/>
                  <a:pt x="1030857" y="238867"/>
                  <a:pt x="1030857" y="238867"/>
                </a:cubicBezTo>
                <a:cubicBezTo>
                  <a:pt x="1030492" y="238867"/>
                  <a:pt x="1030492" y="238867"/>
                  <a:pt x="1030128" y="238503"/>
                </a:cubicBezTo>
                <a:lnTo>
                  <a:pt x="744990" y="170879"/>
                </a:lnTo>
                <a:lnTo>
                  <a:pt x="551984" y="2181"/>
                </a:lnTo>
                <a:cubicBezTo>
                  <a:pt x="551620" y="1818"/>
                  <a:pt x="551256" y="1818"/>
                  <a:pt x="550892" y="1454"/>
                </a:cubicBezTo>
                <a:cubicBezTo>
                  <a:pt x="550527" y="1091"/>
                  <a:pt x="550163" y="1091"/>
                  <a:pt x="549799" y="727"/>
                </a:cubicBezTo>
                <a:cubicBezTo>
                  <a:pt x="549435" y="364"/>
                  <a:pt x="548707" y="364"/>
                  <a:pt x="548342" y="364"/>
                </a:cubicBezTo>
                <a:cubicBezTo>
                  <a:pt x="547978" y="364"/>
                  <a:pt x="547614" y="0"/>
                  <a:pt x="547250" y="0"/>
                </a:cubicBezTo>
                <a:cubicBezTo>
                  <a:pt x="547250" y="0"/>
                  <a:pt x="546886" y="0"/>
                  <a:pt x="546886" y="0"/>
                </a:cubicBezTo>
                <a:lnTo>
                  <a:pt x="240626" y="0"/>
                </a:lnTo>
                <a:cubicBezTo>
                  <a:pt x="238077" y="0"/>
                  <a:pt x="235892" y="1091"/>
                  <a:pt x="234799" y="3272"/>
                </a:cubicBezTo>
                <a:cubicBezTo>
                  <a:pt x="233343" y="5090"/>
                  <a:pt x="232978" y="7635"/>
                  <a:pt x="234071" y="9816"/>
                </a:cubicBezTo>
                <a:lnTo>
                  <a:pt x="304354" y="201419"/>
                </a:lnTo>
                <a:lnTo>
                  <a:pt x="122273" y="252683"/>
                </a:lnTo>
                <a:cubicBezTo>
                  <a:pt x="120088" y="253410"/>
                  <a:pt x="118632" y="254500"/>
                  <a:pt x="117539" y="256682"/>
                </a:cubicBezTo>
                <a:lnTo>
                  <a:pt x="39609" y="421744"/>
                </a:lnTo>
                <a:cubicBezTo>
                  <a:pt x="39244" y="422107"/>
                  <a:pt x="39244" y="422834"/>
                  <a:pt x="39244" y="423198"/>
                </a:cubicBezTo>
                <a:lnTo>
                  <a:pt x="279" y="588260"/>
                </a:lnTo>
                <a:cubicBezTo>
                  <a:pt x="-449" y="590441"/>
                  <a:pt x="279" y="592986"/>
                  <a:pt x="2100" y="594804"/>
                </a:cubicBezTo>
                <a:lnTo>
                  <a:pt x="109163" y="711147"/>
                </a:lnTo>
                <a:cubicBezTo>
                  <a:pt x="109528" y="711874"/>
                  <a:pt x="110256" y="712238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1713" y="712965"/>
                  <a:pt x="112077" y="712965"/>
                  <a:pt x="112805" y="713329"/>
                </a:cubicBezTo>
                <a:cubicBezTo>
                  <a:pt x="113169" y="713329"/>
                  <a:pt x="113169" y="713329"/>
                  <a:pt x="113533" y="713329"/>
                </a:cubicBezTo>
                <a:cubicBezTo>
                  <a:pt x="113898" y="713329"/>
                  <a:pt x="113898" y="713329"/>
                  <a:pt x="114262" y="713329"/>
                </a:cubicBezTo>
                <a:cubicBezTo>
                  <a:pt x="114626" y="713329"/>
                  <a:pt x="114990" y="713329"/>
                  <a:pt x="114990" y="713329"/>
                </a:cubicBezTo>
                <a:cubicBezTo>
                  <a:pt x="115354" y="713329"/>
                  <a:pt x="115354" y="713329"/>
                  <a:pt x="115718" y="713329"/>
                </a:cubicBezTo>
                <a:cubicBezTo>
                  <a:pt x="116447" y="713329"/>
                  <a:pt x="117175" y="712965"/>
                  <a:pt x="117903" y="712601"/>
                </a:cubicBezTo>
                <a:cubicBezTo>
                  <a:pt x="117903" y="712601"/>
                  <a:pt x="117903" y="712601"/>
                  <a:pt x="117903" y="712601"/>
                </a:cubicBezTo>
                <a:lnTo>
                  <a:pt x="117903" y="712601"/>
                </a:lnTo>
                <a:cubicBezTo>
                  <a:pt x="117903" y="712601"/>
                  <a:pt x="117903" y="712601"/>
                  <a:pt x="117903" y="712601"/>
                </a:cubicBezTo>
                <a:lnTo>
                  <a:pt x="266481" y="626435"/>
                </a:lnTo>
                <a:lnTo>
                  <a:pt x="422342" y="650067"/>
                </a:lnTo>
                <a:lnTo>
                  <a:pt x="573834" y="777681"/>
                </a:lnTo>
                <a:lnTo>
                  <a:pt x="583302" y="1017275"/>
                </a:lnTo>
                <a:cubicBezTo>
                  <a:pt x="583302" y="1018729"/>
                  <a:pt x="584030" y="1020183"/>
                  <a:pt x="584759" y="1021638"/>
                </a:cubicBezTo>
                <a:lnTo>
                  <a:pt x="707481" y="1172520"/>
                </a:lnTo>
                <a:lnTo>
                  <a:pt x="559996" y="1376484"/>
                </a:lnTo>
                <a:lnTo>
                  <a:pt x="487163" y="1473558"/>
                </a:lnTo>
                <a:cubicBezTo>
                  <a:pt x="486071" y="1474649"/>
                  <a:pt x="485707" y="1476466"/>
                  <a:pt x="485707" y="1477921"/>
                </a:cubicBezTo>
                <a:lnTo>
                  <a:pt x="485707" y="1647709"/>
                </a:lnTo>
                <a:cubicBezTo>
                  <a:pt x="485707" y="1649163"/>
                  <a:pt x="486071" y="1650254"/>
                  <a:pt x="486799" y="1651345"/>
                </a:cubicBezTo>
                <a:lnTo>
                  <a:pt x="582938" y="1809862"/>
                </a:lnTo>
                <a:lnTo>
                  <a:pt x="582938" y="2026188"/>
                </a:lnTo>
                <a:cubicBezTo>
                  <a:pt x="582938" y="2028005"/>
                  <a:pt x="583666" y="2029823"/>
                  <a:pt x="585123" y="2031278"/>
                </a:cubicBezTo>
                <a:lnTo>
                  <a:pt x="652493" y="2098538"/>
                </a:lnTo>
                <a:lnTo>
                  <a:pt x="700562" y="2175616"/>
                </a:lnTo>
                <a:cubicBezTo>
                  <a:pt x="700926" y="2176343"/>
                  <a:pt x="701655" y="2177070"/>
                  <a:pt x="702747" y="2177797"/>
                </a:cubicBezTo>
                <a:lnTo>
                  <a:pt x="806533" y="2249421"/>
                </a:lnTo>
                <a:cubicBezTo>
                  <a:pt x="806533" y="2249421"/>
                  <a:pt x="806533" y="2249421"/>
                  <a:pt x="806533" y="2249421"/>
                </a:cubicBezTo>
                <a:lnTo>
                  <a:pt x="829475" y="2265418"/>
                </a:lnTo>
                <a:lnTo>
                  <a:pt x="1003909" y="2371945"/>
                </a:lnTo>
                <a:lnTo>
                  <a:pt x="1085845" y="2453748"/>
                </a:lnTo>
                <a:cubicBezTo>
                  <a:pt x="1087666" y="2455566"/>
                  <a:pt x="1089851" y="2456293"/>
                  <a:pt x="1092036" y="2455930"/>
                </a:cubicBezTo>
                <a:lnTo>
                  <a:pt x="1253724" y="2429026"/>
                </a:lnTo>
                <a:lnTo>
                  <a:pt x="1239886" y="2459929"/>
                </a:lnTo>
                <a:lnTo>
                  <a:pt x="1191452" y="2532280"/>
                </a:lnTo>
                <a:cubicBezTo>
                  <a:pt x="1189631" y="2535189"/>
                  <a:pt x="1189995" y="2539188"/>
                  <a:pt x="1192545" y="2541733"/>
                </a:cubicBezTo>
                <a:lnTo>
                  <a:pt x="1309076" y="2653350"/>
                </a:lnTo>
                <a:cubicBezTo>
                  <a:pt x="1310533" y="2654804"/>
                  <a:pt x="1312718" y="2655531"/>
                  <a:pt x="1314539" y="2655531"/>
                </a:cubicBezTo>
                <a:cubicBezTo>
                  <a:pt x="1316724" y="2655531"/>
                  <a:pt x="1318544" y="2654440"/>
                  <a:pt x="1319637" y="2652622"/>
                </a:cubicBezTo>
                <a:lnTo>
                  <a:pt x="1352047" y="2610812"/>
                </a:lnTo>
                <a:lnTo>
                  <a:pt x="1445637" y="2589724"/>
                </a:lnTo>
                <a:lnTo>
                  <a:pt x="1424515" y="2709340"/>
                </a:lnTo>
                <a:lnTo>
                  <a:pt x="1356417" y="2966749"/>
                </a:lnTo>
                <a:cubicBezTo>
                  <a:pt x="1356053" y="2967476"/>
                  <a:pt x="1356053" y="2968567"/>
                  <a:pt x="1356053" y="2969294"/>
                </a:cubicBezTo>
                <a:cubicBezTo>
                  <a:pt x="1356053" y="2969294"/>
                  <a:pt x="1356053" y="2969294"/>
                  <a:pt x="1356053" y="2969294"/>
                </a:cubicBezTo>
                <a:cubicBezTo>
                  <a:pt x="1356053" y="2969657"/>
                  <a:pt x="1356053" y="2969657"/>
                  <a:pt x="1356053" y="2970021"/>
                </a:cubicBezTo>
                <a:cubicBezTo>
                  <a:pt x="1356053" y="2970748"/>
                  <a:pt x="1356417" y="2971112"/>
                  <a:pt x="1356417" y="2971839"/>
                </a:cubicBezTo>
                <a:lnTo>
                  <a:pt x="1453648" y="3190346"/>
                </a:lnTo>
                <a:cubicBezTo>
                  <a:pt x="1453648" y="3190346"/>
                  <a:pt x="1453648" y="3190709"/>
                  <a:pt x="1454013" y="3190709"/>
                </a:cubicBezTo>
                <a:cubicBezTo>
                  <a:pt x="1454013" y="3191073"/>
                  <a:pt x="1454377" y="3191436"/>
                  <a:pt x="1454741" y="3191436"/>
                </a:cubicBezTo>
                <a:cubicBezTo>
                  <a:pt x="1455105" y="3191800"/>
                  <a:pt x="1455105" y="3192164"/>
                  <a:pt x="1455469" y="3192527"/>
                </a:cubicBezTo>
                <a:cubicBezTo>
                  <a:pt x="1455469" y="3192527"/>
                  <a:pt x="1455469" y="3192890"/>
                  <a:pt x="1455833" y="3192890"/>
                </a:cubicBezTo>
                <a:cubicBezTo>
                  <a:pt x="1455833" y="3192890"/>
                  <a:pt x="1456198" y="3193254"/>
                  <a:pt x="1456562" y="3193254"/>
                </a:cubicBezTo>
                <a:cubicBezTo>
                  <a:pt x="1456926" y="3193254"/>
                  <a:pt x="1456926" y="3193618"/>
                  <a:pt x="1456926" y="3193618"/>
                </a:cubicBezTo>
                <a:lnTo>
                  <a:pt x="1633544" y="3303053"/>
                </a:lnTo>
                <a:lnTo>
                  <a:pt x="1638278" y="3547373"/>
                </a:lnTo>
                <a:lnTo>
                  <a:pt x="1672145" y="3838231"/>
                </a:lnTo>
                <a:lnTo>
                  <a:pt x="1657579" y="4206530"/>
                </a:lnTo>
                <a:cubicBezTo>
                  <a:pt x="1657579" y="4206530"/>
                  <a:pt x="1657579" y="4206893"/>
                  <a:pt x="1657579" y="4206893"/>
                </a:cubicBezTo>
                <a:cubicBezTo>
                  <a:pt x="1657579" y="4207257"/>
                  <a:pt x="1657579" y="4207257"/>
                  <a:pt x="1657579" y="4207621"/>
                </a:cubicBezTo>
                <a:cubicBezTo>
                  <a:pt x="1657579" y="4208348"/>
                  <a:pt x="1657943" y="4209075"/>
                  <a:pt x="1657943" y="4209802"/>
                </a:cubicBezTo>
                <a:lnTo>
                  <a:pt x="1657943" y="4209802"/>
                </a:lnTo>
                <a:cubicBezTo>
                  <a:pt x="1658307" y="4210529"/>
                  <a:pt x="1658671" y="4211256"/>
                  <a:pt x="1659400" y="4211983"/>
                </a:cubicBezTo>
                <a:cubicBezTo>
                  <a:pt x="1659400" y="4211983"/>
                  <a:pt x="1659400" y="4212347"/>
                  <a:pt x="1659764" y="4212347"/>
                </a:cubicBezTo>
                <a:lnTo>
                  <a:pt x="1829827" y="4377409"/>
                </a:lnTo>
                <a:cubicBezTo>
                  <a:pt x="1829827" y="4377409"/>
                  <a:pt x="1829827" y="4377409"/>
                  <a:pt x="1829827" y="4377409"/>
                </a:cubicBezTo>
                <a:cubicBezTo>
                  <a:pt x="1829827" y="4377409"/>
                  <a:pt x="1829827" y="4377409"/>
                  <a:pt x="1830192" y="4377409"/>
                </a:cubicBezTo>
                <a:cubicBezTo>
                  <a:pt x="1830920" y="4377772"/>
                  <a:pt x="1831284" y="4378499"/>
                  <a:pt x="1832012" y="4378499"/>
                </a:cubicBezTo>
                <a:cubicBezTo>
                  <a:pt x="1832012" y="4378499"/>
                  <a:pt x="1832377" y="4378499"/>
                  <a:pt x="1832377" y="4378863"/>
                </a:cubicBezTo>
                <a:cubicBezTo>
                  <a:pt x="1832377" y="4378863"/>
                  <a:pt x="1832741" y="4378863"/>
                  <a:pt x="1832741" y="4378863"/>
                </a:cubicBezTo>
                <a:cubicBezTo>
                  <a:pt x="1832741" y="4378863"/>
                  <a:pt x="1833105" y="4378863"/>
                  <a:pt x="1833105" y="4379226"/>
                </a:cubicBezTo>
                <a:lnTo>
                  <a:pt x="2037400" y="4427945"/>
                </a:lnTo>
                <a:cubicBezTo>
                  <a:pt x="2038128" y="4427945"/>
                  <a:pt x="2038492" y="4428309"/>
                  <a:pt x="2039220" y="4428309"/>
                </a:cubicBezTo>
                <a:cubicBezTo>
                  <a:pt x="2041770" y="4428309"/>
                  <a:pt x="2044319" y="4426855"/>
                  <a:pt x="2045775" y="4424309"/>
                </a:cubicBezTo>
                <a:cubicBezTo>
                  <a:pt x="2047232" y="4421401"/>
                  <a:pt x="2046504" y="4417765"/>
                  <a:pt x="2043954" y="4415584"/>
                </a:cubicBezTo>
                <a:lnTo>
                  <a:pt x="1878625" y="4278881"/>
                </a:lnTo>
                <a:lnTo>
                  <a:pt x="1948180" y="4162901"/>
                </a:lnTo>
                <a:cubicBezTo>
                  <a:pt x="1949637" y="4160356"/>
                  <a:pt x="1949637" y="4157084"/>
                  <a:pt x="1947816" y="4154902"/>
                </a:cubicBezTo>
                <a:lnTo>
                  <a:pt x="1891735" y="4080370"/>
                </a:lnTo>
                <a:lnTo>
                  <a:pt x="1943446" y="3920762"/>
                </a:lnTo>
                <a:lnTo>
                  <a:pt x="2083648" y="3789149"/>
                </a:lnTo>
                <a:lnTo>
                  <a:pt x="2234411" y="3628813"/>
                </a:lnTo>
                <a:cubicBezTo>
                  <a:pt x="2234411" y="3628813"/>
                  <a:pt x="2234411" y="3628813"/>
                  <a:pt x="2234411" y="3628813"/>
                </a:cubicBezTo>
                <a:cubicBezTo>
                  <a:pt x="2234775" y="3628450"/>
                  <a:pt x="2235139" y="3627723"/>
                  <a:pt x="2235503" y="3626996"/>
                </a:cubicBezTo>
                <a:cubicBezTo>
                  <a:pt x="2235503" y="3626996"/>
                  <a:pt x="2235503" y="3626996"/>
                  <a:pt x="2235503" y="3626632"/>
                </a:cubicBezTo>
                <a:cubicBezTo>
                  <a:pt x="2235868" y="3625905"/>
                  <a:pt x="2235868" y="3625541"/>
                  <a:pt x="2235868" y="3624814"/>
                </a:cubicBezTo>
                <a:cubicBezTo>
                  <a:pt x="2235868" y="3624451"/>
                  <a:pt x="2235868" y="3624451"/>
                  <a:pt x="2235868" y="3624087"/>
                </a:cubicBezTo>
                <a:cubicBezTo>
                  <a:pt x="2235868" y="3624087"/>
                  <a:pt x="2235868" y="3624087"/>
                  <a:pt x="2235868" y="3624087"/>
                </a:cubicBezTo>
                <a:lnTo>
                  <a:pt x="2240602" y="3464115"/>
                </a:lnTo>
                <a:lnTo>
                  <a:pt x="2406295" y="3402672"/>
                </a:lnTo>
                <a:cubicBezTo>
                  <a:pt x="2406295" y="3402672"/>
                  <a:pt x="2406660" y="3402672"/>
                  <a:pt x="2406660" y="3402308"/>
                </a:cubicBezTo>
                <a:cubicBezTo>
                  <a:pt x="2406660" y="3402308"/>
                  <a:pt x="2407024" y="3402308"/>
                  <a:pt x="2407024" y="3401944"/>
                </a:cubicBezTo>
                <a:cubicBezTo>
                  <a:pt x="2407752" y="3401581"/>
                  <a:pt x="2408844" y="3400854"/>
                  <a:pt x="2409209" y="3400127"/>
                </a:cubicBezTo>
                <a:cubicBezTo>
                  <a:pt x="2409209" y="3400127"/>
                  <a:pt x="2409209" y="3400127"/>
                  <a:pt x="2409209" y="3400127"/>
                </a:cubicBezTo>
                <a:cubicBezTo>
                  <a:pt x="2409209" y="3400127"/>
                  <a:pt x="2409209" y="3399763"/>
                  <a:pt x="2409209" y="3399763"/>
                </a:cubicBezTo>
                <a:cubicBezTo>
                  <a:pt x="2409573" y="3399036"/>
                  <a:pt x="2409937" y="3398309"/>
                  <a:pt x="2410301" y="3397582"/>
                </a:cubicBezTo>
                <a:cubicBezTo>
                  <a:pt x="2410301" y="3397582"/>
                  <a:pt x="2410301" y="3397218"/>
                  <a:pt x="2410301" y="3397218"/>
                </a:cubicBezTo>
                <a:cubicBezTo>
                  <a:pt x="2410301" y="3397218"/>
                  <a:pt x="2410301" y="3397218"/>
                  <a:pt x="2410301" y="3397218"/>
                </a:cubicBezTo>
                <a:lnTo>
                  <a:pt x="2468203" y="3122721"/>
                </a:lnTo>
                <a:lnTo>
                  <a:pt x="2568711" y="3027102"/>
                </a:lnTo>
                <a:cubicBezTo>
                  <a:pt x="2568711" y="3027102"/>
                  <a:pt x="2568711" y="3026738"/>
                  <a:pt x="2569076" y="3026738"/>
                </a:cubicBezTo>
                <a:cubicBezTo>
                  <a:pt x="2569440" y="3026375"/>
                  <a:pt x="2569804" y="3026011"/>
                  <a:pt x="2569804" y="3025284"/>
                </a:cubicBezTo>
                <a:cubicBezTo>
                  <a:pt x="2570168" y="3024920"/>
                  <a:pt x="2570168" y="3024557"/>
                  <a:pt x="2570532" y="3024193"/>
                </a:cubicBezTo>
                <a:cubicBezTo>
                  <a:pt x="2570896" y="3023829"/>
                  <a:pt x="2570896" y="3023102"/>
                  <a:pt x="2570896" y="3022739"/>
                </a:cubicBezTo>
                <a:cubicBezTo>
                  <a:pt x="2570896" y="3022375"/>
                  <a:pt x="2571261" y="3022012"/>
                  <a:pt x="2571261" y="3021648"/>
                </a:cubicBezTo>
                <a:lnTo>
                  <a:pt x="2571261" y="2749696"/>
                </a:lnTo>
                <a:cubicBezTo>
                  <a:pt x="2571989" y="2746788"/>
                  <a:pt x="2569440" y="2743879"/>
                  <a:pt x="2566162" y="2742788"/>
                </a:cubicBezTo>
                <a:close/>
                <a:moveTo>
                  <a:pt x="1200556" y="2331225"/>
                </a:moveTo>
                <a:lnTo>
                  <a:pt x="1200556" y="2181069"/>
                </a:lnTo>
                <a:lnTo>
                  <a:pt x="1260643" y="2192340"/>
                </a:lnTo>
                <a:lnTo>
                  <a:pt x="1200556" y="2331225"/>
                </a:lnTo>
                <a:close/>
                <a:moveTo>
                  <a:pt x="1042146" y="2075270"/>
                </a:moveTo>
                <a:cubicBezTo>
                  <a:pt x="1041417" y="2076360"/>
                  <a:pt x="1040689" y="2077451"/>
                  <a:pt x="1040689" y="2078542"/>
                </a:cubicBezTo>
                <a:lnTo>
                  <a:pt x="1012649" y="2204701"/>
                </a:lnTo>
                <a:lnTo>
                  <a:pt x="821464" y="2234878"/>
                </a:lnTo>
                <a:lnTo>
                  <a:pt x="940180" y="1818951"/>
                </a:lnTo>
                <a:lnTo>
                  <a:pt x="1157585" y="1941112"/>
                </a:lnTo>
                <a:lnTo>
                  <a:pt x="1042146" y="2075270"/>
                </a:lnTo>
                <a:close/>
                <a:moveTo>
                  <a:pt x="636105" y="248320"/>
                </a:moveTo>
                <a:lnTo>
                  <a:pt x="267938" y="427197"/>
                </a:lnTo>
                <a:lnTo>
                  <a:pt x="318921" y="214144"/>
                </a:lnTo>
                <a:lnTo>
                  <a:pt x="636105" y="248320"/>
                </a:lnTo>
                <a:close/>
                <a:moveTo>
                  <a:pt x="652857" y="256682"/>
                </a:moveTo>
                <a:lnTo>
                  <a:pt x="575655" y="758775"/>
                </a:lnTo>
                <a:lnTo>
                  <a:pt x="269395" y="442831"/>
                </a:lnTo>
                <a:lnTo>
                  <a:pt x="652857" y="256682"/>
                </a:lnTo>
                <a:close/>
                <a:moveTo>
                  <a:pt x="1805064" y="519181"/>
                </a:moveTo>
                <a:lnTo>
                  <a:pt x="1846579" y="571535"/>
                </a:lnTo>
                <a:lnTo>
                  <a:pt x="1808706" y="659156"/>
                </a:lnTo>
                <a:lnTo>
                  <a:pt x="1720579" y="571899"/>
                </a:lnTo>
                <a:lnTo>
                  <a:pt x="1805064" y="519181"/>
                </a:lnTo>
                <a:close/>
                <a:moveTo>
                  <a:pt x="1242070" y="1899664"/>
                </a:moveTo>
                <a:lnTo>
                  <a:pt x="1169602" y="1931295"/>
                </a:lnTo>
                <a:lnTo>
                  <a:pt x="950741" y="1808408"/>
                </a:lnTo>
                <a:lnTo>
                  <a:pt x="1511186" y="1495736"/>
                </a:lnTo>
                <a:lnTo>
                  <a:pt x="1242070" y="1899664"/>
                </a:lnTo>
                <a:close/>
                <a:moveTo>
                  <a:pt x="1118620" y="1237963"/>
                </a:moveTo>
                <a:lnTo>
                  <a:pt x="1519198" y="1474285"/>
                </a:lnTo>
                <a:lnTo>
                  <a:pt x="948192" y="1793138"/>
                </a:lnTo>
                <a:lnTo>
                  <a:pt x="1118620" y="1237963"/>
                </a:lnTo>
                <a:close/>
                <a:moveTo>
                  <a:pt x="1728955" y="1219784"/>
                </a:moveTo>
                <a:lnTo>
                  <a:pt x="1132094" y="1219784"/>
                </a:lnTo>
                <a:lnTo>
                  <a:pt x="1448550" y="906385"/>
                </a:lnTo>
                <a:lnTo>
                  <a:pt x="1728955" y="1219784"/>
                </a:lnTo>
                <a:close/>
                <a:moveTo>
                  <a:pt x="1431070" y="902750"/>
                </a:moveTo>
                <a:lnTo>
                  <a:pt x="1119712" y="1211422"/>
                </a:lnTo>
                <a:lnTo>
                  <a:pt x="1078926" y="902750"/>
                </a:lnTo>
                <a:lnTo>
                  <a:pt x="1431070" y="902750"/>
                </a:lnTo>
                <a:close/>
                <a:moveTo>
                  <a:pt x="1084388" y="888207"/>
                </a:moveTo>
                <a:lnTo>
                  <a:pt x="1317816" y="547176"/>
                </a:lnTo>
                <a:lnTo>
                  <a:pt x="1438354" y="888207"/>
                </a:lnTo>
                <a:lnTo>
                  <a:pt x="1084388" y="888207"/>
                </a:lnTo>
                <a:close/>
                <a:moveTo>
                  <a:pt x="939088" y="1772778"/>
                </a:moveTo>
                <a:lnTo>
                  <a:pt x="914325" y="1556452"/>
                </a:lnTo>
                <a:lnTo>
                  <a:pt x="1091672" y="1276865"/>
                </a:lnTo>
                <a:lnTo>
                  <a:pt x="939088" y="1772778"/>
                </a:lnTo>
                <a:close/>
                <a:moveTo>
                  <a:pt x="1540683" y="1493918"/>
                </a:moveTo>
                <a:lnTo>
                  <a:pt x="1665226" y="1642982"/>
                </a:lnTo>
                <a:lnTo>
                  <a:pt x="1531943" y="1784412"/>
                </a:lnTo>
                <a:lnTo>
                  <a:pt x="1540683" y="1493918"/>
                </a:lnTo>
                <a:close/>
                <a:moveTo>
                  <a:pt x="1532307" y="1465196"/>
                </a:moveTo>
                <a:lnTo>
                  <a:pt x="1141198" y="1234327"/>
                </a:lnTo>
                <a:lnTo>
                  <a:pt x="1729683" y="1234327"/>
                </a:lnTo>
                <a:lnTo>
                  <a:pt x="1532307" y="1465196"/>
                </a:lnTo>
                <a:close/>
                <a:moveTo>
                  <a:pt x="1742064" y="1212150"/>
                </a:moveTo>
                <a:lnTo>
                  <a:pt x="1463845" y="901295"/>
                </a:lnTo>
                <a:lnTo>
                  <a:pt x="1844758" y="864938"/>
                </a:lnTo>
                <a:lnTo>
                  <a:pt x="1742064" y="1212150"/>
                </a:lnTo>
                <a:close/>
                <a:moveTo>
                  <a:pt x="1332383" y="545358"/>
                </a:moveTo>
                <a:lnTo>
                  <a:pt x="1613515" y="674426"/>
                </a:lnTo>
                <a:lnTo>
                  <a:pt x="1451099" y="880572"/>
                </a:lnTo>
                <a:lnTo>
                  <a:pt x="1332383" y="545358"/>
                </a:lnTo>
                <a:close/>
                <a:moveTo>
                  <a:pt x="1629539" y="654430"/>
                </a:moveTo>
                <a:lnTo>
                  <a:pt x="1598221" y="449375"/>
                </a:lnTo>
                <a:lnTo>
                  <a:pt x="1699093" y="570445"/>
                </a:lnTo>
                <a:lnTo>
                  <a:pt x="1629539" y="654430"/>
                </a:lnTo>
                <a:close/>
                <a:moveTo>
                  <a:pt x="1615700" y="659520"/>
                </a:moveTo>
                <a:lnTo>
                  <a:pt x="1338209" y="531906"/>
                </a:lnTo>
                <a:lnTo>
                  <a:pt x="1581469" y="434832"/>
                </a:lnTo>
                <a:lnTo>
                  <a:pt x="1615700" y="659520"/>
                </a:lnTo>
                <a:close/>
                <a:moveTo>
                  <a:pt x="1076377" y="874027"/>
                </a:moveTo>
                <a:lnTo>
                  <a:pt x="1036319" y="263590"/>
                </a:lnTo>
                <a:lnTo>
                  <a:pt x="1310169" y="532270"/>
                </a:lnTo>
                <a:lnTo>
                  <a:pt x="1076377" y="874027"/>
                </a:lnTo>
                <a:close/>
                <a:moveTo>
                  <a:pt x="668516" y="251228"/>
                </a:moveTo>
                <a:lnTo>
                  <a:pt x="1012649" y="252319"/>
                </a:lnTo>
                <a:lnTo>
                  <a:pt x="592042" y="749686"/>
                </a:lnTo>
                <a:lnTo>
                  <a:pt x="668516" y="251228"/>
                </a:lnTo>
                <a:close/>
                <a:moveTo>
                  <a:pt x="1022117" y="263590"/>
                </a:moveTo>
                <a:lnTo>
                  <a:pt x="1062903" y="886025"/>
                </a:lnTo>
                <a:lnTo>
                  <a:pt x="594227" y="770046"/>
                </a:lnTo>
                <a:lnTo>
                  <a:pt x="1022117" y="263590"/>
                </a:lnTo>
                <a:close/>
                <a:moveTo>
                  <a:pt x="1105874" y="1218330"/>
                </a:moveTo>
                <a:lnTo>
                  <a:pt x="734793" y="1167430"/>
                </a:lnTo>
                <a:lnTo>
                  <a:pt x="1065088" y="909294"/>
                </a:lnTo>
                <a:lnTo>
                  <a:pt x="1105874" y="1218330"/>
                </a:lnTo>
                <a:close/>
                <a:moveTo>
                  <a:pt x="1102232" y="1232510"/>
                </a:moveTo>
                <a:lnTo>
                  <a:pt x="907406" y="1539728"/>
                </a:lnTo>
                <a:lnTo>
                  <a:pt x="729695" y="1181246"/>
                </a:lnTo>
                <a:lnTo>
                  <a:pt x="1102232" y="1232510"/>
                </a:lnTo>
                <a:close/>
                <a:moveTo>
                  <a:pt x="927435" y="1801136"/>
                </a:moveTo>
                <a:lnTo>
                  <a:pt x="610978" y="1801136"/>
                </a:lnTo>
                <a:lnTo>
                  <a:pt x="900487" y="1568814"/>
                </a:lnTo>
                <a:lnTo>
                  <a:pt x="927435" y="1801136"/>
                </a:lnTo>
                <a:close/>
                <a:moveTo>
                  <a:pt x="1443452" y="1881122"/>
                </a:moveTo>
                <a:cubicBezTo>
                  <a:pt x="1442359" y="1882577"/>
                  <a:pt x="1441631" y="1884394"/>
                  <a:pt x="1441631" y="1885849"/>
                </a:cubicBezTo>
                <a:lnTo>
                  <a:pt x="1441631" y="1994193"/>
                </a:lnTo>
                <a:lnTo>
                  <a:pt x="1366250" y="2063272"/>
                </a:lnTo>
                <a:lnTo>
                  <a:pt x="1366250" y="1895302"/>
                </a:lnTo>
                <a:cubicBezTo>
                  <a:pt x="1366250" y="1893120"/>
                  <a:pt x="1365521" y="1891302"/>
                  <a:pt x="1364065" y="1889848"/>
                </a:cubicBezTo>
                <a:cubicBezTo>
                  <a:pt x="1362608" y="1888394"/>
                  <a:pt x="1360423" y="1887667"/>
                  <a:pt x="1358602" y="1888030"/>
                </a:cubicBezTo>
                <a:lnTo>
                  <a:pt x="1261735" y="1896392"/>
                </a:lnTo>
                <a:lnTo>
                  <a:pt x="1526117" y="1499372"/>
                </a:lnTo>
                <a:lnTo>
                  <a:pt x="1517377" y="1800046"/>
                </a:lnTo>
                <a:lnTo>
                  <a:pt x="1443452" y="1881122"/>
                </a:lnTo>
                <a:close/>
                <a:moveTo>
                  <a:pt x="1786128" y="1589174"/>
                </a:moveTo>
                <a:lnTo>
                  <a:pt x="1676879" y="1634620"/>
                </a:lnTo>
                <a:lnTo>
                  <a:pt x="1543232" y="1474649"/>
                </a:lnTo>
                <a:lnTo>
                  <a:pt x="1742793" y="1240872"/>
                </a:lnTo>
                <a:lnTo>
                  <a:pt x="1836746" y="1482647"/>
                </a:lnTo>
                <a:lnTo>
                  <a:pt x="1786128" y="1589174"/>
                </a:lnTo>
                <a:close/>
                <a:moveTo>
                  <a:pt x="1849856" y="1475739"/>
                </a:moveTo>
                <a:lnTo>
                  <a:pt x="1756995" y="1236872"/>
                </a:lnTo>
                <a:lnTo>
                  <a:pt x="1959105" y="1280137"/>
                </a:lnTo>
                <a:lnTo>
                  <a:pt x="1959105" y="1475739"/>
                </a:lnTo>
                <a:lnTo>
                  <a:pt x="1849856" y="1475739"/>
                </a:lnTo>
                <a:close/>
                <a:moveTo>
                  <a:pt x="2071631" y="992552"/>
                </a:moveTo>
                <a:lnTo>
                  <a:pt x="2090567" y="1096170"/>
                </a:lnTo>
                <a:cubicBezTo>
                  <a:pt x="2090567" y="1096534"/>
                  <a:pt x="2090931" y="1097261"/>
                  <a:pt x="2090931" y="1097624"/>
                </a:cubicBezTo>
                <a:lnTo>
                  <a:pt x="2129897" y="1194698"/>
                </a:lnTo>
                <a:cubicBezTo>
                  <a:pt x="2130261" y="1195789"/>
                  <a:pt x="2130989" y="1196880"/>
                  <a:pt x="2131718" y="1197607"/>
                </a:cubicBezTo>
                <a:lnTo>
                  <a:pt x="2199452" y="1256142"/>
                </a:lnTo>
                <a:lnTo>
                  <a:pt x="2160122" y="1303770"/>
                </a:lnTo>
                <a:cubicBezTo>
                  <a:pt x="2159030" y="1305224"/>
                  <a:pt x="2158301" y="1307042"/>
                  <a:pt x="2158665" y="1308860"/>
                </a:cubicBezTo>
                <a:lnTo>
                  <a:pt x="2163400" y="1381574"/>
                </a:lnTo>
                <a:cubicBezTo>
                  <a:pt x="2163400" y="1383028"/>
                  <a:pt x="2164128" y="1384119"/>
                  <a:pt x="2164856" y="1385210"/>
                </a:cubicBezTo>
                <a:lnTo>
                  <a:pt x="2200180" y="1433565"/>
                </a:lnTo>
                <a:lnTo>
                  <a:pt x="2162307" y="1471376"/>
                </a:lnTo>
                <a:lnTo>
                  <a:pt x="2110960" y="1389936"/>
                </a:lnTo>
                <a:lnTo>
                  <a:pt x="2158301" y="1267049"/>
                </a:lnTo>
                <a:cubicBezTo>
                  <a:pt x="2159030" y="1264867"/>
                  <a:pt x="2159030" y="1262322"/>
                  <a:pt x="2157573" y="1260141"/>
                </a:cubicBezTo>
                <a:cubicBezTo>
                  <a:pt x="2156116" y="1257960"/>
                  <a:pt x="2153931" y="1256869"/>
                  <a:pt x="2151382" y="1257233"/>
                </a:cubicBezTo>
                <a:lnTo>
                  <a:pt x="1967481" y="1267049"/>
                </a:lnTo>
                <a:lnTo>
                  <a:pt x="1754810" y="1221602"/>
                </a:lnTo>
                <a:lnTo>
                  <a:pt x="1859324" y="867847"/>
                </a:lnTo>
                <a:lnTo>
                  <a:pt x="2071631" y="992552"/>
                </a:lnTo>
                <a:close/>
                <a:moveTo>
                  <a:pt x="2117515" y="844942"/>
                </a:moveTo>
                <a:lnTo>
                  <a:pt x="1953642" y="776227"/>
                </a:lnTo>
                <a:lnTo>
                  <a:pt x="2057064" y="641705"/>
                </a:lnTo>
                <a:lnTo>
                  <a:pt x="2095665" y="713692"/>
                </a:lnTo>
                <a:lnTo>
                  <a:pt x="2117515" y="844942"/>
                </a:lnTo>
                <a:close/>
                <a:moveTo>
                  <a:pt x="2199452" y="703876"/>
                </a:moveTo>
                <a:lnTo>
                  <a:pt x="2107319" y="703876"/>
                </a:lnTo>
                <a:lnTo>
                  <a:pt x="2067261" y="628616"/>
                </a:lnTo>
                <a:lnTo>
                  <a:pt x="2117879" y="562810"/>
                </a:lnTo>
                <a:lnTo>
                  <a:pt x="2174324" y="632252"/>
                </a:lnTo>
                <a:lnTo>
                  <a:pt x="2199452" y="703876"/>
                </a:lnTo>
                <a:close/>
                <a:moveTo>
                  <a:pt x="1754810" y="455919"/>
                </a:moveTo>
                <a:lnTo>
                  <a:pt x="1830556" y="304673"/>
                </a:lnTo>
                <a:lnTo>
                  <a:pt x="1882267" y="403565"/>
                </a:lnTo>
                <a:cubicBezTo>
                  <a:pt x="1882995" y="405019"/>
                  <a:pt x="1884087" y="406110"/>
                  <a:pt x="1885544" y="406837"/>
                </a:cubicBezTo>
                <a:lnTo>
                  <a:pt x="2039949" y="479188"/>
                </a:lnTo>
                <a:lnTo>
                  <a:pt x="2107683" y="551175"/>
                </a:lnTo>
                <a:lnTo>
                  <a:pt x="2058521" y="615164"/>
                </a:lnTo>
                <a:lnTo>
                  <a:pt x="1893920" y="453011"/>
                </a:lnTo>
                <a:cubicBezTo>
                  <a:pt x="1893920" y="453011"/>
                  <a:pt x="1893556" y="453011"/>
                  <a:pt x="1893556" y="452647"/>
                </a:cubicBezTo>
                <a:cubicBezTo>
                  <a:pt x="1893192" y="452284"/>
                  <a:pt x="1892463" y="451920"/>
                  <a:pt x="1892099" y="451557"/>
                </a:cubicBezTo>
                <a:cubicBezTo>
                  <a:pt x="1891735" y="451557"/>
                  <a:pt x="1891735" y="451193"/>
                  <a:pt x="1891371" y="451193"/>
                </a:cubicBezTo>
                <a:cubicBezTo>
                  <a:pt x="1890642" y="450829"/>
                  <a:pt x="1890278" y="450829"/>
                  <a:pt x="1889550" y="450829"/>
                </a:cubicBezTo>
                <a:cubicBezTo>
                  <a:pt x="1889186" y="450829"/>
                  <a:pt x="1889186" y="450829"/>
                  <a:pt x="1888822" y="450829"/>
                </a:cubicBezTo>
                <a:cubicBezTo>
                  <a:pt x="1888822" y="450829"/>
                  <a:pt x="1888822" y="450829"/>
                  <a:pt x="1888822" y="450829"/>
                </a:cubicBezTo>
                <a:lnTo>
                  <a:pt x="1754810" y="455919"/>
                </a:lnTo>
                <a:close/>
                <a:moveTo>
                  <a:pt x="1887729" y="467917"/>
                </a:moveTo>
                <a:lnTo>
                  <a:pt x="2049417" y="626798"/>
                </a:lnTo>
                <a:lnTo>
                  <a:pt x="2049417" y="627162"/>
                </a:lnTo>
                <a:lnTo>
                  <a:pt x="1936891" y="774045"/>
                </a:lnTo>
                <a:lnTo>
                  <a:pt x="1851677" y="849668"/>
                </a:lnTo>
                <a:lnTo>
                  <a:pt x="1464937" y="886752"/>
                </a:lnTo>
                <a:lnTo>
                  <a:pt x="1630631" y="676244"/>
                </a:lnTo>
                <a:lnTo>
                  <a:pt x="1709290" y="580988"/>
                </a:lnTo>
                <a:lnTo>
                  <a:pt x="1805793" y="676608"/>
                </a:lnTo>
                <a:cubicBezTo>
                  <a:pt x="1807614" y="678426"/>
                  <a:pt x="1809799" y="679153"/>
                  <a:pt x="1812348" y="678426"/>
                </a:cubicBezTo>
                <a:cubicBezTo>
                  <a:pt x="1814897" y="678062"/>
                  <a:pt x="1816718" y="676244"/>
                  <a:pt x="1817810" y="674063"/>
                </a:cubicBezTo>
                <a:lnTo>
                  <a:pt x="1861510" y="572626"/>
                </a:lnTo>
                <a:cubicBezTo>
                  <a:pt x="1862602" y="570081"/>
                  <a:pt x="1862238" y="567173"/>
                  <a:pt x="1860417" y="565355"/>
                </a:cubicBezTo>
                <a:lnTo>
                  <a:pt x="1817446" y="511182"/>
                </a:lnTo>
                <a:lnTo>
                  <a:pt x="1887729" y="467917"/>
                </a:lnTo>
                <a:close/>
                <a:moveTo>
                  <a:pt x="739527" y="184331"/>
                </a:moveTo>
                <a:lnTo>
                  <a:pt x="964943" y="237776"/>
                </a:lnTo>
                <a:lnTo>
                  <a:pt x="662689" y="236685"/>
                </a:lnTo>
                <a:lnTo>
                  <a:pt x="330938" y="201055"/>
                </a:lnTo>
                <a:lnTo>
                  <a:pt x="546522" y="17088"/>
                </a:lnTo>
                <a:lnTo>
                  <a:pt x="736250" y="182513"/>
                </a:lnTo>
                <a:cubicBezTo>
                  <a:pt x="737342" y="183240"/>
                  <a:pt x="738435" y="183967"/>
                  <a:pt x="739527" y="184331"/>
                </a:cubicBezTo>
                <a:close/>
                <a:moveTo>
                  <a:pt x="250822" y="14543"/>
                </a:moveTo>
                <a:lnTo>
                  <a:pt x="526857" y="14543"/>
                </a:lnTo>
                <a:lnTo>
                  <a:pt x="316371" y="193784"/>
                </a:lnTo>
                <a:lnTo>
                  <a:pt x="250822" y="14543"/>
                </a:lnTo>
                <a:close/>
                <a:moveTo>
                  <a:pt x="128828" y="265771"/>
                </a:moveTo>
                <a:lnTo>
                  <a:pt x="303262" y="216689"/>
                </a:lnTo>
                <a:lnTo>
                  <a:pt x="251915" y="431560"/>
                </a:lnTo>
                <a:lnTo>
                  <a:pt x="70926" y="388295"/>
                </a:lnTo>
                <a:lnTo>
                  <a:pt x="128828" y="265771"/>
                </a:lnTo>
                <a:close/>
                <a:moveTo>
                  <a:pt x="52718" y="427197"/>
                </a:moveTo>
                <a:lnTo>
                  <a:pt x="64736" y="402111"/>
                </a:lnTo>
                <a:lnTo>
                  <a:pt x="246452" y="445739"/>
                </a:lnTo>
                <a:lnTo>
                  <a:pt x="112441" y="694059"/>
                </a:lnTo>
                <a:lnTo>
                  <a:pt x="14846" y="587896"/>
                </a:lnTo>
                <a:lnTo>
                  <a:pt x="52718" y="427197"/>
                </a:lnTo>
                <a:close/>
                <a:moveTo>
                  <a:pt x="426348" y="635888"/>
                </a:moveTo>
                <a:lnTo>
                  <a:pt x="265753" y="611528"/>
                </a:lnTo>
                <a:cubicBezTo>
                  <a:pt x="264296" y="611165"/>
                  <a:pt x="262476" y="611528"/>
                  <a:pt x="261019" y="612255"/>
                </a:cubicBezTo>
                <a:lnTo>
                  <a:pt x="132470" y="686788"/>
                </a:lnTo>
                <a:lnTo>
                  <a:pt x="258834" y="452284"/>
                </a:lnTo>
                <a:lnTo>
                  <a:pt x="475146" y="675517"/>
                </a:lnTo>
                <a:lnTo>
                  <a:pt x="429626" y="637342"/>
                </a:lnTo>
                <a:cubicBezTo>
                  <a:pt x="428897" y="636615"/>
                  <a:pt x="427441" y="636251"/>
                  <a:pt x="426348" y="635888"/>
                </a:cubicBezTo>
                <a:close/>
                <a:moveTo>
                  <a:pt x="597504" y="1014366"/>
                </a:moveTo>
                <a:lnTo>
                  <a:pt x="588400" y="783862"/>
                </a:lnTo>
                <a:lnTo>
                  <a:pt x="1054527" y="899114"/>
                </a:lnTo>
                <a:lnTo>
                  <a:pt x="718042" y="1162340"/>
                </a:lnTo>
                <a:lnTo>
                  <a:pt x="597504" y="1014366"/>
                </a:lnTo>
                <a:close/>
                <a:moveTo>
                  <a:pt x="715857" y="1186336"/>
                </a:moveTo>
                <a:lnTo>
                  <a:pt x="891019" y="1539728"/>
                </a:lnTo>
                <a:lnTo>
                  <a:pt x="565822" y="1393936"/>
                </a:lnTo>
                <a:lnTo>
                  <a:pt x="572013" y="1385573"/>
                </a:lnTo>
                <a:lnTo>
                  <a:pt x="715857" y="1186336"/>
                </a:lnTo>
                <a:close/>
                <a:moveTo>
                  <a:pt x="500637" y="1645891"/>
                </a:moveTo>
                <a:lnTo>
                  <a:pt x="500637" y="1480466"/>
                </a:lnTo>
                <a:lnTo>
                  <a:pt x="557082" y="1405570"/>
                </a:lnTo>
                <a:lnTo>
                  <a:pt x="892839" y="1556452"/>
                </a:lnTo>
                <a:lnTo>
                  <a:pt x="592406" y="1797501"/>
                </a:lnTo>
                <a:lnTo>
                  <a:pt x="500637" y="1645891"/>
                </a:lnTo>
                <a:close/>
                <a:moveTo>
                  <a:pt x="664874" y="2090903"/>
                </a:moveTo>
                <a:cubicBezTo>
                  <a:pt x="664510" y="2090540"/>
                  <a:pt x="664146" y="2090176"/>
                  <a:pt x="663782" y="2089449"/>
                </a:cubicBezTo>
                <a:lnTo>
                  <a:pt x="597868" y="2023642"/>
                </a:lnTo>
                <a:lnTo>
                  <a:pt x="597868" y="1815316"/>
                </a:lnTo>
                <a:lnTo>
                  <a:pt x="925978" y="1815316"/>
                </a:lnTo>
                <a:lnTo>
                  <a:pt x="806533" y="2231969"/>
                </a:lnTo>
                <a:lnTo>
                  <a:pt x="712579" y="2166890"/>
                </a:lnTo>
                <a:lnTo>
                  <a:pt x="664874" y="2090903"/>
                </a:lnTo>
                <a:close/>
                <a:moveTo>
                  <a:pt x="829839" y="2248330"/>
                </a:moveTo>
                <a:lnTo>
                  <a:pt x="1010464" y="2219608"/>
                </a:lnTo>
                <a:lnTo>
                  <a:pt x="1002088" y="2353766"/>
                </a:lnTo>
                <a:lnTo>
                  <a:pt x="837851" y="2253420"/>
                </a:lnTo>
                <a:lnTo>
                  <a:pt x="829839" y="2248330"/>
                </a:lnTo>
                <a:close/>
                <a:moveTo>
                  <a:pt x="1016290" y="2363583"/>
                </a:moveTo>
                <a:lnTo>
                  <a:pt x="1025030" y="2221789"/>
                </a:lnTo>
                <a:lnTo>
                  <a:pt x="1090215" y="2250148"/>
                </a:lnTo>
                <a:lnTo>
                  <a:pt x="1145203" y="2432298"/>
                </a:lnTo>
                <a:lnTo>
                  <a:pt x="1093857" y="2440660"/>
                </a:lnTo>
                <a:lnTo>
                  <a:pt x="1016290" y="2363583"/>
                </a:lnTo>
                <a:close/>
                <a:moveTo>
                  <a:pt x="1159406" y="2430480"/>
                </a:moveTo>
                <a:lnTo>
                  <a:pt x="1104781" y="2249421"/>
                </a:lnTo>
                <a:lnTo>
                  <a:pt x="1162319" y="2222880"/>
                </a:lnTo>
                <a:cubicBezTo>
                  <a:pt x="1163412" y="2222516"/>
                  <a:pt x="1164140" y="2221789"/>
                  <a:pt x="1164868" y="2220699"/>
                </a:cubicBezTo>
                <a:lnTo>
                  <a:pt x="1185990" y="2193794"/>
                </a:lnTo>
                <a:lnTo>
                  <a:pt x="1185990" y="2366855"/>
                </a:lnTo>
                <a:cubicBezTo>
                  <a:pt x="1185990" y="2366855"/>
                  <a:pt x="1185990" y="2366855"/>
                  <a:pt x="1185990" y="2366855"/>
                </a:cubicBezTo>
                <a:cubicBezTo>
                  <a:pt x="1185990" y="2367218"/>
                  <a:pt x="1185990" y="2367582"/>
                  <a:pt x="1186354" y="2367945"/>
                </a:cubicBezTo>
                <a:cubicBezTo>
                  <a:pt x="1186354" y="2368673"/>
                  <a:pt x="1186718" y="2369400"/>
                  <a:pt x="1187082" y="2370127"/>
                </a:cubicBezTo>
                <a:cubicBezTo>
                  <a:pt x="1187082" y="2370127"/>
                  <a:pt x="1187082" y="2370490"/>
                  <a:pt x="1187082" y="2370490"/>
                </a:cubicBezTo>
                <a:cubicBezTo>
                  <a:pt x="1187082" y="2370854"/>
                  <a:pt x="1187446" y="2370854"/>
                  <a:pt x="1187446" y="2371218"/>
                </a:cubicBezTo>
                <a:cubicBezTo>
                  <a:pt x="1187810" y="2371945"/>
                  <a:pt x="1188175" y="2372308"/>
                  <a:pt x="1188903" y="2372672"/>
                </a:cubicBezTo>
                <a:cubicBezTo>
                  <a:pt x="1189267" y="2373036"/>
                  <a:pt x="1189631" y="2373036"/>
                  <a:pt x="1189995" y="2373399"/>
                </a:cubicBezTo>
                <a:cubicBezTo>
                  <a:pt x="1190360" y="2373762"/>
                  <a:pt x="1191088" y="2374126"/>
                  <a:pt x="1191816" y="2374126"/>
                </a:cubicBezTo>
                <a:cubicBezTo>
                  <a:pt x="1192180" y="2374126"/>
                  <a:pt x="1192180" y="2374490"/>
                  <a:pt x="1192545" y="2374490"/>
                </a:cubicBezTo>
                <a:lnTo>
                  <a:pt x="1309440" y="2394486"/>
                </a:lnTo>
                <a:lnTo>
                  <a:pt x="1264648" y="2413755"/>
                </a:lnTo>
                <a:lnTo>
                  <a:pt x="1159406" y="2430480"/>
                </a:lnTo>
                <a:close/>
                <a:moveTo>
                  <a:pt x="1252995" y="2467564"/>
                </a:moveTo>
                <a:cubicBezTo>
                  <a:pt x="1252995" y="2467200"/>
                  <a:pt x="1253360" y="2467200"/>
                  <a:pt x="1253360" y="2466837"/>
                </a:cubicBezTo>
                <a:lnTo>
                  <a:pt x="1241342" y="2567547"/>
                </a:lnTo>
                <a:lnTo>
                  <a:pt x="1207839" y="2535189"/>
                </a:lnTo>
                <a:lnTo>
                  <a:pt x="1252995" y="2467564"/>
                </a:lnTo>
                <a:close/>
                <a:moveTo>
                  <a:pt x="1314174" y="2637352"/>
                </a:moveTo>
                <a:lnTo>
                  <a:pt x="1254452" y="2580272"/>
                </a:lnTo>
                <a:lnTo>
                  <a:pt x="1273024" y="2425026"/>
                </a:lnTo>
                <a:lnTo>
                  <a:pt x="1321822" y="2403939"/>
                </a:lnTo>
                <a:lnTo>
                  <a:pt x="1298151" y="2470836"/>
                </a:lnTo>
                <a:cubicBezTo>
                  <a:pt x="1297423" y="2473018"/>
                  <a:pt x="1297787" y="2475563"/>
                  <a:pt x="1298880" y="2477381"/>
                </a:cubicBezTo>
                <a:lnTo>
                  <a:pt x="1336753" y="2534098"/>
                </a:lnTo>
                <a:lnTo>
                  <a:pt x="1341122" y="2602086"/>
                </a:lnTo>
                <a:lnTo>
                  <a:pt x="1314174" y="2637352"/>
                </a:lnTo>
                <a:close/>
                <a:moveTo>
                  <a:pt x="1355689" y="2595542"/>
                </a:moveTo>
                <a:lnTo>
                  <a:pt x="1352047" y="2538824"/>
                </a:lnTo>
                <a:lnTo>
                  <a:pt x="1404487" y="2538824"/>
                </a:lnTo>
                <a:lnTo>
                  <a:pt x="1441631" y="2575909"/>
                </a:lnTo>
                <a:lnTo>
                  <a:pt x="1355689" y="2595542"/>
                </a:lnTo>
                <a:close/>
                <a:moveTo>
                  <a:pt x="2557423" y="2991835"/>
                </a:moveTo>
                <a:lnTo>
                  <a:pt x="2417949" y="2722065"/>
                </a:lnTo>
                <a:lnTo>
                  <a:pt x="2557423" y="2755877"/>
                </a:lnTo>
                <a:lnTo>
                  <a:pt x="2557423" y="2991835"/>
                </a:lnTo>
                <a:close/>
                <a:moveTo>
                  <a:pt x="2399376" y="3383039"/>
                </a:moveTo>
                <a:lnTo>
                  <a:pt x="2285394" y="3297963"/>
                </a:lnTo>
                <a:lnTo>
                  <a:pt x="2450723" y="3140536"/>
                </a:lnTo>
                <a:lnTo>
                  <a:pt x="2399376" y="3383039"/>
                </a:lnTo>
                <a:close/>
                <a:moveTo>
                  <a:pt x="2103677" y="3746611"/>
                </a:moveTo>
                <a:lnTo>
                  <a:pt x="2011908" y="3730250"/>
                </a:lnTo>
                <a:lnTo>
                  <a:pt x="1874983" y="3460480"/>
                </a:lnTo>
                <a:lnTo>
                  <a:pt x="2216931" y="3626269"/>
                </a:lnTo>
                <a:lnTo>
                  <a:pt x="2103677" y="3746611"/>
                </a:lnTo>
                <a:close/>
                <a:moveTo>
                  <a:pt x="1940168" y="3902583"/>
                </a:moveTo>
                <a:lnTo>
                  <a:pt x="1869885" y="3719707"/>
                </a:lnTo>
                <a:lnTo>
                  <a:pt x="2002076" y="3743339"/>
                </a:lnTo>
                <a:lnTo>
                  <a:pt x="2037035" y="3812417"/>
                </a:lnTo>
                <a:lnTo>
                  <a:pt x="1940168" y="3902583"/>
                </a:lnTo>
                <a:close/>
                <a:moveTo>
                  <a:pt x="1682342" y="4204712"/>
                </a:moveTo>
                <a:lnTo>
                  <a:pt x="1875712" y="4093095"/>
                </a:lnTo>
                <a:lnTo>
                  <a:pt x="1862966" y="4268701"/>
                </a:lnTo>
                <a:lnTo>
                  <a:pt x="1682342" y="4204712"/>
                </a:lnTo>
                <a:close/>
                <a:moveTo>
                  <a:pt x="1832377" y="4358503"/>
                </a:moveTo>
                <a:lnTo>
                  <a:pt x="1694359" y="4224708"/>
                </a:lnTo>
                <a:lnTo>
                  <a:pt x="1860053" y="4283607"/>
                </a:lnTo>
                <a:lnTo>
                  <a:pt x="1832377" y="4358503"/>
                </a:lnTo>
                <a:close/>
                <a:moveTo>
                  <a:pt x="1678700" y="4049467"/>
                </a:moveTo>
                <a:lnTo>
                  <a:pt x="1863330" y="4083642"/>
                </a:lnTo>
                <a:lnTo>
                  <a:pt x="1673238" y="4193441"/>
                </a:lnTo>
                <a:lnTo>
                  <a:pt x="1678700" y="4049467"/>
                </a:lnTo>
                <a:close/>
                <a:moveTo>
                  <a:pt x="1679064" y="4034560"/>
                </a:moveTo>
                <a:lnTo>
                  <a:pt x="1685983" y="3856410"/>
                </a:lnTo>
                <a:lnTo>
                  <a:pt x="1865151" y="4069099"/>
                </a:lnTo>
                <a:lnTo>
                  <a:pt x="1679064" y="4034560"/>
                </a:lnTo>
                <a:close/>
                <a:moveTo>
                  <a:pt x="1374261" y="2974747"/>
                </a:moveTo>
                <a:lnTo>
                  <a:pt x="1547966" y="2957659"/>
                </a:lnTo>
                <a:lnTo>
                  <a:pt x="1460568" y="3168531"/>
                </a:lnTo>
                <a:lnTo>
                  <a:pt x="1374261" y="2974747"/>
                </a:lnTo>
                <a:close/>
                <a:moveTo>
                  <a:pt x="1433984" y="2730790"/>
                </a:moveTo>
                <a:lnTo>
                  <a:pt x="1547602" y="2942753"/>
                </a:lnTo>
                <a:lnTo>
                  <a:pt x="1373169" y="2960204"/>
                </a:lnTo>
                <a:lnTo>
                  <a:pt x="1433984" y="2730790"/>
                </a:lnTo>
                <a:close/>
                <a:moveTo>
                  <a:pt x="1975856" y="2634080"/>
                </a:moveTo>
                <a:lnTo>
                  <a:pt x="1848400" y="2622809"/>
                </a:lnTo>
                <a:lnTo>
                  <a:pt x="1903388" y="2563911"/>
                </a:lnTo>
                <a:lnTo>
                  <a:pt x="1975856" y="2634080"/>
                </a:lnTo>
                <a:close/>
                <a:moveTo>
                  <a:pt x="2381532" y="2715157"/>
                </a:moveTo>
                <a:lnTo>
                  <a:pt x="2124434" y="2854405"/>
                </a:lnTo>
                <a:lnTo>
                  <a:pt x="2213654" y="2690070"/>
                </a:lnTo>
                <a:lnTo>
                  <a:pt x="2381532" y="2715157"/>
                </a:lnTo>
                <a:close/>
                <a:moveTo>
                  <a:pt x="2275197" y="3287419"/>
                </a:moveTo>
                <a:lnTo>
                  <a:pt x="2163764" y="3120540"/>
                </a:lnTo>
                <a:lnTo>
                  <a:pt x="2444532" y="3125993"/>
                </a:lnTo>
                <a:lnTo>
                  <a:pt x="2275197" y="3287419"/>
                </a:lnTo>
                <a:close/>
                <a:moveTo>
                  <a:pt x="2102220" y="2890762"/>
                </a:moveTo>
                <a:lnTo>
                  <a:pt x="2141914" y="3108178"/>
                </a:lnTo>
                <a:lnTo>
                  <a:pt x="1878261" y="3204161"/>
                </a:lnTo>
                <a:lnTo>
                  <a:pt x="2102220" y="2890762"/>
                </a:lnTo>
                <a:close/>
                <a:moveTo>
                  <a:pt x="1858960" y="3205979"/>
                </a:moveTo>
                <a:lnTo>
                  <a:pt x="1755903" y="3043099"/>
                </a:lnTo>
                <a:lnTo>
                  <a:pt x="2084376" y="2890762"/>
                </a:lnTo>
                <a:lnTo>
                  <a:pt x="1858960" y="3205979"/>
                </a:lnTo>
                <a:close/>
                <a:moveTo>
                  <a:pt x="2114602" y="2876583"/>
                </a:moveTo>
                <a:lnTo>
                  <a:pt x="2383353" y="2731154"/>
                </a:lnTo>
                <a:lnTo>
                  <a:pt x="2154296" y="3093635"/>
                </a:lnTo>
                <a:lnTo>
                  <a:pt x="2114602" y="2876583"/>
                </a:lnTo>
                <a:close/>
                <a:moveTo>
                  <a:pt x="2070174" y="2881309"/>
                </a:moveTo>
                <a:lnTo>
                  <a:pt x="1763914" y="3023466"/>
                </a:lnTo>
                <a:lnTo>
                  <a:pt x="1844394" y="2890762"/>
                </a:lnTo>
                <a:lnTo>
                  <a:pt x="2070174" y="2881309"/>
                </a:lnTo>
                <a:close/>
                <a:moveTo>
                  <a:pt x="1854955" y="2875492"/>
                </a:moveTo>
                <a:lnTo>
                  <a:pt x="2011180" y="2660985"/>
                </a:lnTo>
                <a:lnTo>
                  <a:pt x="2095665" y="2865676"/>
                </a:lnTo>
                <a:lnTo>
                  <a:pt x="1854955" y="2875492"/>
                </a:lnTo>
                <a:close/>
                <a:moveTo>
                  <a:pt x="1832377" y="2862404"/>
                </a:moveTo>
                <a:lnTo>
                  <a:pt x="1627353" y="2613357"/>
                </a:lnTo>
                <a:lnTo>
                  <a:pt x="1825822" y="2635171"/>
                </a:lnTo>
                <a:lnTo>
                  <a:pt x="1832377" y="2862404"/>
                </a:lnTo>
                <a:close/>
                <a:moveTo>
                  <a:pt x="1615336" y="2621719"/>
                </a:moveTo>
                <a:lnTo>
                  <a:pt x="1827278" y="2879128"/>
                </a:lnTo>
                <a:lnTo>
                  <a:pt x="1568359" y="2939481"/>
                </a:lnTo>
                <a:lnTo>
                  <a:pt x="1615336" y="2621719"/>
                </a:lnTo>
                <a:close/>
                <a:moveTo>
                  <a:pt x="1563261" y="2959114"/>
                </a:moveTo>
                <a:lnTo>
                  <a:pt x="1729319" y="3040190"/>
                </a:lnTo>
                <a:lnTo>
                  <a:pt x="1475498" y="3171076"/>
                </a:lnTo>
                <a:lnTo>
                  <a:pt x="1563261" y="2959114"/>
                </a:lnTo>
                <a:close/>
                <a:moveTo>
                  <a:pt x="1580741" y="2951479"/>
                </a:moveTo>
                <a:lnTo>
                  <a:pt x="1824729" y="2894398"/>
                </a:lnTo>
                <a:lnTo>
                  <a:pt x="1742429" y="3030374"/>
                </a:lnTo>
                <a:lnTo>
                  <a:pt x="1580741" y="2951479"/>
                </a:lnTo>
                <a:close/>
                <a:moveTo>
                  <a:pt x="1746799" y="3056187"/>
                </a:moveTo>
                <a:lnTo>
                  <a:pt x="1847671" y="3215796"/>
                </a:lnTo>
                <a:lnTo>
                  <a:pt x="1653573" y="3286329"/>
                </a:lnTo>
                <a:lnTo>
                  <a:pt x="1746799" y="3056187"/>
                </a:lnTo>
                <a:close/>
                <a:moveTo>
                  <a:pt x="1851313" y="3229611"/>
                </a:moveTo>
                <a:lnTo>
                  <a:pt x="1851313" y="3430667"/>
                </a:lnTo>
                <a:lnTo>
                  <a:pt x="1656851" y="3300508"/>
                </a:lnTo>
                <a:lnTo>
                  <a:pt x="1851313" y="3229611"/>
                </a:lnTo>
                <a:close/>
                <a:moveTo>
                  <a:pt x="1865879" y="3232520"/>
                </a:moveTo>
                <a:lnTo>
                  <a:pt x="2207463" y="3450663"/>
                </a:lnTo>
                <a:lnTo>
                  <a:pt x="1865879" y="3437575"/>
                </a:lnTo>
                <a:lnTo>
                  <a:pt x="1865879" y="3232520"/>
                </a:lnTo>
                <a:close/>
                <a:moveTo>
                  <a:pt x="1874983" y="3220886"/>
                </a:moveTo>
                <a:lnTo>
                  <a:pt x="2144827" y="3122358"/>
                </a:lnTo>
                <a:lnTo>
                  <a:pt x="2222394" y="3442665"/>
                </a:lnTo>
                <a:lnTo>
                  <a:pt x="1874983" y="3220886"/>
                </a:lnTo>
                <a:close/>
                <a:moveTo>
                  <a:pt x="2163035" y="3105997"/>
                </a:moveTo>
                <a:lnTo>
                  <a:pt x="2399740" y="2731881"/>
                </a:lnTo>
                <a:lnTo>
                  <a:pt x="2454001" y="3111450"/>
                </a:lnTo>
                <a:lnTo>
                  <a:pt x="2163035" y="3105997"/>
                </a:lnTo>
                <a:close/>
                <a:moveTo>
                  <a:pt x="2107319" y="2855859"/>
                </a:moveTo>
                <a:lnTo>
                  <a:pt x="2024654" y="2655895"/>
                </a:lnTo>
                <a:lnTo>
                  <a:pt x="2198359" y="2687525"/>
                </a:lnTo>
                <a:lnTo>
                  <a:pt x="2107319" y="2855859"/>
                </a:lnTo>
                <a:close/>
                <a:moveTo>
                  <a:pt x="1846943" y="2862040"/>
                </a:moveTo>
                <a:lnTo>
                  <a:pt x="1840388" y="2636625"/>
                </a:lnTo>
                <a:lnTo>
                  <a:pt x="1994793" y="2650441"/>
                </a:lnTo>
                <a:lnTo>
                  <a:pt x="1999891" y="2651532"/>
                </a:lnTo>
                <a:lnTo>
                  <a:pt x="1846943" y="2862040"/>
                </a:lnTo>
                <a:close/>
                <a:moveTo>
                  <a:pt x="1625533" y="2598814"/>
                </a:moveTo>
                <a:lnTo>
                  <a:pt x="1726406" y="2489742"/>
                </a:lnTo>
                <a:lnTo>
                  <a:pt x="1817810" y="2619537"/>
                </a:lnTo>
                <a:lnTo>
                  <a:pt x="1625533" y="2598814"/>
                </a:lnTo>
                <a:close/>
                <a:moveTo>
                  <a:pt x="1612423" y="2591542"/>
                </a:moveTo>
                <a:lnTo>
                  <a:pt x="1564354" y="2485379"/>
                </a:lnTo>
                <a:lnTo>
                  <a:pt x="1715845" y="2479925"/>
                </a:lnTo>
                <a:lnTo>
                  <a:pt x="1612423" y="2591542"/>
                </a:lnTo>
                <a:close/>
                <a:moveTo>
                  <a:pt x="1555249" y="2926392"/>
                </a:moveTo>
                <a:lnTo>
                  <a:pt x="1441267" y="2714066"/>
                </a:lnTo>
                <a:lnTo>
                  <a:pt x="1600770" y="2618810"/>
                </a:lnTo>
                <a:lnTo>
                  <a:pt x="1555249" y="2926392"/>
                </a:lnTo>
                <a:close/>
                <a:moveTo>
                  <a:pt x="1731140" y="3055460"/>
                </a:moveTo>
                <a:lnTo>
                  <a:pt x="1637186" y="3287783"/>
                </a:lnTo>
                <a:lnTo>
                  <a:pt x="1475498" y="3187437"/>
                </a:lnTo>
                <a:lnTo>
                  <a:pt x="1731140" y="3055460"/>
                </a:lnTo>
                <a:close/>
                <a:moveTo>
                  <a:pt x="1652845" y="3534648"/>
                </a:moveTo>
                <a:lnTo>
                  <a:pt x="1648475" y="3312506"/>
                </a:lnTo>
                <a:lnTo>
                  <a:pt x="1844030" y="3443392"/>
                </a:lnTo>
                <a:lnTo>
                  <a:pt x="1652845" y="3534648"/>
                </a:lnTo>
                <a:close/>
                <a:moveTo>
                  <a:pt x="1851313" y="3455753"/>
                </a:moveTo>
                <a:lnTo>
                  <a:pt x="1851313" y="3695347"/>
                </a:lnTo>
                <a:lnTo>
                  <a:pt x="1659400" y="3547737"/>
                </a:lnTo>
                <a:lnTo>
                  <a:pt x="1851313" y="3455753"/>
                </a:lnTo>
                <a:close/>
                <a:moveTo>
                  <a:pt x="1925238" y="3904038"/>
                </a:moveTo>
                <a:lnTo>
                  <a:pt x="1695816" y="3834959"/>
                </a:lnTo>
                <a:lnTo>
                  <a:pt x="1854955" y="3721525"/>
                </a:lnTo>
                <a:lnTo>
                  <a:pt x="1925238" y="3904038"/>
                </a:lnTo>
                <a:close/>
                <a:moveTo>
                  <a:pt x="1865879" y="3704073"/>
                </a:moveTo>
                <a:lnTo>
                  <a:pt x="1865879" y="3475023"/>
                </a:lnTo>
                <a:lnTo>
                  <a:pt x="1994064" y="3726978"/>
                </a:lnTo>
                <a:lnTo>
                  <a:pt x="1865879" y="3704073"/>
                </a:lnTo>
                <a:close/>
                <a:moveTo>
                  <a:pt x="1893192" y="3452845"/>
                </a:moveTo>
                <a:lnTo>
                  <a:pt x="2226400" y="3465933"/>
                </a:lnTo>
                <a:lnTo>
                  <a:pt x="2222030" y="3612453"/>
                </a:lnTo>
                <a:lnTo>
                  <a:pt x="1893192" y="3452845"/>
                </a:lnTo>
                <a:close/>
                <a:moveTo>
                  <a:pt x="2239145" y="3449209"/>
                </a:moveTo>
                <a:lnTo>
                  <a:pt x="2167041" y="3151080"/>
                </a:lnTo>
                <a:lnTo>
                  <a:pt x="2268278" y="3302689"/>
                </a:lnTo>
                <a:cubicBezTo>
                  <a:pt x="2268278" y="3303053"/>
                  <a:pt x="2268642" y="3303053"/>
                  <a:pt x="2268642" y="3303053"/>
                </a:cubicBezTo>
                <a:cubicBezTo>
                  <a:pt x="2268642" y="3303053"/>
                  <a:pt x="2268642" y="3303416"/>
                  <a:pt x="2269006" y="3303416"/>
                </a:cubicBezTo>
                <a:cubicBezTo>
                  <a:pt x="2269006" y="3303416"/>
                  <a:pt x="2269371" y="3303416"/>
                  <a:pt x="2269371" y="3303780"/>
                </a:cubicBezTo>
                <a:cubicBezTo>
                  <a:pt x="2269371" y="3303780"/>
                  <a:pt x="2269735" y="3304144"/>
                  <a:pt x="2269735" y="3304144"/>
                </a:cubicBezTo>
                <a:lnTo>
                  <a:pt x="2389180" y="3393219"/>
                </a:lnTo>
                <a:lnTo>
                  <a:pt x="2239145" y="3449209"/>
                </a:lnTo>
                <a:close/>
                <a:moveTo>
                  <a:pt x="2467839" y="3103815"/>
                </a:moveTo>
                <a:lnTo>
                  <a:pt x="2417584" y="2752968"/>
                </a:lnTo>
                <a:lnTo>
                  <a:pt x="2555602" y="3020557"/>
                </a:lnTo>
                <a:lnTo>
                  <a:pt x="2467839" y="3103815"/>
                </a:lnTo>
                <a:close/>
                <a:moveTo>
                  <a:pt x="1893192" y="2553731"/>
                </a:moveTo>
                <a:lnTo>
                  <a:pt x="1833833" y="2617356"/>
                </a:lnTo>
                <a:lnTo>
                  <a:pt x="1736602" y="2478835"/>
                </a:lnTo>
                <a:lnTo>
                  <a:pt x="1813076" y="2475926"/>
                </a:lnTo>
                <a:lnTo>
                  <a:pt x="1893192" y="2553731"/>
                </a:lnTo>
                <a:close/>
                <a:moveTo>
                  <a:pt x="1462752" y="2583544"/>
                </a:moveTo>
                <a:lnTo>
                  <a:pt x="1550880" y="2490833"/>
                </a:lnTo>
                <a:lnTo>
                  <a:pt x="1600770" y="2601359"/>
                </a:lnTo>
                <a:lnTo>
                  <a:pt x="1441631" y="2696615"/>
                </a:lnTo>
                <a:lnTo>
                  <a:pt x="1462752" y="2583544"/>
                </a:lnTo>
                <a:close/>
                <a:moveTo>
                  <a:pt x="1654666" y="3562643"/>
                </a:moveTo>
                <a:lnTo>
                  <a:pt x="1846215" y="3709890"/>
                </a:lnTo>
                <a:lnTo>
                  <a:pt x="1685255" y="3824415"/>
                </a:lnTo>
                <a:lnTo>
                  <a:pt x="1654666" y="3562643"/>
                </a:lnTo>
                <a:close/>
                <a:moveTo>
                  <a:pt x="2010816" y="4405767"/>
                </a:moveTo>
                <a:lnTo>
                  <a:pt x="1845122" y="4366501"/>
                </a:lnTo>
                <a:lnTo>
                  <a:pt x="1872798" y="4291606"/>
                </a:lnTo>
                <a:lnTo>
                  <a:pt x="2010816" y="4405767"/>
                </a:lnTo>
                <a:close/>
                <a:moveTo>
                  <a:pt x="1933613" y="4158174"/>
                </a:moveTo>
                <a:lnTo>
                  <a:pt x="1878989" y="4249068"/>
                </a:lnTo>
                <a:lnTo>
                  <a:pt x="1889914" y="4100003"/>
                </a:lnTo>
                <a:lnTo>
                  <a:pt x="1933613" y="4158174"/>
                </a:lnTo>
                <a:close/>
                <a:moveTo>
                  <a:pt x="1881174" y="4065464"/>
                </a:moveTo>
                <a:lnTo>
                  <a:pt x="1701278" y="3851683"/>
                </a:lnTo>
                <a:lnTo>
                  <a:pt x="1928515" y="3920035"/>
                </a:lnTo>
                <a:lnTo>
                  <a:pt x="1881174" y="4065464"/>
                </a:lnTo>
                <a:close/>
                <a:moveTo>
                  <a:pt x="2073452" y="3778605"/>
                </a:moveTo>
                <a:lnTo>
                  <a:pt x="2048324" y="3801874"/>
                </a:lnTo>
                <a:lnTo>
                  <a:pt x="2019920" y="3746247"/>
                </a:lnTo>
                <a:lnTo>
                  <a:pt x="2091660" y="3758972"/>
                </a:lnTo>
                <a:lnTo>
                  <a:pt x="2073452" y="3778605"/>
                </a:lnTo>
                <a:close/>
              </a:path>
            </a:pathLst>
          </a:custGeom>
          <a:solidFill>
            <a:schemeClr val="bg2"/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7387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0273E5-C300-5B46-B383-9494FC7B5854}"/>
              </a:ext>
            </a:extLst>
          </p:cNvPr>
          <p:cNvSpPr/>
          <p:nvPr userDrawn="1"/>
        </p:nvSpPr>
        <p:spPr>
          <a:xfrm>
            <a:off x="0" y="0"/>
            <a:ext cx="537556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74800" y="1371600"/>
            <a:ext cx="7416800" cy="123444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454CEC4-080C-6E4A-B78E-5CB33F0C8618}"/>
              </a:ext>
            </a:extLst>
          </p:cNvPr>
          <p:cNvSpPr/>
          <p:nvPr userDrawn="1"/>
        </p:nvSpPr>
        <p:spPr>
          <a:xfrm>
            <a:off x="-37667" y="695704"/>
            <a:ext cx="585285" cy="292401"/>
          </a:xfrm>
          <a:custGeom>
            <a:avLst/>
            <a:gdLst>
              <a:gd name="connsiteX0" fmla="*/ 89834 w 209287"/>
              <a:gd name="connsiteY0" fmla="*/ 109072 h 104557"/>
              <a:gd name="connsiteX1" fmla="*/ 95296 w 209287"/>
              <a:gd name="connsiteY1" fmla="*/ 111617 h 104557"/>
              <a:gd name="connsiteX2" fmla="*/ 96389 w 209287"/>
              <a:gd name="connsiteY2" fmla="*/ 111617 h 104557"/>
              <a:gd name="connsiteX3" fmla="*/ 208187 w 209287"/>
              <a:gd name="connsiteY3" fmla="*/ 92347 h 104557"/>
              <a:gd name="connsiteX4" fmla="*/ 213649 w 209287"/>
              <a:gd name="connsiteY4" fmla="*/ 87621 h 104557"/>
              <a:gd name="connsiteX5" fmla="*/ 212192 w 209287"/>
              <a:gd name="connsiteY5" fmla="*/ 80349 h 104557"/>
              <a:gd name="connsiteX6" fmla="*/ 144094 w 209287"/>
              <a:gd name="connsiteY6" fmla="*/ 2545 h 104557"/>
              <a:gd name="connsiteX7" fmla="*/ 138632 w 209287"/>
              <a:gd name="connsiteY7" fmla="*/ 0 h 104557"/>
              <a:gd name="connsiteX8" fmla="*/ 7169 w 209287"/>
              <a:gd name="connsiteY8" fmla="*/ 0 h 104557"/>
              <a:gd name="connsiteX9" fmla="*/ 615 w 209287"/>
              <a:gd name="connsiteY9" fmla="*/ 4363 h 104557"/>
              <a:gd name="connsiteX10" fmla="*/ 1707 w 209287"/>
              <a:gd name="connsiteY10" fmla="*/ 12361 h 104557"/>
              <a:gd name="connsiteX11" fmla="*/ 89834 w 209287"/>
              <a:gd name="connsiteY11" fmla="*/ 109072 h 104557"/>
              <a:gd name="connsiteX12" fmla="*/ 135719 w 209287"/>
              <a:gd name="connsiteY12" fmla="*/ 14179 h 104557"/>
              <a:gd name="connsiteX13" fmla="*/ 192892 w 209287"/>
              <a:gd name="connsiteY13" fmla="*/ 79622 h 104557"/>
              <a:gd name="connsiteX14" fmla="*/ 97846 w 209287"/>
              <a:gd name="connsiteY14" fmla="*/ 95983 h 104557"/>
              <a:gd name="connsiteX15" fmla="*/ 23921 w 209287"/>
              <a:gd name="connsiteY15" fmla="*/ 14179 h 104557"/>
              <a:gd name="connsiteX16" fmla="*/ 135719 w 209287"/>
              <a:gd name="connsiteY16" fmla="*/ 14179 h 104557"/>
              <a:gd name="connsiteX17" fmla="*/ 135719 w 209287"/>
              <a:gd name="connsiteY17" fmla="*/ 14179 h 104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9287" h="104557">
                <a:moveTo>
                  <a:pt x="89834" y="109072"/>
                </a:moveTo>
                <a:cubicBezTo>
                  <a:pt x="91291" y="110526"/>
                  <a:pt x="93112" y="111617"/>
                  <a:pt x="95296" y="111617"/>
                </a:cubicBezTo>
                <a:cubicBezTo>
                  <a:pt x="95661" y="111617"/>
                  <a:pt x="96025" y="111617"/>
                  <a:pt x="96389" y="111617"/>
                </a:cubicBezTo>
                <a:lnTo>
                  <a:pt x="208187" y="92347"/>
                </a:lnTo>
                <a:cubicBezTo>
                  <a:pt x="210736" y="91984"/>
                  <a:pt x="212921" y="90166"/>
                  <a:pt x="213649" y="87621"/>
                </a:cubicBezTo>
                <a:cubicBezTo>
                  <a:pt x="214377" y="85076"/>
                  <a:pt x="214013" y="82531"/>
                  <a:pt x="212192" y="80349"/>
                </a:cubicBezTo>
                <a:lnTo>
                  <a:pt x="144094" y="2545"/>
                </a:lnTo>
                <a:cubicBezTo>
                  <a:pt x="142638" y="1091"/>
                  <a:pt x="140817" y="0"/>
                  <a:pt x="138632" y="0"/>
                </a:cubicBezTo>
                <a:lnTo>
                  <a:pt x="7169" y="0"/>
                </a:lnTo>
                <a:cubicBezTo>
                  <a:pt x="4256" y="0"/>
                  <a:pt x="1707" y="1818"/>
                  <a:pt x="615" y="4363"/>
                </a:cubicBezTo>
                <a:cubicBezTo>
                  <a:pt x="-478" y="6908"/>
                  <a:pt x="-114" y="10180"/>
                  <a:pt x="1707" y="12361"/>
                </a:cubicBezTo>
                <a:lnTo>
                  <a:pt x="89834" y="109072"/>
                </a:lnTo>
                <a:close/>
                <a:moveTo>
                  <a:pt x="135719" y="14179"/>
                </a:moveTo>
                <a:lnTo>
                  <a:pt x="192892" y="79622"/>
                </a:lnTo>
                <a:lnTo>
                  <a:pt x="97846" y="95983"/>
                </a:lnTo>
                <a:lnTo>
                  <a:pt x="23921" y="14179"/>
                </a:lnTo>
                <a:lnTo>
                  <a:pt x="135719" y="14179"/>
                </a:lnTo>
                <a:lnTo>
                  <a:pt x="135719" y="14179"/>
                </a:lnTo>
                <a:close/>
              </a:path>
            </a:pathLst>
          </a:custGeom>
          <a:solidFill>
            <a:schemeClr val="tx2"/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D72E7D7-9667-6445-8B4A-99921EE76077}"/>
              </a:ext>
            </a:extLst>
          </p:cNvPr>
          <p:cNvSpPr/>
          <p:nvPr userDrawn="1"/>
        </p:nvSpPr>
        <p:spPr>
          <a:xfrm>
            <a:off x="-471604" y="1048519"/>
            <a:ext cx="957741" cy="637967"/>
          </a:xfrm>
          <a:custGeom>
            <a:avLst/>
            <a:gdLst>
              <a:gd name="connsiteX0" fmla="*/ 4291 w 342469"/>
              <a:gd name="connsiteY0" fmla="*/ 159245 h 228124"/>
              <a:gd name="connsiteX1" fmla="*/ 159789 w 342469"/>
              <a:gd name="connsiteY1" fmla="*/ 231959 h 228124"/>
              <a:gd name="connsiteX2" fmla="*/ 160153 w 342469"/>
              <a:gd name="connsiteY2" fmla="*/ 231959 h 228124"/>
              <a:gd name="connsiteX3" fmla="*/ 163066 w 342469"/>
              <a:gd name="connsiteY3" fmla="*/ 232686 h 228124"/>
              <a:gd name="connsiteX4" fmla="*/ 163066 w 342469"/>
              <a:gd name="connsiteY4" fmla="*/ 232686 h 228124"/>
              <a:gd name="connsiteX5" fmla="*/ 163066 w 342469"/>
              <a:gd name="connsiteY5" fmla="*/ 232686 h 228124"/>
              <a:gd name="connsiteX6" fmla="*/ 163066 w 342469"/>
              <a:gd name="connsiteY6" fmla="*/ 232686 h 228124"/>
              <a:gd name="connsiteX7" fmla="*/ 164159 w 342469"/>
              <a:gd name="connsiteY7" fmla="*/ 232686 h 228124"/>
              <a:gd name="connsiteX8" fmla="*/ 164523 w 342469"/>
              <a:gd name="connsiteY8" fmla="*/ 232686 h 228124"/>
              <a:gd name="connsiteX9" fmla="*/ 166708 w 342469"/>
              <a:gd name="connsiteY9" fmla="*/ 231959 h 228124"/>
              <a:gd name="connsiteX10" fmla="*/ 167072 w 342469"/>
              <a:gd name="connsiteY10" fmla="*/ 231959 h 228124"/>
              <a:gd name="connsiteX11" fmla="*/ 167072 w 342469"/>
              <a:gd name="connsiteY11" fmla="*/ 231959 h 228124"/>
              <a:gd name="connsiteX12" fmla="*/ 342234 w 342469"/>
              <a:gd name="connsiteY12" fmla="*/ 122887 h 228124"/>
              <a:gd name="connsiteX13" fmla="*/ 345511 w 342469"/>
              <a:gd name="connsiteY13" fmla="*/ 116707 h 228124"/>
              <a:gd name="connsiteX14" fmla="*/ 345511 w 342469"/>
              <a:gd name="connsiteY14" fmla="*/ 46174 h 228124"/>
              <a:gd name="connsiteX15" fmla="*/ 339684 w 342469"/>
              <a:gd name="connsiteY15" fmla="*/ 38902 h 228124"/>
              <a:gd name="connsiteX16" fmla="*/ 135390 w 342469"/>
              <a:gd name="connsiteY16" fmla="*/ 0 h 228124"/>
              <a:gd name="connsiteX17" fmla="*/ 133205 w 342469"/>
              <a:gd name="connsiteY17" fmla="*/ 0 h 228124"/>
              <a:gd name="connsiteX18" fmla="*/ 133205 w 342469"/>
              <a:gd name="connsiteY18" fmla="*/ 0 h 228124"/>
              <a:gd name="connsiteX19" fmla="*/ 132841 w 342469"/>
              <a:gd name="connsiteY19" fmla="*/ 0 h 228124"/>
              <a:gd name="connsiteX20" fmla="*/ 130656 w 342469"/>
              <a:gd name="connsiteY20" fmla="*/ 727 h 228124"/>
              <a:gd name="connsiteX21" fmla="*/ 130291 w 342469"/>
              <a:gd name="connsiteY21" fmla="*/ 1091 h 228124"/>
              <a:gd name="connsiteX22" fmla="*/ 128471 w 342469"/>
              <a:gd name="connsiteY22" fmla="*/ 2545 h 228124"/>
              <a:gd name="connsiteX23" fmla="*/ 1742 w 342469"/>
              <a:gd name="connsiteY23" fmla="*/ 147974 h 228124"/>
              <a:gd name="connsiteX24" fmla="*/ 286 w 342469"/>
              <a:gd name="connsiteY24" fmla="*/ 154155 h 228124"/>
              <a:gd name="connsiteX25" fmla="*/ 4291 w 342469"/>
              <a:gd name="connsiteY25" fmla="*/ 159245 h 228124"/>
              <a:gd name="connsiteX26" fmla="*/ 330580 w 342469"/>
              <a:gd name="connsiteY26" fmla="*/ 112344 h 228124"/>
              <a:gd name="connsiteX27" fmla="*/ 168528 w 342469"/>
              <a:gd name="connsiteY27" fmla="*/ 213417 h 228124"/>
              <a:gd name="connsiteX28" fmla="*/ 142309 w 342469"/>
              <a:gd name="connsiteY28" fmla="*/ 15997 h 228124"/>
              <a:gd name="connsiteX29" fmla="*/ 330580 w 342469"/>
              <a:gd name="connsiteY29" fmla="*/ 51991 h 228124"/>
              <a:gd name="connsiteX30" fmla="*/ 330580 w 342469"/>
              <a:gd name="connsiteY30" fmla="*/ 112344 h 228124"/>
              <a:gd name="connsiteX31" fmla="*/ 128835 w 342469"/>
              <a:gd name="connsiteY31" fmla="*/ 23996 h 228124"/>
              <a:gd name="connsiteX32" fmla="*/ 153962 w 342469"/>
              <a:gd name="connsiteY32" fmla="*/ 213053 h 228124"/>
              <a:gd name="connsiteX33" fmla="*/ 19222 w 342469"/>
              <a:gd name="connsiteY33" fmla="*/ 150155 h 228124"/>
              <a:gd name="connsiteX34" fmla="*/ 128835 w 342469"/>
              <a:gd name="connsiteY34" fmla="*/ 23996 h 228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42469" h="228124">
                <a:moveTo>
                  <a:pt x="4291" y="159245"/>
                </a:moveTo>
                <a:lnTo>
                  <a:pt x="159789" y="231959"/>
                </a:lnTo>
                <a:cubicBezTo>
                  <a:pt x="159789" y="231959"/>
                  <a:pt x="159789" y="231959"/>
                  <a:pt x="160153" y="231959"/>
                </a:cubicBezTo>
                <a:cubicBezTo>
                  <a:pt x="160881" y="232323"/>
                  <a:pt x="161973" y="232686"/>
                  <a:pt x="163066" y="232686"/>
                </a:cubicBezTo>
                <a:cubicBezTo>
                  <a:pt x="163066" y="232686"/>
                  <a:pt x="163066" y="232686"/>
                  <a:pt x="163066" y="232686"/>
                </a:cubicBezTo>
                <a:cubicBezTo>
                  <a:pt x="163066" y="232686"/>
                  <a:pt x="163066" y="232686"/>
                  <a:pt x="163066" y="232686"/>
                </a:cubicBezTo>
                <a:cubicBezTo>
                  <a:pt x="163066" y="232686"/>
                  <a:pt x="163066" y="232686"/>
                  <a:pt x="163066" y="232686"/>
                </a:cubicBezTo>
                <a:cubicBezTo>
                  <a:pt x="163430" y="232686"/>
                  <a:pt x="163794" y="232686"/>
                  <a:pt x="164159" y="232686"/>
                </a:cubicBezTo>
                <a:cubicBezTo>
                  <a:pt x="164159" y="232686"/>
                  <a:pt x="164523" y="232686"/>
                  <a:pt x="164523" y="232686"/>
                </a:cubicBezTo>
                <a:cubicBezTo>
                  <a:pt x="165251" y="232686"/>
                  <a:pt x="165979" y="232323"/>
                  <a:pt x="166708" y="231959"/>
                </a:cubicBezTo>
                <a:cubicBezTo>
                  <a:pt x="166708" y="231959"/>
                  <a:pt x="167072" y="231959"/>
                  <a:pt x="167072" y="231959"/>
                </a:cubicBezTo>
                <a:cubicBezTo>
                  <a:pt x="167072" y="231959"/>
                  <a:pt x="167072" y="231959"/>
                  <a:pt x="167072" y="231959"/>
                </a:cubicBezTo>
                <a:lnTo>
                  <a:pt x="342234" y="122887"/>
                </a:lnTo>
                <a:cubicBezTo>
                  <a:pt x="344418" y="121433"/>
                  <a:pt x="345511" y="119252"/>
                  <a:pt x="345511" y="116707"/>
                </a:cubicBezTo>
                <a:lnTo>
                  <a:pt x="345511" y="46174"/>
                </a:lnTo>
                <a:cubicBezTo>
                  <a:pt x="345511" y="42538"/>
                  <a:pt x="342962" y="39629"/>
                  <a:pt x="339684" y="38902"/>
                </a:cubicBezTo>
                <a:lnTo>
                  <a:pt x="135390" y="0"/>
                </a:lnTo>
                <a:cubicBezTo>
                  <a:pt x="134661" y="0"/>
                  <a:pt x="133933" y="0"/>
                  <a:pt x="133205" y="0"/>
                </a:cubicBezTo>
                <a:cubicBezTo>
                  <a:pt x="133205" y="0"/>
                  <a:pt x="133205" y="0"/>
                  <a:pt x="133205" y="0"/>
                </a:cubicBezTo>
                <a:cubicBezTo>
                  <a:pt x="133205" y="0"/>
                  <a:pt x="132841" y="0"/>
                  <a:pt x="132841" y="0"/>
                </a:cubicBezTo>
                <a:cubicBezTo>
                  <a:pt x="132112" y="0"/>
                  <a:pt x="131384" y="364"/>
                  <a:pt x="130656" y="727"/>
                </a:cubicBezTo>
                <a:cubicBezTo>
                  <a:pt x="130656" y="727"/>
                  <a:pt x="130291" y="727"/>
                  <a:pt x="130291" y="1091"/>
                </a:cubicBezTo>
                <a:cubicBezTo>
                  <a:pt x="129563" y="1454"/>
                  <a:pt x="129199" y="1818"/>
                  <a:pt x="128471" y="2545"/>
                </a:cubicBezTo>
                <a:lnTo>
                  <a:pt x="1742" y="147974"/>
                </a:lnTo>
                <a:cubicBezTo>
                  <a:pt x="286" y="149792"/>
                  <a:pt x="-443" y="151973"/>
                  <a:pt x="286" y="154155"/>
                </a:cubicBezTo>
                <a:cubicBezTo>
                  <a:pt x="650" y="156336"/>
                  <a:pt x="2107" y="158154"/>
                  <a:pt x="4291" y="159245"/>
                </a:cubicBezTo>
                <a:close/>
                <a:moveTo>
                  <a:pt x="330580" y="112344"/>
                </a:moveTo>
                <a:lnTo>
                  <a:pt x="168528" y="213417"/>
                </a:lnTo>
                <a:lnTo>
                  <a:pt x="142309" y="15997"/>
                </a:lnTo>
                <a:lnTo>
                  <a:pt x="330580" y="51991"/>
                </a:lnTo>
                <a:lnTo>
                  <a:pt x="330580" y="112344"/>
                </a:lnTo>
                <a:close/>
                <a:moveTo>
                  <a:pt x="128835" y="23996"/>
                </a:moveTo>
                <a:lnTo>
                  <a:pt x="153962" y="213053"/>
                </a:lnTo>
                <a:lnTo>
                  <a:pt x="19222" y="150155"/>
                </a:lnTo>
                <a:lnTo>
                  <a:pt x="128835" y="23996"/>
                </a:lnTo>
                <a:close/>
              </a:path>
            </a:pathLst>
          </a:custGeom>
          <a:solidFill>
            <a:schemeClr val="tx2"/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DA3C175-EEDD-8B4A-9490-83EBDA85E021}"/>
              </a:ext>
            </a:extLst>
          </p:cNvPr>
          <p:cNvSpPr/>
          <p:nvPr userDrawn="1"/>
        </p:nvSpPr>
        <p:spPr>
          <a:xfrm>
            <a:off x="21852693" y="126861"/>
            <a:ext cx="7183049" cy="12360599"/>
          </a:xfrm>
          <a:custGeom>
            <a:avLst/>
            <a:gdLst>
              <a:gd name="connsiteX0" fmla="*/ 2566162 w 2568523"/>
              <a:gd name="connsiteY0" fmla="*/ 2742788 h 4419916"/>
              <a:gd name="connsiteX1" fmla="*/ 2405567 w 2568523"/>
              <a:gd name="connsiteY1" fmla="*/ 2703886 h 4419916"/>
              <a:gd name="connsiteX2" fmla="*/ 2405567 w 2568523"/>
              <a:gd name="connsiteY2" fmla="*/ 2703886 h 4419916"/>
              <a:gd name="connsiteX3" fmla="*/ 2405567 w 2568523"/>
              <a:gd name="connsiteY3" fmla="*/ 2703886 h 4419916"/>
              <a:gd name="connsiteX4" fmla="*/ 2405203 w 2568523"/>
              <a:gd name="connsiteY4" fmla="*/ 2703886 h 4419916"/>
              <a:gd name="connsiteX5" fmla="*/ 2211105 w 2568523"/>
              <a:gd name="connsiteY5" fmla="*/ 2674800 h 4419916"/>
              <a:gd name="connsiteX6" fmla="*/ 1999163 w 2568523"/>
              <a:gd name="connsiteY6" fmla="*/ 2636625 h 4419916"/>
              <a:gd name="connsiteX7" fmla="*/ 1820723 w 2568523"/>
              <a:gd name="connsiteY7" fmla="*/ 2463565 h 4419916"/>
              <a:gd name="connsiteX8" fmla="*/ 1815261 w 2568523"/>
              <a:gd name="connsiteY8" fmla="*/ 2461384 h 4419916"/>
              <a:gd name="connsiteX9" fmla="*/ 1552700 w 2568523"/>
              <a:gd name="connsiteY9" fmla="*/ 2471200 h 4419916"/>
              <a:gd name="connsiteX10" fmla="*/ 1552700 w 2568523"/>
              <a:gd name="connsiteY10" fmla="*/ 2471200 h 4419916"/>
              <a:gd name="connsiteX11" fmla="*/ 1552700 w 2568523"/>
              <a:gd name="connsiteY11" fmla="*/ 2471200 h 4419916"/>
              <a:gd name="connsiteX12" fmla="*/ 1547602 w 2568523"/>
              <a:gd name="connsiteY12" fmla="*/ 2473381 h 4419916"/>
              <a:gd name="connsiteX13" fmla="*/ 1547602 w 2568523"/>
              <a:gd name="connsiteY13" fmla="*/ 2473381 h 4419916"/>
              <a:gd name="connsiteX14" fmla="*/ 1547602 w 2568523"/>
              <a:gd name="connsiteY14" fmla="*/ 2473381 h 4419916"/>
              <a:gd name="connsiteX15" fmla="*/ 1455469 w 2568523"/>
              <a:gd name="connsiteY15" fmla="*/ 2569728 h 4419916"/>
              <a:gd name="connsiteX16" fmla="*/ 1412134 w 2568523"/>
              <a:gd name="connsiteY16" fmla="*/ 2526463 h 4419916"/>
              <a:gd name="connsiteX17" fmla="*/ 1407036 w 2568523"/>
              <a:gd name="connsiteY17" fmla="*/ 2524282 h 4419916"/>
              <a:gd name="connsiteX18" fmla="*/ 1348041 w 2568523"/>
              <a:gd name="connsiteY18" fmla="*/ 2524282 h 4419916"/>
              <a:gd name="connsiteX19" fmla="*/ 1313446 w 2568523"/>
              <a:gd name="connsiteY19" fmla="*/ 2472291 h 4419916"/>
              <a:gd name="connsiteX20" fmla="*/ 1341487 w 2568523"/>
              <a:gd name="connsiteY20" fmla="*/ 2393395 h 4419916"/>
              <a:gd name="connsiteX21" fmla="*/ 1341487 w 2568523"/>
              <a:gd name="connsiteY21" fmla="*/ 2388669 h 4419916"/>
              <a:gd name="connsiteX22" fmla="*/ 1341487 w 2568523"/>
              <a:gd name="connsiteY22" fmla="*/ 2388669 h 4419916"/>
              <a:gd name="connsiteX23" fmla="*/ 1341122 w 2568523"/>
              <a:gd name="connsiteY23" fmla="*/ 2387942 h 4419916"/>
              <a:gd name="connsiteX24" fmla="*/ 1341122 w 2568523"/>
              <a:gd name="connsiteY24" fmla="*/ 2387942 h 4419916"/>
              <a:gd name="connsiteX25" fmla="*/ 1337845 w 2568523"/>
              <a:gd name="connsiteY25" fmla="*/ 2384670 h 4419916"/>
              <a:gd name="connsiteX26" fmla="*/ 1337845 w 2568523"/>
              <a:gd name="connsiteY26" fmla="*/ 2384670 h 4419916"/>
              <a:gd name="connsiteX27" fmla="*/ 1337845 w 2568523"/>
              <a:gd name="connsiteY27" fmla="*/ 2384670 h 4419916"/>
              <a:gd name="connsiteX28" fmla="*/ 1337845 w 2568523"/>
              <a:gd name="connsiteY28" fmla="*/ 2384670 h 4419916"/>
              <a:gd name="connsiteX29" fmla="*/ 1337117 w 2568523"/>
              <a:gd name="connsiteY29" fmla="*/ 2384306 h 4419916"/>
              <a:gd name="connsiteX30" fmla="*/ 1337117 w 2568523"/>
              <a:gd name="connsiteY30" fmla="*/ 2384306 h 4419916"/>
              <a:gd name="connsiteX31" fmla="*/ 1337117 w 2568523"/>
              <a:gd name="connsiteY31" fmla="*/ 2384306 h 4419916"/>
              <a:gd name="connsiteX32" fmla="*/ 1337117 w 2568523"/>
              <a:gd name="connsiteY32" fmla="*/ 2384306 h 4419916"/>
              <a:gd name="connsiteX33" fmla="*/ 1336024 w 2568523"/>
              <a:gd name="connsiteY33" fmla="*/ 2383943 h 4419916"/>
              <a:gd name="connsiteX34" fmla="*/ 1204198 w 2568523"/>
              <a:gd name="connsiteY34" fmla="*/ 2361401 h 4419916"/>
              <a:gd name="connsiteX35" fmla="*/ 1278487 w 2568523"/>
              <a:gd name="connsiteY35" fmla="*/ 2190159 h 4419916"/>
              <a:gd name="connsiteX36" fmla="*/ 1278123 w 2568523"/>
              <a:gd name="connsiteY36" fmla="*/ 2183978 h 4419916"/>
              <a:gd name="connsiteX37" fmla="*/ 1273024 w 2568523"/>
              <a:gd name="connsiteY37" fmla="*/ 2180342 h 4419916"/>
              <a:gd name="connsiteX38" fmla="*/ 1195094 w 2568523"/>
              <a:gd name="connsiteY38" fmla="*/ 2165799 h 4419916"/>
              <a:gd name="connsiteX39" fmla="*/ 1194001 w 2568523"/>
              <a:gd name="connsiteY39" fmla="*/ 2165799 h 4419916"/>
              <a:gd name="connsiteX40" fmla="*/ 1193637 w 2568523"/>
              <a:gd name="connsiteY40" fmla="*/ 2165799 h 4419916"/>
              <a:gd name="connsiteX41" fmla="*/ 1193273 w 2568523"/>
              <a:gd name="connsiteY41" fmla="*/ 2165799 h 4419916"/>
              <a:gd name="connsiteX42" fmla="*/ 1190724 w 2568523"/>
              <a:gd name="connsiteY42" fmla="*/ 2166163 h 4419916"/>
              <a:gd name="connsiteX43" fmla="*/ 1190360 w 2568523"/>
              <a:gd name="connsiteY43" fmla="*/ 2166527 h 4419916"/>
              <a:gd name="connsiteX44" fmla="*/ 1188539 w 2568523"/>
              <a:gd name="connsiteY44" fmla="*/ 2167617 h 4419916"/>
              <a:gd name="connsiteX45" fmla="*/ 1188175 w 2568523"/>
              <a:gd name="connsiteY45" fmla="*/ 2167981 h 4419916"/>
              <a:gd name="connsiteX46" fmla="*/ 1187810 w 2568523"/>
              <a:gd name="connsiteY46" fmla="*/ 2168344 h 4419916"/>
              <a:gd name="connsiteX47" fmla="*/ 1155036 w 2568523"/>
              <a:gd name="connsiteY47" fmla="*/ 2210519 h 4419916"/>
              <a:gd name="connsiteX48" fmla="*/ 1096406 w 2568523"/>
              <a:gd name="connsiteY48" fmla="*/ 2237423 h 4419916"/>
              <a:gd name="connsiteX49" fmla="*/ 1027215 w 2568523"/>
              <a:gd name="connsiteY49" fmla="*/ 2207246 h 4419916"/>
              <a:gd name="connsiteX50" fmla="*/ 1054527 w 2568523"/>
              <a:gd name="connsiteY50" fmla="*/ 2083632 h 4419916"/>
              <a:gd name="connsiteX51" fmla="*/ 1173972 w 2568523"/>
              <a:gd name="connsiteY51" fmla="*/ 1945474 h 4419916"/>
              <a:gd name="connsiteX52" fmla="*/ 1248990 w 2568523"/>
              <a:gd name="connsiteY52" fmla="*/ 1912753 h 4419916"/>
              <a:gd name="connsiteX53" fmla="*/ 1351683 w 2568523"/>
              <a:gd name="connsiteY53" fmla="*/ 1903664 h 4419916"/>
              <a:gd name="connsiteX54" fmla="*/ 1351683 w 2568523"/>
              <a:gd name="connsiteY54" fmla="*/ 2080360 h 4419916"/>
              <a:gd name="connsiteX55" fmla="*/ 1356053 w 2568523"/>
              <a:gd name="connsiteY55" fmla="*/ 2086904 h 4419916"/>
              <a:gd name="connsiteX56" fmla="*/ 1364065 w 2568523"/>
              <a:gd name="connsiteY56" fmla="*/ 2085450 h 4419916"/>
              <a:gd name="connsiteX57" fmla="*/ 1454013 w 2568523"/>
              <a:gd name="connsiteY57" fmla="*/ 2002919 h 4419916"/>
              <a:gd name="connsiteX58" fmla="*/ 1456198 w 2568523"/>
              <a:gd name="connsiteY58" fmla="*/ 1997465 h 4419916"/>
              <a:gd name="connsiteX59" fmla="*/ 1456198 w 2568523"/>
              <a:gd name="connsiteY59" fmla="*/ 1888757 h 4419916"/>
              <a:gd name="connsiteX60" fmla="*/ 1529030 w 2568523"/>
              <a:gd name="connsiteY60" fmla="*/ 1808771 h 4419916"/>
              <a:gd name="connsiteX61" fmla="*/ 1529030 w 2568523"/>
              <a:gd name="connsiteY61" fmla="*/ 1808771 h 4419916"/>
              <a:gd name="connsiteX62" fmla="*/ 1529394 w 2568523"/>
              <a:gd name="connsiteY62" fmla="*/ 1808408 h 4419916"/>
              <a:gd name="connsiteX63" fmla="*/ 1679064 w 2568523"/>
              <a:gd name="connsiteY63" fmla="*/ 1649527 h 4419916"/>
              <a:gd name="connsiteX64" fmla="*/ 1794504 w 2568523"/>
              <a:gd name="connsiteY64" fmla="*/ 1601535 h 4419916"/>
              <a:gd name="connsiteX65" fmla="*/ 1798145 w 2568523"/>
              <a:gd name="connsiteY65" fmla="*/ 1597899 h 4419916"/>
              <a:gd name="connsiteX66" fmla="*/ 1849492 w 2568523"/>
              <a:gd name="connsiteY66" fmla="*/ 1490282 h 4419916"/>
              <a:gd name="connsiteX67" fmla="*/ 1966388 w 2568523"/>
              <a:gd name="connsiteY67" fmla="*/ 1490282 h 4419916"/>
              <a:gd name="connsiteX68" fmla="*/ 1973671 w 2568523"/>
              <a:gd name="connsiteY68" fmla="*/ 1483011 h 4419916"/>
              <a:gd name="connsiteX69" fmla="*/ 1973671 w 2568523"/>
              <a:gd name="connsiteY69" fmla="*/ 1281228 h 4419916"/>
              <a:gd name="connsiteX70" fmla="*/ 2140457 w 2568523"/>
              <a:gd name="connsiteY70" fmla="*/ 1272503 h 4419916"/>
              <a:gd name="connsiteX71" fmla="*/ 2096030 w 2568523"/>
              <a:gd name="connsiteY71" fmla="*/ 1388118 h 4419916"/>
              <a:gd name="connsiteX72" fmla="*/ 2096758 w 2568523"/>
              <a:gd name="connsiteY72" fmla="*/ 1394663 h 4419916"/>
              <a:gd name="connsiteX73" fmla="*/ 2155024 w 2568523"/>
              <a:gd name="connsiteY73" fmla="*/ 1487010 h 4419916"/>
              <a:gd name="connsiteX74" fmla="*/ 2160486 w 2568523"/>
              <a:gd name="connsiteY74" fmla="*/ 1490282 h 4419916"/>
              <a:gd name="connsiteX75" fmla="*/ 2166313 w 2568523"/>
              <a:gd name="connsiteY75" fmla="*/ 1488101 h 4419916"/>
              <a:gd name="connsiteX76" fmla="*/ 2215110 w 2568523"/>
              <a:gd name="connsiteY76" fmla="*/ 1439382 h 4419916"/>
              <a:gd name="connsiteX77" fmla="*/ 2215839 w 2568523"/>
              <a:gd name="connsiteY77" fmla="*/ 1429929 h 4419916"/>
              <a:gd name="connsiteX78" fmla="*/ 2178330 w 2568523"/>
              <a:gd name="connsiteY78" fmla="*/ 1378302 h 4419916"/>
              <a:gd name="connsiteX79" fmla="*/ 2173960 w 2568523"/>
              <a:gd name="connsiteY79" fmla="*/ 1310314 h 4419916"/>
              <a:gd name="connsiteX80" fmla="*/ 2215839 w 2568523"/>
              <a:gd name="connsiteY80" fmla="*/ 1259050 h 4419916"/>
              <a:gd name="connsiteX81" fmla="*/ 2215110 w 2568523"/>
              <a:gd name="connsiteY81" fmla="*/ 1248870 h 4419916"/>
              <a:gd name="connsiteX82" fmla="*/ 2143371 w 2568523"/>
              <a:gd name="connsiteY82" fmla="*/ 1187063 h 4419916"/>
              <a:gd name="connsiteX83" fmla="*/ 2105498 w 2568523"/>
              <a:gd name="connsiteY83" fmla="*/ 1092171 h 4419916"/>
              <a:gd name="connsiteX84" fmla="*/ 2086197 w 2568523"/>
              <a:gd name="connsiteY84" fmla="*/ 986008 h 4419916"/>
              <a:gd name="connsiteX85" fmla="*/ 2082556 w 2568523"/>
              <a:gd name="connsiteY85" fmla="*/ 980918 h 4419916"/>
              <a:gd name="connsiteX86" fmla="*/ 1867700 w 2568523"/>
              <a:gd name="connsiteY86" fmla="*/ 854758 h 4419916"/>
              <a:gd name="connsiteX87" fmla="*/ 1944174 w 2568523"/>
              <a:gd name="connsiteY87" fmla="*/ 786770 h 4419916"/>
              <a:gd name="connsiteX88" fmla="*/ 2124798 w 2568523"/>
              <a:gd name="connsiteY88" fmla="*/ 862757 h 4419916"/>
              <a:gd name="connsiteX89" fmla="*/ 2132082 w 2568523"/>
              <a:gd name="connsiteY89" fmla="*/ 861666 h 4419916"/>
              <a:gd name="connsiteX90" fmla="*/ 2134631 w 2568523"/>
              <a:gd name="connsiteY90" fmla="*/ 854758 h 4419916"/>
              <a:gd name="connsiteX91" fmla="*/ 2111689 w 2568523"/>
              <a:gd name="connsiteY91" fmla="*/ 717691 h 4419916"/>
              <a:gd name="connsiteX92" fmla="*/ 2210012 w 2568523"/>
              <a:gd name="connsiteY92" fmla="*/ 717691 h 4419916"/>
              <a:gd name="connsiteX93" fmla="*/ 2215839 w 2568523"/>
              <a:gd name="connsiteY93" fmla="*/ 714783 h 4419916"/>
              <a:gd name="connsiteX94" fmla="*/ 2216931 w 2568523"/>
              <a:gd name="connsiteY94" fmla="*/ 708239 h 4419916"/>
              <a:gd name="connsiteX95" fmla="*/ 2187798 w 2568523"/>
              <a:gd name="connsiteY95" fmla="*/ 625708 h 4419916"/>
              <a:gd name="connsiteX96" fmla="*/ 2186706 w 2568523"/>
              <a:gd name="connsiteY96" fmla="*/ 623526 h 4419916"/>
              <a:gd name="connsiteX97" fmla="*/ 2122613 w 2568523"/>
              <a:gd name="connsiteY97" fmla="*/ 546085 h 4419916"/>
              <a:gd name="connsiteX98" fmla="*/ 2049781 w 2568523"/>
              <a:gd name="connsiteY98" fmla="*/ 468281 h 4419916"/>
              <a:gd name="connsiteX99" fmla="*/ 2047596 w 2568523"/>
              <a:gd name="connsiteY99" fmla="*/ 466827 h 4419916"/>
              <a:gd name="connsiteX100" fmla="*/ 1894284 w 2568523"/>
              <a:gd name="connsiteY100" fmla="*/ 395203 h 4419916"/>
              <a:gd name="connsiteX101" fmla="*/ 1837111 w 2568523"/>
              <a:gd name="connsiteY101" fmla="*/ 285768 h 4419916"/>
              <a:gd name="connsiteX102" fmla="*/ 1830556 w 2568523"/>
              <a:gd name="connsiteY102" fmla="*/ 281768 h 4419916"/>
              <a:gd name="connsiteX103" fmla="*/ 1830556 w 2568523"/>
              <a:gd name="connsiteY103" fmla="*/ 281768 h 4419916"/>
              <a:gd name="connsiteX104" fmla="*/ 1824001 w 2568523"/>
              <a:gd name="connsiteY104" fmla="*/ 285768 h 4419916"/>
              <a:gd name="connsiteX105" fmla="*/ 1736602 w 2568523"/>
              <a:gd name="connsiteY105" fmla="*/ 460646 h 4419916"/>
              <a:gd name="connsiteX106" fmla="*/ 1736966 w 2568523"/>
              <a:gd name="connsiteY106" fmla="*/ 467917 h 4419916"/>
              <a:gd name="connsiteX107" fmla="*/ 1743521 w 2568523"/>
              <a:gd name="connsiteY107" fmla="*/ 471189 h 4419916"/>
              <a:gd name="connsiteX108" fmla="*/ 1862238 w 2568523"/>
              <a:gd name="connsiteY108" fmla="*/ 467190 h 4419916"/>
              <a:gd name="connsiteX109" fmla="*/ 1710746 w 2568523"/>
              <a:gd name="connsiteY109" fmla="*/ 560992 h 4419916"/>
              <a:gd name="connsiteX110" fmla="*/ 1593122 w 2568523"/>
              <a:gd name="connsiteY110" fmla="*/ 420289 h 4419916"/>
              <a:gd name="connsiteX111" fmla="*/ 1592030 w 2568523"/>
              <a:gd name="connsiteY111" fmla="*/ 419562 h 4419916"/>
              <a:gd name="connsiteX112" fmla="*/ 1591666 w 2568523"/>
              <a:gd name="connsiteY112" fmla="*/ 419199 h 4419916"/>
              <a:gd name="connsiteX113" fmla="*/ 1586567 w 2568523"/>
              <a:gd name="connsiteY113" fmla="*/ 418108 h 4419916"/>
              <a:gd name="connsiteX114" fmla="*/ 1586203 w 2568523"/>
              <a:gd name="connsiteY114" fmla="*/ 418108 h 4419916"/>
              <a:gd name="connsiteX115" fmla="*/ 1585839 w 2568523"/>
              <a:gd name="connsiteY115" fmla="*/ 418472 h 4419916"/>
              <a:gd name="connsiteX116" fmla="*/ 1584747 w 2568523"/>
              <a:gd name="connsiteY116" fmla="*/ 418835 h 4419916"/>
              <a:gd name="connsiteX117" fmla="*/ 1321822 w 2568523"/>
              <a:gd name="connsiteY117" fmla="*/ 523907 h 4419916"/>
              <a:gd name="connsiteX118" fmla="*/ 1033406 w 2568523"/>
              <a:gd name="connsiteY118" fmla="*/ 240685 h 4419916"/>
              <a:gd name="connsiteX119" fmla="*/ 1033406 w 2568523"/>
              <a:gd name="connsiteY119" fmla="*/ 240685 h 4419916"/>
              <a:gd name="connsiteX120" fmla="*/ 1033042 w 2568523"/>
              <a:gd name="connsiteY120" fmla="*/ 240321 h 4419916"/>
              <a:gd name="connsiteX121" fmla="*/ 1032677 w 2568523"/>
              <a:gd name="connsiteY121" fmla="*/ 239958 h 4419916"/>
              <a:gd name="connsiteX122" fmla="*/ 1031585 w 2568523"/>
              <a:gd name="connsiteY122" fmla="*/ 239230 h 4419916"/>
              <a:gd name="connsiteX123" fmla="*/ 1030857 w 2568523"/>
              <a:gd name="connsiteY123" fmla="*/ 238867 h 4419916"/>
              <a:gd name="connsiteX124" fmla="*/ 1030128 w 2568523"/>
              <a:gd name="connsiteY124" fmla="*/ 238503 h 4419916"/>
              <a:gd name="connsiteX125" fmla="*/ 744990 w 2568523"/>
              <a:gd name="connsiteY125" fmla="*/ 170879 h 4419916"/>
              <a:gd name="connsiteX126" fmla="*/ 551984 w 2568523"/>
              <a:gd name="connsiteY126" fmla="*/ 2181 h 4419916"/>
              <a:gd name="connsiteX127" fmla="*/ 550892 w 2568523"/>
              <a:gd name="connsiteY127" fmla="*/ 1454 h 4419916"/>
              <a:gd name="connsiteX128" fmla="*/ 549799 w 2568523"/>
              <a:gd name="connsiteY128" fmla="*/ 727 h 4419916"/>
              <a:gd name="connsiteX129" fmla="*/ 548342 w 2568523"/>
              <a:gd name="connsiteY129" fmla="*/ 364 h 4419916"/>
              <a:gd name="connsiteX130" fmla="*/ 547250 w 2568523"/>
              <a:gd name="connsiteY130" fmla="*/ 0 h 4419916"/>
              <a:gd name="connsiteX131" fmla="*/ 546886 w 2568523"/>
              <a:gd name="connsiteY131" fmla="*/ 0 h 4419916"/>
              <a:gd name="connsiteX132" fmla="*/ 240626 w 2568523"/>
              <a:gd name="connsiteY132" fmla="*/ 0 h 4419916"/>
              <a:gd name="connsiteX133" fmla="*/ 234799 w 2568523"/>
              <a:gd name="connsiteY133" fmla="*/ 3272 h 4419916"/>
              <a:gd name="connsiteX134" fmla="*/ 234071 w 2568523"/>
              <a:gd name="connsiteY134" fmla="*/ 9816 h 4419916"/>
              <a:gd name="connsiteX135" fmla="*/ 304354 w 2568523"/>
              <a:gd name="connsiteY135" fmla="*/ 201419 h 4419916"/>
              <a:gd name="connsiteX136" fmla="*/ 122273 w 2568523"/>
              <a:gd name="connsiteY136" fmla="*/ 252683 h 4419916"/>
              <a:gd name="connsiteX137" fmla="*/ 117539 w 2568523"/>
              <a:gd name="connsiteY137" fmla="*/ 256682 h 4419916"/>
              <a:gd name="connsiteX138" fmla="*/ 39609 w 2568523"/>
              <a:gd name="connsiteY138" fmla="*/ 421744 h 4419916"/>
              <a:gd name="connsiteX139" fmla="*/ 39244 w 2568523"/>
              <a:gd name="connsiteY139" fmla="*/ 423198 h 4419916"/>
              <a:gd name="connsiteX140" fmla="*/ 279 w 2568523"/>
              <a:gd name="connsiteY140" fmla="*/ 588260 h 4419916"/>
              <a:gd name="connsiteX141" fmla="*/ 2100 w 2568523"/>
              <a:gd name="connsiteY141" fmla="*/ 594804 h 4419916"/>
              <a:gd name="connsiteX142" fmla="*/ 109163 w 2568523"/>
              <a:gd name="connsiteY142" fmla="*/ 711147 h 4419916"/>
              <a:gd name="connsiteX143" fmla="*/ 110984 w 2568523"/>
              <a:gd name="connsiteY143" fmla="*/ 712601 h 4419916"/>
              <a:gd name="connsiteX144" fmla="*/ 110984 w 2568523"/>
              <a:gd name="connsiteY144" fmla="*/ 712601 h 4419916"/>
              <a:gd name="connsiteX145" fmla="*/ 110984 w 2568523"/>
              <a:gd name="connsiteY145" fmla="*/ 712601 h 4419916"/>
              <a:gd name="connsiteX146" fmla="*/ 110984 w 2568523"/>
              <a:gd name="connsiteY146" fmla="*/ 712601 h 4419916"/>
              <a:gd name="connsiteX147" fmla="*/ 112805 w 2568523"/>
              <a:gd name="connsiteY147" fmla="*/ 713329 h 4419916"/>
              <a:gd name="connsiteX148" fmla="*/ 113533 w 2568523"/>
              <a:gd name="connsiteY148" fmla="*/ 713329 h 4419916"/>
              <a:gd name="connsiteX149" fmla="*/ 114262 w 2568523"/>
              <a:gd name="connsiteY149" fmla="*/ 713329 h 4419916"/>
              <a:gd name="connsiteX150" fmla="*/ 114990 w 2568523"/>
              <a:gd name="connsiteY150" fmla="*/ 713329 h 4419916"/>
              <a:gd name="connsiteX151" fmla="*/ 115718 w 2568523"/>
              <a:gd name="connsiteY151" fmla="*/ 713329 h 4419916"/>
              <a:gd name="connsiteX152" fmla="*/ 117903 w 2568523"/>
              <a:gd name="connsiteY152" fmla="*/ 712601 h 4419916"/>
              <a:gd name="connsiteX153" fmla="*/ 117903 w 2568523"/>
              <a:gd name="connsiteY153" fmla="*/ 712601 h 4419916"/>
              <a:gd name="connsiteX154" fmla="*/ 117903 w 2568523"/>
              <a:gd name="connsiteY154" fmla="*/ 712601 h 4419916"/>
              <a:gd name="connsiteX155" fmla="*/ 117903 w 2568523"/>
              <a:gd name="connsiteY155" fmla="*/ 712601 h 4419916"/>
              <a:gd name="connsiteX156" fmla="*/ 266481 w 2568523"/>
              <a:gd name="connsiteY156" fmla="*/ 626435 h 4419916"/>
              <a:gd name="connsiteX157" fmla="*/ 422342 w 2568523"/>
              <a:gd name="connsiteY157" fmla="*/ 650067 h 4419916"/>
              <a:gd name="connsiteX158" fmla="*/ 573834 w 2568523"/>
              <a:gd name="connsiteY158" fmla="*/ 777681 h 4419916"/>
              <a:gd name="connsiteX159" fmla="*/ 583302 w 2568523"/>
              <a:gd name="connsiteY159" fmla="*/ 1017275 h 4419916"/>
              <a:gd name="connsiteX160" fmla="*/ 584759 w 2568523"/>
              <a:gd name="connsiteY160" fmla="*/ 1021638 h 4419916"/>
              <a:gd name="connsiteX161" fmla="*/ 707481 w 2568523"/>
              <a:gd name="connsiteY161" fmla="*/ 1172520 h 4419916"/>
              <a:gd name="connsiteX162" fmla="*/ 559996 w 2568523"/>
              <a:gd name="connsiteY162" fmla="*/ 1376484 h 4419916"/>
              <a:gd name="connsiteX163" fmla="*/ 487163 w 2568523"/>
              <a:gd name="connsiteY163" fmla="*/ 1473558 h 4419916"/>
              <a:gd name="connsiteX164" fmla="*/ 485707 w 2568523"/>
              <a:gd name="connsiteY164" fmla="*/ 1477921 h 4419916"/>
              <a:gd name="connsiteX165" fmla="*/ 485707 w 2568523"/>
              <a:gd name="connsiteY165" fmla="*/ 1647709 h 4419916"/>
              <a:gd name="connsiteX166" fmla="*/ 486799 w 2568523"/>
              <a:gd name="connsiteY166" fmla="*/ 1651345 h 4419916"/>
              <a:gd name="connsiteX167" fmla="*/ 582938 w 2568523"/>
              <a:gd name="connsiteY167" fmla="*/ 1809862 h 4419916"/>
              <a:gd name="connsiteX168" fmla="*/ 582938 w 2568523"/>
              <a:gd name="connsiteY168" fmla="*/ 2026188 h 4419916"/>
              <a:gd name="connsiteX169" fmla="*/ 585123 w 2568523"/>
              <a:gd name="connsiteY169" fmla="*/ 2031278 h 4419916"/>
              <a:gd name="connsiteX170" fmla="*/ 652493 w 2568523"/>
              <a:gd name="connsiteY170" fmla="*/ 2098538 h 4419916"/>
              <a:gd name="connsiteX171" fmla="*/ 700562 w 2568523"/>
              <a:gd name="connsiteY171" fmla="*/ 2175616 h 4419916"/>
              <a:gd name="connsiteX172" fmla="*/ 702747 w 2568523"/>
              <a:gd name="connsiteY172" fmla="*/ 2177797 h 4419916"/>
              <a:gd name="connsiteX173" fmla="*/ 806533 w 2568523"/>
              <a:gd name="connsiteY173" fmla="*/ 2249421 h 4419916"/>
              <a:gd name="connsiteX174" fmla="*/ 806533 w 2568523"/>
              <a:gd name="connsiteY174" fmla="*/ 2249421 h 4419916"/>
              <a:gd name="connsiteX175" fmla="*/ 829475 w 2568523"/>
              <a:gd name="connsiteY175" fmla="*/ 2265418 h 4419916"/>
              <a:gd name="connsiteX176" fmla="*/ 1003909 w 2568523"/>
              <a:gd name="connsiteY176" fmla="*/ 2371945 h 4419916"/>
              <a:gd name="connsiteX177" fmla="*/ 1085845 w 2568523"/>
              <a:gd name="connsiteY177" fmla="*/ 2453748 h 4419916"/>
              <a:gd name="connsiteX178" fmla="*/ 1092036 w 2568523"/>
              <a:gd name="connsiteY178" fmla="*/ 2455930 h 4419916"/>
              <a:gd name="connsiteX179" fmla="*/ 1253724 w 2568523"/>
              <a:gd name="connsiteY179" fmla="*/ 2429026 h 4419916"/>
              <a:gd name="connsiteX180" fmla="*/ 1239886 w 2568523"/>
              <a:gd name="connsiteY180" fmla="*/ 2459929 h 4419916"/>
              <a:gd name="connsiteX181" fmla="*/ 1191452 w 2568523"/>
              <a:gd name="connsiteY181" fmla="*/ 2532280 h 4419916"/>
              <a:gd name="connsiteX182" fmla="*/ 1192545 w 2568523"/>
              <a:gd name="connsiteY182" fmla="*/ 2541733 h 4419916"/>
              <a:gd name="connsiteX183" fmla="*/ 1309076 w 2568523"/>
              <a:gd name="connsiteY183" fmla="*/ 2653350 h 4419916"/>
              <a:gd name="connsiteX184" fmla="*/ 1314539 w 2568523"/>
              <a:gd name="connsiteY184" fmla="*/ 2655531 h 4419916"/>
              <a:gd name="connsiteX185" fmla="*/ 1319637 w 2568523"/>
              <a:gd name="connsiteY185" fmla="*/ 2652622 h 4419916"/>
              <a:gd name="connsiteX186" fmla="*/ 1352047 w 2568523"/>
              <a:gd name="connsiteY186" fmla="*/ 2610812 h 4419916"/>
              <a:gd name="connsiteX187" fmla="*/ 1445637 w 2568523"/>
              <a:gd name="connsiteY187" fmla="*/ 2589724 h 4419916"/>
              <a:gd name="connsiteX188" fmla="*/ 1424515 w 2568523"/>
              <a:gd name="connsiteY188" fmla="*/ 2709340 h 4419916"/>
              <a:gd name="connsiteX189" fmla="*/ 1356417 w 2568523"/>
              <a:gd name="connsiteY189" fmla="*/ 2966749 h 4419916"/>
              <a:gd name="connsiteX190" fmla="*/ 1356053 w 2568523"/>
              <a:gd name="connsiteY190" fmla="*/ 2969294 h 4419916"/>
              <a:gd name="connsiteX191" fmla="*/ 1356053 w 2568523"/>
              <a:gd name="connsiteY191" fmla="*/ 2969294 h 4419916"/>
              <a:gd name="connsiteX192" fmla="*/ 1356053 w 2568523"/>
              <a:gd name="connsiteY192" fmla="*/ 2970021 h 4419916"/>
              <a:gd name="connsiteX193" fmla="*/ 1356417 w 2568523"/>
              <a:gd name="connsiteY193" fmla="*/ 2971839 h 4419916"/>
              <a:gd name="connsiteX194" fmla="*/ 1453648 w 2568523"/>
              <a:gd name="connsiteY194" fmla="*/ 3190346 h 4419916"/>
              <a:gd name="connsiteX195" fmla="*/ 1454013 w 2568523"/>
              <a:gd name="connsiteY195" fmla="*/ 3190709 h 4419916"/>
              <a:gd name="connsiteX196" fmla="*/ 1454741 w 2568523"/>
              <a:gd name="connsiteY196" fmla="*/ 3191436 h 4419916"/>
              <a:gd name="connsiteX197" fmla="*/ 1455469 w 2568523"/>
              <a:gd name="connsiteY197" fmla="*/ 3192527 h 4419916"/>
              <a:gd name="connsiteX198" fmla="*/ 1455833 w 2568523"/>
              <a:gd name="connsiteY198" fmla="*/ 3192890 h 4419916"/>
              <a:gd name="connsiteX199" fmla="*/ 1456562 w 2568523"/>
              <a:gd name="connsiteY199" fmla="*/ 3193254 h 4419916"/>
              <a:gd name="connsiteX200" fmla="*/ 1456926 w 2568523"/>
              <a:gd name="connsiteY200" fmla="*/ 3193618 h 4419916"/>
              <a:gd name="connsiteX201" fmla="*/ 1633544 w 2568523"/>
              <a:gd name="connsiteY201" fmla="*/ 3303053 h 4419916"/>
              <a:gd name="connsiteX202" fmla="*/ 1638278 w 2568523"/>
              <a:gd name="connsiteY202" fmla="*/ 3547373 h 4419916"/>
              <a:gd name="connsiteX203" fmla="*/ 1672145 w 2568523"/>
              <a:gd name="connsiteY203" fmla="*/ 3838231 h 4419916"/>
              <a:gd name="connsiteX204" fmla="*/ 1657579 w 2568523"/>
              <a:gd name="connsiteY204" fmla="*/ 4206530 h 4419916"/>
              <a:gd name="connsiteX205" fmla="*/ 1657579 w 2568523"/>
              <a:gd name="connsiteY205" fmla="*/ 4206893 h 4419916"/>
              <a:gd name="connsiteX206" fmla="*/ 1657579 w 2568523"/>
              <a:gd name="connsiteY206" fmla="*/ 4207621 h 4419916"/>
              <a:gd name="connsiteX207" fmla="*/ 1657943 w 2568523"/>
              <a:gd name="connsiteY207" fmla="*/ 4209802 h 4419916"/>
              <a:gd name="connsiteX208" fmla="*/ 1657943 w 2568523"/>
              <a:gd name="connsiteY208" fmla="*/ 4209802 h 4419916"/>
              <a:gd name="connsiteX209" fmla="*/ 1659400 w 2568523"/>
              <a:gd name="connsiteY209" fmla="*/ 4211983 h 4419916"/>
              <a:gd name="connsiteX210" fmla="*/ 1659764 w 2568523"/>
              <a:gd name="connsiteY210" fmla="*/ 4212347 h 4419916"/>
              <a:gd name="connsiteX211" fmla="*/ 1829827 w 2568523"/>
              <a:gd name="connsiteY211" fmla="*/ 4377409 h 4419916"/>
              <a:gd name="connsiteX212" fmla="*/ 1829827 w 2568523"/>
              <a:gd name="connsiteY212" fmla="*/ 4377409 h 4419916"/>
              <a:gd name="connsiteX213" fmla="*/ 1830192 w 2568523"/>
              <a:gd name="connsiteY213" fmla="*/ 4377409 h 4419916"/>
              <a:gd name="connsiteX214" fmla="*/ 1832012 w 2568523"/>
              <a:gd name="connsiteY214" fmla="*/ 4378499 h 4419916"/>
              <a:gd name="connsiteX215" fmla="*/ 1832377 w 2568523"/>
              <a:gd name="connsiteY215" fmla="*/ 4378863 h 4419916"/>
              <a:gd name="connsiteX216" fmla="*/ 1832741 w 2568523"/>
              <a:gd name="connsiteY216" fmla="*/ 4378863 h 4419916"/>
              <a:gd name="connsiteX217" fmla="*/ 1833105 w 2568523"/>
              <a:gd name="connsiteY217" fmla="*/ 4379226 h 4419916"/>
              <a:gd name="connsiteX218" fmla="*/ 2037400 w 2568523"/>
              <a:gd name="connsiteY218" fmla="*/ 4427945 h 4419916"/>
              <a:gd name="connsiteX219" fmla="*/ 2039220 w 2568523"/>
              <a:gd name="connsiteY219" fmla="*/ 4428309 h 4419916"/>
              <a:gd name="connsiteX220" fmla="*/ 2045775 w 2568523"/>
              <a:gd name="connsiteY220" fmla="*/ 4424309 h 4419916"/>
              <a:gd name="connsiteX221" fmla="*/ 2043954 w 2568523"/>
              <a:gd name="connsiteY221" fmla="*/ 4415584 h 4419916"/>
              <a:gd name="connsiteX222" fmla="*/ 1878625 w 2568523"/>
              <a:gd name="connsiteY222" fmla="*/ 4278881 h 4419916"/>
              <a:gd name="connsiteX223" fmla="*/ 1948180 w 2568523"/>
              <a:gd name="connsiteY223" fmla="*/ 4162901 h 4419916"/>
              <a:gd name="connsiteX224" fmla="*/ 1947816 w 2568523"/>
              <a:gd name="connsiteY224" fmla="*/ 4154902 h 4419916"/>
              <a:gd name="connsiteX225" fmla="*/ 1891735 w 2568523"/>
              <a:gd name="connsiteY225" fmla="*/ 4080370 h 4419916"/>
              <a:gd name="connsiteX226" fmla="*/ 1943446 w 2568523"/>
              <a:gd name="connsiteY226" fmla="*/ 3920762 h 4419916"/>
              <a:gd name="connsiteX227" fmla="*/ 2083648 w 2568523"/>
              <a:gd name="connsiteY227" fmla="*/ 3789149 h 4419916"/>
              <a:gd name="connsiteX228" fmla="*/ 2234411 w 2568523"/>
              <a:gd name="connsiteY228" fmla="*/ 3628813 h 4419916"/>
              <a:gd name="connsiteX229" fmla="*/ 2234411 w 2568523"/>
              <a:gd name="connsiteY229" fmla="*/ 3628813 h 4419916"/>
              <a:gd name="connsiteX230" fmla="*/ 2235503 w 2568523"/>
              <a:gd name="connsiteY230" fmla="*/ 3626996 h 4419916"/>
              <a:gd name="connsiteX231" fmla="*/ 2235503 w 2568523"/>
              <a:gd name="connsiteY231" fmla="*/ 3626632 h 4419916"/>
              <a:gd name="connsiteX232" fmla="*/ 2235868 w 2568523"/>
              <a:gd name="connsiteY232" fmla="*/ 3624814 h 4419916"/>
              <a:gd name="connsiteX233" fmla="*/ 2235868 w 2568523"/>
              <a:gd name="connsiteY233" fmla="*/ 3624087 h 4419916"/>
              <a:gd name="connsiteX234" fmla="*/ 2235868 w 2568523"/>
              <a:gd name="connsiteY234" fmla="*/ 3624087 h 4419916"/>
              <a:gd name="connsiteX235" fmla="*/ 2240602 w 2568523"/>
              <a:gd name="connsiteY235" fmla="*/ 3464115 h 4419916"/>
              <a:gd name="connsiteX236" fmla="*/ 2406295 w 2568523"/>
              <a:gd name="connsiteY236" fmla="*/ 3402672 h 4419916"/>
              <a:gd name="connsiteX237" fmla="*/ 2406660 w 2568523"/>
              <a:gd name="connsiteY237" fmla="*/ 3402308 h 4419916"/>
              <a:gd name="connsiteX238" fmla="*/ 2407024 w 2568523"/>
              <a:gd name="connsiteY238" fmla="*/ 3401944 h 4419916"/>
              <a:gd name="connsiteX239" fmla="*/ 2409209 w 2568523"/>
              <a:gd name="connsiteY239" fmla="*/ 3400127 h 4419916"/>
              <a:gd name="connsiteX240" fmla="*/ 2409209 w 2568523"/>
              <a:gd name="connsiteY240" fmla="*/ 3400127 h 4419916"/>
              <a:gd name="connsiteX241" fmla="*/ 2409209 w 2568523"/>
              <a:gd name="connsiteY241" fmla="*/ 3399763 h 4419916"/>
              <a:gd name="connsiteX242" fmla="*/ 2410301 w 2568523"/>
              <a:gd name="connsiteY242" fmla="*/ 3397582 h 4419916"/>
              <a:gd name="connsiteX243" fmla="*/ 2410301 w 2568523"/>
              <a:gd name="connsiteY243" fmla="*/ 3397218 h 4419916"/>
              <a:gd name="connsiteX244" fmla="*/ 2410301 w 2568523"/>
              <a:gd name="connsiteY244" fmla="*/ 3397218 h 4419916"/>
              <a:gd name="connsiteX245" fmla="*/ 2468203 w 2568523"/>
              <a:gd name="connsiteY245" fmla="*/ 3122721 h 4419916"/>
              <a:gd name="connsiteX246" fmla="*/ 2568711 w 2568523"/>
              <a:gd name="connsiteY246" fmla="*/ 3027102 h 4419916"/>
              <a:gd name="connsiteX247" fmla="*/ 2569076 w 2568523"/>
              <a:gd name="connsiteY247" fmla="*/ 3026738 h 4419916"/>
              <a:gd name="connsiteX248" fmla="*/ 2569804 w 2568523"/>
              <a:gd name="connsiteY248" fmla="*/ 3025284 h 4419916"/>
              <a:gd name="connsiteX249" fmla="*/ 2570532 w 2568523"/>
              <a:gd name="connsiteY249" fmla="*/ 3024193 h 4419916"/>
              <a:gd name="connsiteX250" fmla="*/ 2570896 w 2568523"/>
              <a:gd name="connsiteY250" fmla="*/ 3022739 h 4419916"/>
              <a:gd name="connsiteX251" fmla="*/ 2571261 w 2568523"/>
              <a:gd name="connsiteY251" fmla="*/ 3021648 h 4419916"/>
              <a:gd name="connsiteX252" fmla="*/ 2571261 w 2568523"/>
              <a:gd name="connsiteY252" fmla="*/ 2749696 h 4419916"/>
              <a:gd name="connsiteX253" fmla="*/ 2566162 w 2568523"/>
              <a:gd name="connsiteY253" fmla="*/ 2742788 h 4419916"/>
              <a:gd name="connsiteX254" fmla="*/ 1200556 w 2568523"/>
              <a:gd name="connsiteY254" fmla="*/ 2331225 h 4419916"/>
              <a:gd name="connsiteX255" fmla="*/ 1200556 w 2568523"/>
              <a:gd name="connsiteY255" fmla="*/ 2181069 h 4419916"/>
              <a:gd name="connsiteX256" fmla="*/ 1260643 w 2568523"/>
              <a:gd name="connsiteY256" fmla="*/ 2192340 h 4419916"/>
              <a:gd name="connsiteX257" fmla="*/ 1200556 w 2568523"/>
              <a:gd name="connsiteY257" fmla="*/ 2331225 h 4419916"/>
              <a:gd name="connsiteX258" fmla="*/ 1042146 w 2568523"/>
              <a:gd name="connsiteY258" fmla="*/ 2075270 h 4419916"/>
              <a:gd name="connsiteX259" fmla="*/ 1040689 w 2568523"/>
              <a:gd name="connsiteY259" fmla="*/ 2078542 h 4419916"/>
              <a:gd name="connsiteX260" fmla="*/ 1012649 w 2568523"/>
              <a:gd name="connsiteY260" fmla="*/ 2204701 h 4419916"/>
              <a:gd name="connsiteX261" fmla="*/ 821464 w 2568523"/>
              <a:gd name="connsiteY261" fmla="*/ 2234878 h 4419916"/>
              <a:gd name="connsiteX262" fmla="*/ 940180 w 2568523"/>
              <a:gd name="connsiteY262" fmla="*/ 1818951 h 4419916"/>
              <a:gd name="connsiteX263" fmla="*/ 1157585 w 2568523"/>
              <a:gd name="connsiteY263" fmla="*/ 1941112 h 4419916"/>
              <a:gd name="connsiteX264" fmla="*/ 1042146 w 2568523"/>
              <a:gd name="connsiteY264" fmla="*/ 2075270 h 4419916"/>
              <a:gd name="connsiteX265" fmla="*/ 636105 w 2568523"/>
              <a:gd name="connsiteY265" fmla="*/ 248320 h 4419916"/>
              <a:gd name="connsiteX266" fmla="*/ 267938 w 2568523"/>
              <a:gd name="connsiteY266" fmla="*/ 427197 h 4419916"/>
              <a:gd name="connsiteX267" fmla="*/ 318921 w 2568523"/>
              <a:gd name="connsiteY267" fmla="*/ 214144 h 4419916"/>
              <a:gd name="connsiteX268" fmla="*/ 636105 w 2568523"/>
              <a:gd name="connsiteY268" fmla="*/ 248320 h 4419916"/>
              <a:gd name="connsiteX269" fmla="*/ 652857 w 2568523"/>
              <a:gd name="connsiteY269" fmla="*/ 256682 h 4419916"/>
              <a:gd name="connsiteX270" fmla="*/ 575655 w 2568523"/>
              <a:gd name="connsiteY270" fmla="*/ 758775 h 4419916"/>
              <a:gd name="connsiteX271" fmla="*/ 269395 w 2568523"/>
              <a:gd name="connsiteY271" fmla="*/ 442831 h 4419916"/>
              <a:gd name="connsiteX272" fmla="*/ 652857 w 2568523"/>
              <a:gd name="connsiteY272" fmla="*/ 256682 h 4419916"/>
              <a:gd name="connsiteX273" fmla="*/ 1805064 w 2568523"/>
              <a:gd name="connsiteY273" fmla="*/ 519181 h 4419916"/>
              <a:gd name="connsiteX274" fmla="*/ 1846579 w 2568523"/>
              <a:gd name="connsiteY274" fmla="*/ 571535 h 4419916"/>
              <a:gd name="connsiteX275" fmla="*/ 1808706 w 2568523"/>
              <a:gd name="connsiteY275" fmla="*/ 659156 h 4419916"/>
              <a:gd name="connsiteX276" fmla="*/ 1720579 w 2568523"/>
              <a:gd name="connsiteY276" fmla="*/ 571899 h 4419916"/>
              <a:gd name="connsiteX277" fmla="*/ 1805064 w 2568523"/>
              <a:gd name="connsiteY277" fmla="*/ 519181 h 4419916"/>
              <a:gd name="connsiteX278" fmla="*/ 1242070 w 2568523"/>
              <a:gd name="connsiteY278" fmla="*/ 1899664 h 4419916"/>
              <a:gd name="connsiteX279" fmla="*/ 1169602 w 2568523"/>
              <a:gd name="connsiteY279" fmla="*/ 1931295 h 4419916"/>
              <a:gd name="connsiteX280" fmla="*/ 950741 w 2568523"/>
              <a:gd name="connsiteY280" fmla="*/ 1808408 h 4419916"/>
              <a:gd name="connsiteX281" fmla="*/ 1511186 w 2568523"/>
              <a:gd name="connsiteY281" fmla="*/ 1495736 h 4419916"/>
              <a:gd name="connsiteX282" fmla="*/ 1242070 w 2568523"/>
              <a:gd name="connsiteY282" fmla="*/ 1899664 h 4419916"/>
              <a:gd name="connsiteX283" fmla="*/ 1118620 w 2568523"/>
              <a:gd name="connsiteY283" fmla="*/ 1237963 h 4419916"/>
              <a:gd name="connsiteX284" fmla="*/ 1519198 w 2568523"/>
              <a:gd name="connsiteY284" fmla="*/ 1474285 h 4419916"/>
              <a:gd name="connsiteX285" fmla="*/ 948192 w 2568523"/>
              <a:gd name="connsiteY285" fmla="*/ 1793138 h 4419916"/>
              <a:gd name="connsiteX286" fmla="*/ 1118620 w 2568523"/>
              <a:gd name="connsiteY286" fmla="*/ 1237963 h 4419916"/>
              <a:gd name="connsiteX287" fmla="*/ 1728955 w 2568523"/>
              <a:gd name="connsiteY287" fmla="*/ 1219784 h 4419916"/>
              <a:gd name="connsiteX288" fmla="*/ 1132094 w 2568523"/>
              <a:gd name="connsiteY288" fmla="*/ 1219784 h 4419916"/>
              <a:gd name="connsiteX289" fmla="*/ 1448550 w 2568523"/>
              <a:gd name="connsiteY289" fmla="*/ 906385 h 4419916"/>
              <a:gd name="connsiteX290" fmla="*/ 1728955 w 2568523"/>
              <a:gd name="connsiteY290" fmla="*/ 1219784 h 4419916"/>
              <a:gd name="connsiteX291" fmla="*/ 1431070 w 2568523"/>
              <a:gd name="connsiteY291" fmla="*/ 902750 h 4419916"/>
              <a:gd name="connsiteX292" fmla="*/ 1119712 w 2568523"/>
              <a:gd name="connsiteY292" fmla="*/ 1211422 h 4419916"/>
              <a:gd name="connsiteX293" fmla="*/ 1078926 w 2568523"/>
              <a:gd name="connsiteY293" fmla="*/ 902750 h 4419916"/>
              <a:gd name="connsiteX294" fmla="*/ 1431070 w 2568523"/>
              <a:gd name="connsiteY294" fmla="*/ 902750 h 4419916"/>
              <a:gd name="connsiteX295" fmla="*/ 1084388 w 2568523"/>
              <a:gd name="connsiteY295" fmla="*/ 888207 h 4419916"/>
              <a:gd name="connsiteX296" fmla="*/ 1317816 w 2568523"/>
              <a:gd name="connsiteY296" fmla="*/ 547176 h 4419916"/>
              <a:gd name="connsiteX297" fmla="*/ 1438354 w 2568523"/>
              <a:gd name="connsiteY297" fmla="*/ 888207 h 4419916"/>
              <a:gd name="connsiteX298" fmla="*/ 1084388 w 2568523"/>
              <a:gd name="connsiteY298" fmla="*/ 888207 h 4419916"/>
              <a:gd name="connsiteX299" fmla="*/ 939088 w 2568523"/>
              <a:gd name="connsiteY299" fmla="*/ 1772778 h 4419916"/>
              <a:gd name="connsiteX300" fmla="*/ 914325 w 2568523"/>
              <a:gd name="connsiteY300" fmla="*/ 1556452 h 4419916"/>
              <a:gd name="connsiteX301" fmla="*/ 1091672 w 2568523"/>
              <a:gd name="connsiteY301" fmla="*/ 1276865 h 4419916"/>
              <a:gd name="connsiteX302" fmla="*/ 939088 w 2568523"/>
              <a:gd name="connsiteY302" fmla="*/ 1772778 h 4419916"/>
              <a:gd name="connsiteX303" fmla="*/ 1540683 w 2568523"/>
              <a:gd name="connsiteY303" fmla="*/ 1493918 h 4419916"/>
              <a:gd name="connsiteX304" fmla="*/ 1665226 w 2568523"/>
              <a:gd name="connsiteY304" fmla="*/ 1642982 h 4419916"/>
              <a:gd name="connsiteX305" fmla="*/ 1531943 w 2568523"/>
              <a:gd name="connsiteY305" fmla="*/ 1784412 h 4419916"/>
              <a:gd name="connsiteX306" fmla="*/ 1540683 w 2568523"/>
              <a:gd name="connsiteY306" fmla="*/ 1493918 h 4419916"/>
              <a:gd name="connsiteX307" fmla="*/ 1532307 w 2568523"/>
              <a:gd name="connsiteY307" fmla="*/ 1465196 h 4419916"/>
              <a:gd name="connsiteX308" fmla="*/ 1141198 w 2568523"/>
              <a:gd name="connsiteY308" fmla="*/ 1234327 h 4419916"/>
              <a:gd name="connsiteX309" fmla="*/ 1729683 w 2568523"/>
              <a:gd name="connsiteY309" fmla="*/ 1234327 h 4419916"/>
              <a:gd name="connsiteX310" fmla="*/ 1532307 w 2568523"/>
              <a:gd name="connsiteY310" fmla="*/ 1465196 h 4419916"/>
              <a:gd name="connsiteX311" fmla="*/ 1742064 w 2568523"/>
              <a:gd name="connsiteY311" fmla="*/ 1212150 h 4419916"/>
              <a:gd name="connsiteX312" fmla="*/ 1463845 w 2568523"/>
              <a:gd name="connsiteY312" fmla="*/ 901295 h 4419916"/>
              <a:gd name="connsiteX313" fmla="*/ 1844758 w 2568523"/>
              <a:gd name="connsiteY313" fmla="*/ 864938 h 4419916"/>
              <a:gd name="connsiteX314" fmla="*/ 1742064 w 2568523"/>
              <a:gd name="connsiteY314" fmla="*/ 1212150 h 4419916"/>
              <a:gd name="connsiteX315" fmla="*/ 1332383 w 2568523"/>
              <a:gd name="connsiteY315" fmla="*/ 545358 h 4419916"/>
              <a:gd name="connsiteX316" fmla="*/ 1613515 w 2568523"/>
              <a:gd name="connsiteY316" fmla="*/ 674426 h 4419916"/>
              <a:gd name="connsiteX317" fmla="*/ 1451099 w 2568523"/>
              <a:gd name="connsiteY317" fmla="*/ 880572 h 4419916"/>
              <a:gd name="connsiteX318" fmla="*/ 1332383 w 2568523"/>
              <a:gd name="connsiteY318" fmla="*/ 545358 h 4419916"/>
              <a:gd name="connsiteX319" fmla="*/ 1629539 w 2568523"/>
              <a:gd name="connsiteY319" fmla="*/ 654430 h 4419916"/>
              <a:gd name="connsiteX320" fmla="*/ 1598221 w 2568523"/>
              <a:gd name="connsiteY320" fmla="*/ 449375 h 4419916"/>
              <a:gd name="connsiteX321" fmla="*/ 1699093 w 2568523"/>
              <a:gd name="connsiteY321" fmla="*/ 570445 h 4419916"/>
              <a:gd name="connsiteX322" fmla="*/ 1629539 w 2568523"/>
              <a:gd name="connsiteY322" fmla="*/ 654430 h 4419916"/>
              <a:gd name="connsiteX323" fmla="*/ 1615700 w 2568523"/>
              <a:gd name="connsiteY323" fmla="*/ 659520 h 4419916"/>
              <a:gd name="connsiteX324" fmla="*/ 1338209 w 2568523"/>
              <a:gd name="connsiteY324" fmla="*/ 531906 h 4419916"/>
              <a:gd name="connsiteX325" fmla="*/ 1581469 w 2568523"/>
              <a:gd name="connsiteY325" fmla="*/ 434832 h 4419916"/>
              <a:gd name="connsiteX326" fmla="*/ 1615700 w 2568523"/>
              <a:gd name="connsiteY326" fmla="*/ 659520 h 4419916"/>
              <a:gd name="connsiteX327" fmla="*/ 1076377 w 2568523"/>
              <a:gd name="connsiteY327" fmla="*/ 874027 h 4419916"/>
              <a:gd name="connsiteX328" fmla="*/ 1036319 w 2568523"/>
              <a:gd name="connsiteY328" fmla="*/ 263590 h 4419916"/>
              <a:gd name="connsiteX329" fmla="*/ 1310169 w 2568523"/>
              <a:gd name="connsiteY329" fmla="*/ 532270 h 4419916"/>
              <a:gd name="connsiteX330" fmla="*/ 1076377 w 2568523"/>
              <a:gd name="connsiteY330" fmla="*/ 874027 h 4419916"/>
              <a:gd name="connsiteX331" fmla="*/ 668516 w 2568523"/>
              <a:gd name="connsiteY331" fmla="*/ 251228 h 4419916"/>
              <a:gd name="connsiteX332" fmla="*/ 1012649 w 2568523"/>
              <a:gd name="connsiteY332" fmla="*/ 252319 h 4419916"/>
              <a:gd name="connsiteX333" fmla="*/ 592042 w 2568523"/>
              <a:gd name="connsiteY333" fmla="*/ 749686 h 4419916"/>
              <a:gd name="connsiteX334" fmla="*/ 668516 w 2568523"/>
              <a:gd name="connsiteY334" fmla="*/ 251228 h 4419916"/>
              <a:gd name="connsiteX335" fmla="*/ 1022117 w 2568523"/>
              <a:gd name="connsiteY335" fmla="*/ 263590 h 4419916"/>
              <a:gd name="connsiteX336" fmla="*/ 1062903 w 2568523"/>
              <a:gd name="connsiteY336" fmla="*/ 886025 h 4419916"/>
              <a:gd name="connsiteX337" fmla="*/ 594227 w 2568523"/>
              <a:gd name="connsiteY337" fmla="*/ 770046 h 4419916"/>
              <a:gd name="connsiteX338" fmla="*/ 1022117 w 2568523"/>
              <a:gd name="connsiteY338" fmla="*/ 263590 h 4419916"/>
              <a:gd name="connsiteX339" fmla="*/ 1105874 w 2568523"/>
              <a:gd name="connsiteY339" fmla="*/ 1218330 h 4419916"/>
              <a:gd name="connsiteX340" fmla="*/ 734793 w 2568523"/>
              <a:gd name="connsiteY340" fmla="*/ 1167430 h 4419916"/>
              <a:gd name="connsiteX341" fmla="*/ 1065088 w 2568523"/>
              <a:gd name="connsiteY341" fmla="*/ 909294 h 4419916"/>
              <a:gd name="connsiteX342" fmla="*/ 1105874 w 2568523"/>
              <a:gd name="connsiteY342" fmla="*/ 1218330 h 4419916"/>
              <a:gd name="connsiteX343" fmla="*/ 1102232 w 2568523"/>
              <a:gd name="connsiteY343" fmla="*/ 1232510 h 4419916"/>
              <a:gd name="connsiteX344" fmla="*/ 907406 w 2568523"/>
              <a:gd name="connsiteY344" fmla="*/ 1539728 h 4419916"/>
              <a:gd name="connsiteX345" fmla="*/ 729695 w 2568523"/>
              <a:gd name="connsiteY345" fmla="*/ 1181246 h 4419916"/>
              <a:gd name="connsiteX346" fmla="*/ 1102232 w 2568523"/>
              <a:gd name="connsiteY346" fmla="*/ 1232510 h 4419916"/>
              <a:gd name="connsiteX347" fmla="*/ 927435 w 2568523"/>
              <a:gd name="connsiteY347" fmla="*/ 1801136 h 4419916"/>
              <a:gd name="connsiteX348" fmla="*/ 610978 w 2568523"/>
              <a:gd name="connsiteY348" fmla="*/ 1801136 h 4419916"/>
              <a:gd name="connsiteX349" fmla="*/ 900487 w 2568523"/>
              <a:gd name="connsiteY349" fmla="*/ 1568814 h 4419916"/>
              <a:gd name="connsiteX350" fmla="*/ 927435 w 2568523"/>
              <a:gd name="connsiteY350" fmla="*/ 1801136 h 4419916"/>
              <a:gd name="connsiteX351" fmla="*/ 1443452 w 2568523"/>
              <a:gd name="connsiteY351" fmla="*/ 1881122 h 4419916"/>
              <a:gd name="connsiteX352" fmla="*/ 1441631 w 2568523"/>
              <a:gd name="connsiteY352" fmla="*/ 1885849 h 4419916"/>
              <a:gd name="connsiteX353" fmla="*/ 1441631 w 2568523"/>
              <a:gd name="connsiteY353" fmla="*/ 1994193 h 4419916"/>
              <a:gd name="connsiteX354" fmla="*/ 1366250 w 2568523"/>
              <a:gd name="connsiteY354" fmla="*/ 2063272 h 4419916"/>
              <a:gd name="connsiteX355" fmla="*/ 1366250 w 2568523"/>
              <a:gd name="connsiteY355" fmla="*/ 1895302 h 4419916"/>
              <a:gd name="connsiteX356" fmla="*/ 1364065 w 2568523"/>
              <a:gd name="connsiteY356" fmla="*/ 1889848 h 4419916"/>
              <a:gd name="connsiteX357" fmla="*/ 1358602 w 2568523"/>
              <a:gd name="connsiteY357" fmla="*/ 1888030 h 4419916"/>
              <a:gd name="connsiteX358" fmla="*/ 1261735 w 2568523"/>
              <a:gd name="connsiteY358" fmla="*/ 1896392 h 4419916"/>
              <a:gd name="connsiteX359" fmla="*/ 1526117 w 2568523"/>
              <a:gd name="connsiteY359" fmla="*/ 1499372 h 4419916"/>
              <a:gd name="connsiteX360" fmla="*/ 1517377 w 2568523"/>
              <a:gd name="connsiteY360" fmla="*/ 1800046 h 4419916"/>
              <a:gd name="connsiteX361" fmla="*/ 1443452 w 2568523"/>
              <a:gd name="connsiteY361" fmla="*/ 1881122 h 4419916"/>
              <a:gd name="connsiteX362" fmla="*/ 1786128 w 2568523"/>
              <a:gd name="connsiteY362" fmla="*/ 1589174 h 4419916"/>
              <a:gd name="connsiteX363" fmla="*/ 1676879 w 2568523"/>
              <a:gd name="connsiteY363" fmla="*/ 1634620 h 4419916"/>
              <a:gd name="connsiteX364" fmla="*/ 1543232 w 2568523"/>
              <a:gd name="connsiteY364" fmla="*/ 1474649 h 4419916"/>
              <a:gd name="connsiteX365" fmla="*/ 1742793 w 2568523"/>
              <a:gd name="connsiteY365" fmla="*/ 1240872 h 4419916"/>
              <a:gd name="connsiteX366" fmla="*/ 1836746 w 2568523"/>
              <a:gd name="connsiteY366" fmla="*/ 1482647 h 4419916"/>
              <a:gd name="connsiteX367" fmla="*/ 1786128 w 2568523"/>
              <a:gd name="connsiteY367" fmla="*/ 1589174 h 4419916"/>
              <a:gd name="connsiteX368" fmla="*/ 1849856 w 2568523"/>
              <a:gd name="connsiteY368" fmla="*/ 1475739 h 4419916"/>
              <a:gd name="connsiteX369" fmla="*/ 1756995 w 2568523"/>
              <a:gd name="connsiteY369" fmla="*/ 1236872 h 4419916"/>
              <a:gd name="connsiteX370" fmla="*/ 1959105 w 2568523"/>
              <a:gd name="connsiteY370" fmla="*/ 1280137 h 4419916"/>
              <a:gd name="connsiteX371" fmla="*/ 1959105 w 2568523"/>
              <a:gd name="connsiteY371" fmla="*/ 1475739 h 4419916"/>
              <a:gd name="connsiteX372" fmla="*/ 1849856 w 2568523"/>
              <a:gd name="connsiteY372" fmla="*/ 1475739 h 4419916"/>
              <a:gd name="connsiteX373" fmla="*/ 2071631 w 2568523"/>
              <a:gd name="connsiteY373" fmla="*/ 992552 h 4419916"/>
              <a:gd name="connsiteX374" fmla="*/ 2090567 w 2568523"/>
              <a:gd name="connsiteY374" fmla="*/ 1096170 h 4419916"/>
              <a:gd name="connsiteX375" fmla="*/ 2090931 w 2568523"/>
              <a:gd name="connsiteY375" fmla="*/ 1097624 h 4419916"/>
              <a:gd name="connsiteX376" fmla="*/ 2129897 w 2568523"/>
              <a:gd name="connsiteY376" fmla="*/ 1194698 h 4419916"/>
              <a:gd name="connsiteX377" fmla="*/ 2131718 w 2568523"/>
              <a:gd name="connsiteY377" fmla="*/ 1197607 h 4419916"/>
              <a:gd name="connsiteX378" fmla="*/ 2199452 w 2568523"/>
              <a:gd name="connsiteY378" fmla="*/ 1256142 h 4419916"/>
              <a:gd name="connsiteX379" fmla="*/ 2160122 w 2568523"/>
              <a:gd name="connsiteY379" fmla="*/ 1303770 h 4419916"/>
              <a:gd name="connsiteX380" fmla="*/ 2158665 w 2568523"/>
              <a:gd name="connsiteY380" fmla="*/ 1308860 h 4419916"/>
              <a:gd name="connsiteX381" fmla="*/ 2163400 w 2568523"/>
              <a:gd name="connsiteY381" fmla="*/ 1381574 h 4419916"/>
              <a:gd name="connsiteX382" fmla="*/ 2164856 w 2568523"/>
              <a:gd name="connsiteY382" fmla="*/ 1385210 h 4419916"/>
              <a:gd name="connsiteX383" fmla="*/ 2200180 w 2568523"/>
              <a:gd name="connsiteY383" fmla="*/ 1433565 h 4419916"/>
              <a:gd name="connsiteX384" fmla="*/ 2162307 w 2568523"/>
              <a:gd name="connsiteY384" fmla="*/ 1471376 h 4419916"/>
              <a:gd name="connsiteX385" fmla="*/ 2110960 w 2568523"/>
              <a:gd name="connsiteY385" fmla="*/ 1389936 h 4419916"/>
              <a:gd name="connsiteX386" fmla="*/ 2158301 w 2568523"/>
              <a:gd name="connsiteY386" fmla="*/ 1267049 h 4419916"/>
              <a:gd name="connsiteX387" fmla="*/ 2157573 w 2568523"/>
              <a:gd name="connsiteY387" fmla="*/ 1260141 h 4419916"/>
              <a:gd name="connsiteX388" fmla="*/ 2151382 w 2568523"/>
              <a:gd name="connsiteY388" fmla="*/ 1257233 h 4419916"/>
              <a:gd name="connsiteX389" fmla="*/ 1967481 w 2568523"/>
              <a:gd name="connsiteY389" fmla="*/ 1267049 h 4419916"/>
              <a:gd name="connsiteX390" fmla="*/ 1754810 w 2568523"/>
              <a:gd name="connsiteY390" fmla="*/ 1221602 h 4419916"/>
              <a:gd name="connsiteX391" fmla="*/ 1859324 w 2568523"/>
              <a:gd name="connsiteY391" fmla="*/ 867847 h 4419916"/>
              <a:gd name="connsiteX392" fmla="*/ 2071631 w 2568523"/>
              <a:gd name="connsiteY392" fmla="*/ 992552 h 4419916"/>
              <a:gd name="connsiteX393" fmla="*/ 2117515 w 2568523"/>
              <a:gd name="connsiteY393" fmla="*/ 844942 h 4419916"/>
              <a:gd name="connsiteX394" fmla="*/ 1953642 w 2568523"/>
              <a:gd name="connsiteY394" fmla="*/ 776227 h 4419916"/>
              <a:gd name="connsiteX395" fmla="*/ 2057064 w 2568523"/>
              <a:gd name="connsiteY395" fmla="*/ 641705 h 4419916"/>
              <a:gd name="connsiteX396" fmla="*/ 2095665 w 2568523"/>
              <a:gd name="connsiteY396" fmla="*/ 713692 h 4419916"/>
              <a:gd name="connsiteX397" fmla="*/ 2117515 w 2568523"/>
              <a:gd name="connsiteY397" fmla="*/ 844942 h 4419916"/>
              <a:gd name="connsiteX398" fmla="*/ 2199452 w 2568523"/>
              <a:gd name="connsiteY398" fmla="*/ 703876 h 4419916"/>
              <a:gd name="connsiteX399" fmla="*/ 2107319 w 2568523"/>
              <a:gd name="connsiteY399" fmla="*/ 703876 h 4419916"/>
              <a:gd name="connsiteX400" fmla="*/ 2067261 w 2568523"/>
              <a:gd name="connsiteY400" fmla="*/ 628616 h 4419916"/>
              <a:gd name="connsiteX401" fmla="*/ 2117879 w 2568523"/>
              <a:gd name="connsiteY401" fmla="*/ 562810 h 4419916"/>
              <a:gd name="connsiteX402" fmla="*/ 2174324 w 2568523"/>
              <a:gd name="connsiteY402" fmla="*/ 632252 h 4419916"/>
              <a:gd name="connsiteX403" fmla="*/ 2199452 w 2568523"/>
              <a:gd name="connsiteY403" fmla="*/ 703876 h 4419916"/>
              <a:gd name="connsiteX404" fmla="*/ 1754810 w 2568523"/>
              <a:gd name="connsiteY404" fmla="*/ 455919 h 4419916"/>
              <a:gd name="connsiteX405" fmla="*/ 1830556 w 2568523"/>
              <a:gd name="connsiteY405" fmla="*/ 304673 h 4419916"/>
              <a:gd name="connsiteX406" fmla="*/ 1882267 w 2568523"/>
              <a:gd name="connsiteY406" fmla="*/ 403565 h 4419916"/>
              <a:gd name="connsiteX407" fmla="*/ 1885544 w 2568523"/>
              <a:gd name="connsiteY407" fmla="*/ 406837 h 4419916"/>
              <a:gd name="connsiteX408" fmla="*/ 2039949 w 2568523"/>
              <a:gd name="connsiteY408" fmla="*/ 479188 h 4419916"/>
              <a:gd name="connsiteX409" fmla="*/ 2107683 w 2568523"/>
              <a:gd name="connsiteY409" fmla="*/ 551175 h 4419916"/>
              <a:gd name="connsiteX410" fmla="*/ 2058521 w 2568523"/>
              <a:gd name="connsiteY410" fmla="*/ 615164 h 4419916"/>
              <a:gd name="connsiteX411" fmla="*/ 1893920 w 2568523"/>
              <a:gd name="connsiteY411" fmla="*/ 453011 h 4419916"/>
              <a:gd name="connsiteX412" fmla="*/ 1893556 w 2568523"/>
              <a:gd name="connsiteY412" fmla="*/ 452647 h 4419916"/>
              <a:gd name="connsiteX413" fmla="*/ 1892099 w 2568523"/>
              <a:gd name="connsiteY413" fmla="*/ 451557 h 4419916"/>
              <a:gd name="connsiteX414" fmla="*/ 1891371 w 2568523"/>
              <a:gd name="connsiteY414" fmla="*/ 451193 h 4419916"/>
              <a:gd name="connsiteX415" fmla="*/ 1889550 w 2568523"/>
              <a:gd name="connsiteY415" fmla="*/ 450829 h 4419916"/>
              <a:gd name="connsiteX416" fmla="*/ 1888822 w 2568523"/>
              <a:gd name="connsiteY416" fmla="*/ 450829 h 4419916"/>
              <a:gd name="connsiteX417" fmla="*/ 1888822 w 2568523"/>
              <a:gd name="connsiteY417" fmla="*/ 450829 h 4419916"/>
              <a:gd name="connsiteX418" fmla="*/ 1754810 w 2568523"/>
              <a:gd name="connsiteY418" fmla="*/ 455919 h 4419916"/>
              <a:gd name="connsiteX419" fmla="*/ 1887729 w 2568523"/>
              <a:gd name="connsiteY419" fmla="*/ 467917 h 4419916"/>
              <a:gd name="connsiteX420" fmla="*/ 2049417 w 2568523"/>
              <a:gd name="connsiteY420" fmla="*/ 626798 h 4419916"/>
              <a:gd name="connsiteX421" fmla="*/ 2049417 w 2568523"/>
              <a:gd name="connsiteY421" fmla="*/ 627162 h 4419916"/>
              <a:gd name="connsiteX422" fmla="*/ 1936891 w 2568523"/>
              <a:gd name="connsiteY422" fmla="*/ 774045 h 4419916"/>
              <a:gd name="connsiteX423" fmla="*/ 1851677 w 2568523"/>
              <a:gd name="connsiteY423" fmla="*/ 849668 h 4419916"/>
              <a:gd name="connsiteX424" fmla="*/ 1464937 w 2568523"/>
              <a:gd name="connsiteY424" fmla="*/ 886752 h 4419916"/>
              <a:gd name="connsiteX425" fmla="*/ 1630631 w 2568523"/>
              <a:gd name="connsiteY425" fmla="*/ 676244 h 4419916"/>
              <a:gd name="connsiteX426" fmla="*/ 1709290 w 2568523"/>
              <a:gd name="connsiteY426" fmla="*/ 580988 h 4419916"/>
              <a:gd name="connsiteX427" fmla="*/ 1805793 w 2568523"/>
              <a:gd name="connsiteY427" fmla="*/ 676608 h 4419916"/>
              <a:gd name="connsiteX428" fmla="*/ 1812348 w 2568523"/>
              <a:gd name="connsiteY428" fmla="*/ 678426 h 4419916"/>
              <a:gd name="connsiteX429" fmla="*/ 1817810 w 2568523"/>
              <a:gd name="connsiteY429" fmla="*/ 674063 h 4419916"/>
              <a:gd name="connsiteX430" fmla="*/ 1861510 w 2568523"/>
              <a:gd name="connsiteY430" fmla="*/ 572626 h 4419916"/>
              <a:gd name="connsiteX431" fmla="*/ 1860417 w 2568523"/>
              <a:gd name="connsiteY431" fmla="*/ 565355 h 4419916"/>
              <a:gd name="connsiteX432" fmla="*/ 1817446 w 2568523"/>
              <a:gd name="connsiteY432" fmla="*/ 511182 h 4419916"/>
              <a:gd name="connsiteX433" fmla="*/ 1887729 w 2568523"/>
              <a:gd name="connsiteY433" fmla="*/ 467917 h 4419916"/>
              <a:gd name="connsiteX434" fmla="*/ 739527 w 2568523"/>
              <a:gd name="connsiteY434" fmla="*/ 184331 h 4419916"/>
              <a:gd name="connsiteX435" fmla="*/ 964943 w 2568523"/>
              <a:gd name="connsiteY435" fmla="*/ 237776 h 4419916"/>
              <a:gd name="connsiteX436" fmla="*/ 662689 w 2568523"/>
              <a:gd name="connsiteY436" fmla="*/ 236685 h 4419916"/>
              <a:gd name="connsiteX437" fmla="*/ 330938 w 2568523"/>
              <a:gd name="connsiteY437" fmla="*/ 201055 h 4419916"/>
              <a:gd name="connsiteX438" fmla="*/ 546522 w 2568523"/>
              <a:gd name="connsiteY438" fmla="*/ 17088 h 4419916"/>
              <a:gd name="connsiteX439" fmla="*/ 736250 w 2568523"/>
              <a:gd name="connsiteY439" fmla="*/ 182513 h 4419916"/>
              <a:gd name="connsiteX440" fmla="*/ 739527 w 2568523"/>
              <a:gd name="connsiteY440" fmla="*/ 184331 h 4419916"/>
              <a:gd name="connsiteX441" fmla="*/ 250822 w 2568523"/>
              <a:gd name="connsiteY441" fmla="*/ 14543 h 4419916"/>
              <a:gd name="connsiteX442" fmla="*/ 526857 w 2568523"/>
              <a:gd name="connsiteY442" fmla="*/ 14543 h 4419916"/>
              <a:gd name="connsiteX443" fmla="*/ 316371 w 2568523"/>
              <a:gd name="connsiteY443" fmla="*/ 193784 h 4419916"/>
              <a:gd name="connsiteX444" fmla="*/ 250822 w 2568523"/>
              <a:gd name="connsiteY444" fmla="*/ 14543 h 4419916"/>
              <a:gd name="connsiteX445" fmla="*/ 128828 w 2568523"/>
              <a:gd name="connsiteY445" fmla="*/ 265771 h 4419916"/>
              <a:gd name="connsiteX446" fmla="*/ 303262 w 2568523"/>
              <a:gd name="connsiteY446" fmla="*/ 216689 h 4419916"/>
              <a:gd name="connsiteX447" fmla="*/ 251915 w 2568523"/>
              <a:gd name="connsiteY447" fmla="*/ 431560 h 4419916"/>
              <a:gd name="connsiteX448" fmla="*/ 70926 w 2568523"/>
              <a:gd name="connsiteY448" fmla="*/ 388295 h 4419916"/>
              <a:gd name="connsiteX449" fmla="*/ 128828 w 2568523"/>
              <a:gd name="connsiteY449" fmla="*/ 265771 h 4419916"/>
              <a:gd name="connsiteX450" fmla="*/ 52718 w 2568523"/>
              <a:gd name="connsiteY450" fmla="*/ 427197 h 4419916"/>
              <a:gd name="connsiteX451" fmla="*/ 64736 w 2568523"/>
              <a:gd name="connsiteY451" fmla="*/ 402111 h 4419916"/>
              <a:gd name="connsiteX452" fmla="*/ 246452 w 2568523"/>
              <a:gd name="connsiteY452" fmla="*/ 445739 h 4419916"/>
              <a:gd name="connsiteX453" fmla="*/ 112441 w 2568523"/>
              <a:gd name="connsiteY453" fmla="*/ 694059 h 4419916"/>
              <a:gd name="connsiteX454" fmla="*/ 14846 w 2568523"/>
              <a:gd name="connsiteY454" fmla="*/ 587896 h 4419916"/>
              <a:gd name="connsiteX455" fmla="*/ 52718 w 2568523"/>
              <a:gd name="connsiteY455" fmla="*/ 427197 h 4419916"/>
              <a:gd name="connsiteX456" fmla="*/ 426348 w 2568523"/>
              <a:gd name="connsiteY456" fmla="*/ 635888 h 4419916"/>
              <a:gd name="connsiteX457" fmla="*/ 265753 w 2568523"/>
              <a:gd name="connsiteY457" fmla="*/ 611528 h 4419916"/>
              <a:gd name="connsiteX458" fmla="*/ 261019 w 2568523"/>
              <a:gd name="connsiteY458" fmla="*/ 612255 h 4419916"/>
              <a:gd name="connsiteX459" fmla="*/ 132470 w 2568523"/>
              <a:gd name="connsiteY459" fmla="*/ 686788 h 4419916"/>
              <a:gd name="connsiteX460" fmla="*/ 258834 w 2568523"/>
              <a:gd name="connsiteY460" fmla="*/ 452284 h 4419916"/>
              <a:gd name="connsiteX461" fmla="*/ 475146 w 2568523"/>
              <a:gd name="connsiteY461" fmla="*/ 675517 h 4419916"/>
              <a:gd name="connsiteX462" fmla="*/ 429626 w 2568523"/>
              <a:gd name="connsiteY462" fmla="*/ 637342 h 4419916"/>
              <a:gd name="connsiteX463" fmla="*/ 426348 w 2568523"/>
              <a:gd name="connsiteY463" fmla="*/ 635888 h 4419916"/>
              <a:gd name="connsiteX464" fmla="*/ 597504 w 2568523"/>
              <a:gd name="connsiteY464" fmla="*/ 1014366 h 4419916"/>
              <a:gd name="connsiteX465" fmla="*/ 588400 w 2568523"/>
              <a:gd name="connsiteY465" fmla="*/ 783862 h 4419916"/>
              <a:gd name="connsiteX466" fmla="*/ 1054527 w 2568523"/>
              <a:gd name="connsiteY466" fmla="*/ 899114 h 4419916"/>
              <a:gd name="connsiteX467" fmla="*/ 718042 w 2568523"/>
              <a:gd name="connsiteY467" fmla="*/ 1162340 h 4419916"/>
              <a:gd name="connsiteX468" fmla="*/ 597504 w 2568523"/>
              <a:gd name="connsiteY468" fmla="*/ 1014366 h 4419916"/>
              <a:gd name="connsiteX469" fmla="*/ 715857 w 2568523"/>
              <a:gd name="connsiteY469" fmla="*/ 1186336 h 4419916"/>
              <a:gd name="connsiteX470" fmla="*/ 891019 w 2568523"/>
              <a:gd name="connsiteY470" fmla="*/ 1539728 h 4419916"/>
              <a:gd name="connsiteX471" fmla="*/ 565822 w 2568523"/>
              <a:gd name="connsiteY471" fmla="*/ 1393936 h 4419916"/>
              <a:gd name="connsiteX472" fmla="*/ 572013 w 2568523"/>
              <a:gd name="connsiteY472" fmla="*/ 1385573 h 4419916"/>
              <a:gd name="connsiteX473" fmla="*/ 715857 w 2568523"/>
              <a:gd name="connsiteY473" fmla="*/ 1186336 h 4419916"/>
              <a:gd name="connsiteX474" fmla="*/ 500637 w 2568523"/>
              <a:gd name="connsiteY474" fmla="*/ 1645891 h 4419916"/>
              <a:gd name="connsiteX475" fmla="*/ 500637 w 2568523"/>
              <a:gd name="connsiteY475" fmla="*/ 1480466 h 4419916"/>
              <a:gd name="connsiteX476" fmla="*/ 557082 w 2568523"/>
              <a:gd name="connsiteY476" fmla="*/ 1405570 h 4419916"/>
              <a:gd name="connsiteX477" fmla="*/ 892839 w 2568523"/>
              <a:gd name="connsiteY477" fmla="*/ 1556452 h 4419916"/>
              <a:gd name="connsiteX478" fmla="*/ 592406 w 2568523"/>
              <a:gd name="connsiteY478" fmla="*/ 1797501 h 4419916"/>
              <a:gd name="connsiteX479" fmla="*/ 500637 w 2568523"/>
              <a:gd name="connsiteY479" fmla="*/ 1645891 h 4419916"/>
              <a:gd name="connsiteX480" fmla="*/ 664874 w 2568523"/>
              <a:gd name="connsiteY480" fmla="*/ 2090903 h 4419916"/>
              <a:gd name="connsiteX481" fmla="*/ 663782 w 2568523"/>
              <a:gd name="connsiteY481" fmla="*/ 2089449 h 4419916"/>
              <a:gd name="connsiteX482" fmla="*/ 597868 w 2568523"/>
              <a:gd name="connsiteY482" fmla="*/ 2023642 h 4419916"/>
              <a:gd name="connsiteX483" fmla="*/ 597868 w 2568523"/>
              <a:gd name="connsiteY483" fmla="*/ 1815316 h 4419916"/>
              <a:gd name="connsiteX484" fmla="*/ 925978 w 2568523"/>
              <a:gd name="connsiteY484" fmla="*/ 1815316 h 4419916"/>
              <a:gd name="connsiteX485" fmla="*/ 806533 w 2568523"/>
              <a:gd name="connsiteY485" fmla="*/ 2231969 h 4419916"/>
              <a:gd name="connsiteX486" fmla="*/ 712579 w 2568523"/>
              <a:gd name="connsiteY486" fmla="*/ 2166890 h 4419916"/>
              <a:gd name="connsiteX487" fmla="*/ 664874 w 2568523"/>
              <a:gd name="connsiteY487" fmla="*/ 2090903 h 4419916"/>
              <a:gd name="connsiteX488" fmla="*/ 829839 w 2568523"/>
              <a:gd name="connsiteY488" fmla="*/ 2248330 h 4419916"/>
              <a:gd name="connsiteX489" fmla="*/ 1010464 w 2568523"/>
              <a:gd name="connsiteY489" fmla="*/ 2219608 h 4419916"/>
              <a:gd name="connsiteX490" fmla="*/ 1002088 w 2568523"/>
              <a:gd name="connsiteY490" fmla="*/ 2353766 h 4419916"/>
              <a:gd name="connsiteX491" fmla="*/ 837851 w 2568523"/>
              <a:gd name="connsiteY491" fmla="*/ 2253420 h 4419916"/>
              <a:gd name="connsiteX492" fmla="*/ 829839 w 2568523"/>
              <a:gd name="connsiteY492" fmla="*/ 2248330 h 4419916"/>
              <a:gd name="connsiteX493" fmla="*/ 1016290 w 2568523"/>
              <a:gd name="connsiteY493" fmla="*/ 2363583 h 4419916"/>
              <a:gd name="connsiteX494" fmla="*/ 1025030 w 2568523"/>
              <a:gd name="connsiteY494" fmla="*/ 2221789 h 4419916"/>
              <a:gd name="connsiteX495" fmla="*/ 1090215 w 2568523"/>
              <a:gd name="connsiteY495" fmla="*/ 2250148 h 4419916"/>
              <a:gd name="connsiteX496" fmla="*/ 1145203 w 2568523"/>
              <a:gd name="connsiteY496" fmla="*/ 2432298 h 4419916"/>
              <a:gd name="connsiteX497" fmla="*/ 1093857 w 2568523"/>
              <a:gd name="connsiteY497" fmla="*/ 2440660 h 4419916"/>
              <a:gd name="connsiteX498" fmla="*/ 1016290 w 2568523"/>
              <a:gd name="connsiteY498" fmla="*/ 2363583 h 4419916"/>
              <a:gd name="connsiteX499" fmla="*/ 1159406 w 2568523"/>
              <a:gd name="connsiteY499" fmla="*/ 2430480 h 4419916"/>
              <a:gd name="connsiteX500" fmla="*/ 1104781 w 2568523"/>
              <a:gd name="connsiteY500" fmla="*/ 2249421 h 4419916"/>
              <a:gd name="connsiteX501" fmla="*/ 1162319 w 2568523"/>
              <a:gd name="connsiteY501" fmla="*/ 2222880 h 4419916"/>
              <a:gd name="connsiteX502" fmla="*/ 1164868 w 2568523"/>
              <a:gd name="connsiteY502" fmla="*/ 2220699 h 4419916"/>
              <a:gd name="connsiteX503" fmla="*/ 1185990 w 2568523"/>
              <a:gd name="connsiteY503" fmla="*/ 2193794 h 4419916"/>
              <a:gd name="connsiteX504" fmla="*/ 1185990 w 2568523"/>
              <a:gd name="connsiteY504" fmla="*/ 2366855 h 4419916"/>
              <a:gd name="connsiteX505" fmla="*/ 1185990 w 2568523"/>
              <a:gd name="connsiteY505" fmla="*/ 2366855 h 4419916"/>
              <a:gd name="connsiteX506" fmla="*/ 1186354 w 2568523"/>
              <a:gd name="connsiteY506" fmla="*/ 2367945 h 4419916"/>
              <a:gd name="connsiteX507" fmla="*/ 1187082 w 2568523"/>
              <a:gd name="connsiteY507" fmla="*/ 2370127 h 4419916"/>
              <a:gd name="connsiteX508" fmla="*/ 1187082 w 2568523"/>
              <a:gd name="connsiteY508" fmla="*/ 2370490 h 4419916"/>
              <a:gd name="connsiteX509" fmla="*/ 1187446 w 2568523"/>
              <a:gd name="connsiteY509" fmla="*/ 2371218 h 4419916"/>
              <a:gd name="connsiteX510" fmla="*/ 1188903 w 2568523"/>
              <a:gd name="connsiteY510" fmla="*/ 2372672 h 4419916"/>
              <a:gd name="connsiteX511" fmla="*/ 1189995 w 2568523"/>
              <a:gd name="connsiteY511" fmla="*/ 2373399 h 4419916"/>
              <a:gd name="connsiteX512" fmla="*/ 1191816 w 2568523"/>
              <a:gd name="connsiteY512" fmla="*/ 2374126 h 4419916"/>
              <a:gd name="connsiteX513" fmla="*/ 1192545 w 2568523"/>
              <a:gd name="connsiteY513" fmla="*/ 2374490 h 4419916"/>
              <a:gd name="connsiteX514" fmla="*/ 1309440 w 2568523"/>
              <a:gd name="connsiteY514" fmla="*/ 2394486 h 4419916"/>
              <a:gd name="connsiteX515" fmla="*/ 1264648 w 2568523"/>
              <a:gd name="connsiteY515" fmla="*/ 2413755 h 4419916"/>
              <a:gd name="connsiteX516" fmla="*/ 1159406 w 2568523"/>
              <a:gd name="connsiteY516" fmla="*/ 2430480 h 4419916"/>
              <a:gd name="connsiteX517" fmla="*/ 1252995 w 2568523"/>
              <a:gd name="connsiteY517" fmla="*/ 2467564 h 4419916"/>
              <a:gd name="connsiteX518" fmla="*/ 1253360 w 2568523"/>
              <a:gd name="connsiteY518" fmla="*/ 2466837 h 4419916"/>
              <a:gd name="connsiteX519" fmla="*/ 1241342 w 2568523"/>
              <a:gd name="connsiteY519" fmla="*/ 2567547 h 4419916"/>
              <a:gd name="connsiteX520" fmla="*/ 1207839 w 2568523"/>
              <a:gd name="connsiteY520" fmla="*/ 2535189 h 4419916"/>
              <a:gd name="connsiteX521" fmla="*/ 1252995 w 2568523"/>
              <a:gd name="connsiteY521" fmla="*/ 2467564 h 4419916"/>
              <a:gd name="connsiteX522" fmla="*/ 1314174 w 2568523"/>
              <a:gd name="connsiteY522" fmla="*/ 2637352 h 4419916"/>
              <a:gd name="connsiteX523" fmla="*/ 1254452 w 2568523"/>
              <a:gd name="connsiteY523" fmla="*/ 2580272 h 4419916"/>
              <a:gd name="connsiteX524" fmla="*/ 1273024 w 2568523"/>
              <a:gd name="connsiteY524" fmla="*/ 2425026 h 4419916"/>
              <a:gd name="connsiteX525" fmla="*/ 1321822 w 2568523"/>
              <a:gd name="connsiteY525" fmla="*/ 2403939 h 4419916"/>
              <a:gd name="connsiteX526" fmla="*/ 1298151 w 2568523"/>
              <a:gd name="connsiteY526" fmla="*/ 2470836 h 4419916"/>
              <a:gd name="connsiteX527" fmla="*/ 1298880 w 2568523"/>
              <a:gd name="connsiteY527" fmla="*/ 2477381 h 4419916"/>
              <a:gd name="connsiteX528" fmla="*/ 1336753 w 2568523"/>
              <a:gd name="connsiteY528" fmla="*/ 2534098 h 4419916"/>
              <a:gd name="connsiteX529" fmla="*/ 1341122 w 2568523"/>
              <a:gd name="connsiteY529" fmla="*/ 2602086 h 4419916"/>
              <a:gd name="connsiteX530" fmla="*/ 1314174 w 2568523"/>
              <a:gd name="connsiteY530" fmla="*/ 2637352 h 4419916"/>
              <a:gd name="connsiteX531" fmla="*/ 1355689 w 2568523"/>
              <a:gd name="connsiteY531" fmla="*/ 2595542 h 4419916"/>
              <a:gd name="connsiteX532" fmla="*/ 1352047 w 2568523"/>
              <a:gd name="connsiteY532" fmla="*/ 2538824 h 4419916"/>
              <a:gd name="connsiteX533" fmla="*/ 1404487 w 2568523"/>
              <a:gd name="connsiteY533" fmla="*/ 2538824 h 4419916"/>
              <a:gd name="connsiteX534" fmla="*/ 1441631 w 2568523"/>
              <a:gd name="connsiteY534" fmla="*/ 2575909 h 4419916"/>
              <a:gd name="connsiteX535" fmla="*/ 1355689 w 2568523"/>
              <a:gd name="connsiteY535" fmla="*/ 2595542 h 4419916"/>
              <a:gd name="connsiteX536" fmla="*/ 2557423 w 2568523"/>
              <a:gd name="connsiteY536" fmla="*/ 2991835 h 4419916"/>
              <a:gd name="connsiteX537" fmla="*/ 2417949 w 2568523"/>
              <a:gd name="connsiteY537" fmla="*/ 2722065 h 4419916"/>
              <a:gd name="connsiteX538" fmla="*/ 2557423 w 2568523"/>
              <a:gd name="connsiteY538" fmla="*/ 2755877 h 4419916"/>
              <a:gd name="connsiteX539" fmla="*/ 2557423 w 2568523"/>
              <a:gd name="connsiteY539" fmla="*/ 2991835 h 4419916"/>
              <a:gd name="connsiteX540" fmla="*/ 2399376 w 2568523"/>
              <a:gd name="connsiteY540" fmla="*/ 3383039 h 4419916"/>
              <a:gd name="connsiteX541" fmla="*/ 2285394 w 2568523"/>
              <a:gd name="connsiteY541" fmla="*/ 3297963 h 4419916"/>
              <a:gd name="connsiteX542" fmla="*/ 2450723 w 2568523"/>
              <a:gd name="connsiteY542" fmla="*/ 3140536 h 4419916"/>
              <a:gd name="connsiteX543" fmla="*/ 2399376 w 2568523"/>
              <a:gd name="connsiteY543" fmla="*/ 3383039 h 4419916"/>
              <a:gd name="connsiteX544" fmla="*/ 2103677 w 2568523"/>
              <a:gd name="connsiteY544" fmla="*/ 3746611 h 4419916"/>
              <a:gd name="connsiteX545" fmla="*/ 2011908 w 2568523"/>
              <a:gd name="connsiteY545" fmla="*/ 3730250 h 4419916"/>
              <a:gd name="connsiteX546" fmla="*/ 1874983 w 2568523"/>
              <a:gd name="connsiteY546" fmla="*/ 3460480 h 4419916"/>
              <a:gd name="connsiteX547" fmla="*/ 2216931 w 2568523"/>
              <a:gd name="connsiteY547" fmla="*/ 3626269 h 4419916"/>
              <a:gd name="connsiteX548" fmla="*/ 2103677 w 2568523"/>
              <a:gd name="connsiteY548" fmla="*/ 3746611 h 4419916"/>
              <a:gd name="connsiteX549" fmla="*/ 1940168 w 2568523"/>
              <a:gd name="connsiteY549" fmla="*/ 3902583 h 4419916"/>
              <a:gd name="connsiteX550" fmla="*/ 1869885 w 2568523"/>
              <a:gd name="connsiteY550" fmla="*/ 3719707 h 4419916"/>
              <a:gd name="connsiteX551" fmla="*/ 2002076 w 2568523"/>
              <a:gd name="connsiteY551" fmla="*/ 3743339 h 4419916"/>
              <a:gd name="connsiteX552" fmla="*/ 2037035 w 2568523"/>
              <a:gd name="connsiteY552" fmla="*/ 3812417 h 4419916"/>
              <a:gd name="connsiteX553" fmla="*/ 1940168 w 2568523"/>
              <a:gd name="connsiteY553" fmla="*/ 3902583 h 4419916"/>
              <a:gd name="connsiteX554" fmla="*/ 1682342 w 2568523"/>
              <a:gd name="connsiteY554" fmla="*/ 4204712 h 4419916"/>
              <a:gd name="connsiteX555" fmla="*/ 1875712 w 2568523"/>
              <a:gd name="connsiteY555" fmla="*/ 4093095 h 4419916"/>
              <a:gd name="connsiteX556" fmla="*/ 1862966 w 2568523"/>
              <a:gd name="connsiteY556" fmla="*/ 4268701 h 4419916"/>
              <a:gd name="connsiteX557" fmla="*/ 1682342 w 2568523"/>
              <a:gd name="connsiteY557" fmla="*/ 4204712 h 4419916"/>
              <a:gd name="connsiteX558" fmla="*/ 1832377 w 2568523"/>
              <a:gd name="connsiteY558" fmla="*/ 4358503 h 4419916"/>
              <a:gd name="connsiteX559" fmla="*/ 1694359 w 2568523"/>
              <a:gd name="connsiteY559" fmla="*/ 4224708 h 4419916"/>
              <a:gd name="connsiteX560" fmla="*/ 1860053 w 2568523"/>
              <a:gd name="connsiteY560" fmla="*/ 4283607 h 4419916"/>
              <a:gd name="connsiteX561" fmla="*/ 1832377 w 2568523"/>
              <a:gd name="connsiteY561" fmla="*/ 4358503 h 4419916"/>
              <a:gd name="connsiteX562" fmla="*/ 1678700 w 2568523"/>
              <a:gd name="connsiteY562" fmla="*/ 4049467 h 4419916"/>
              <a:gd name="connsiteX563" fmla="*/ 1863330 w 2568523"/>
              <a:gd name="connsiteY563" fmla="*/ 4083642 h 4419916"/>
              <a:gd name="connsiteX564" fmla="*/ 1673238 w 2568523"/>
              <a:gd name="connsiteY564" fmla="*/ 4193441 h 4419916"/>
              <a:gd name="connsiteX565" fmla="*/ 1678700 w 2568523"/>
              <a:gd name="connsiteY565" fmla="*/ 4049467 h 4419916"/>
              <a:gd name="connsiteX566" fmla="*/ 1679064 w 2568523"/>
              <a:gd name="connsiteY566" fmla="*/ 4034560 h 4419916"/>
              <a:gd name="connsiteX567" fmla="*/ 1685983 w 2568523"/>
              <a:gd name="connsiteY567" fmla="*/ 3856410 h 4419916"/>
              <a:gd name="connsiteX568" fmla="*/ 1865151 w 2568523"/>
              <a:gd name="connsiteY568" fmla="*/ 4069099 h 4419916"/>
              <a:gd name="connsiteX569" fmla="*/ 1679064 w 2568523"/>
              <a:gd name="connsiteY569" fmla="*/ 4034560 h 4419916"/>
              <a:gd name="connsiteX570" fmla="*/ 1374261 w 2568523"/>
              <a:gd name="connsiteY570" fmla="*/ 2974747 h 4419916"/>
              <a:gd name="connsiteX571" fmla="*/ 1547966 w 2568523"/>
              <a:gd name="connsiteY571" fmla="*/ 2957659 h 4419916"/>
              <a:gd name="connsiteX572" fmla="*/ 1460568 w 2568523"/>
              <a:gd name="connsiteY572" fmla="*/ 3168531 h 4419916"/>
              <a:gd name="connsiteX573" fmla="*/ 1374261 w 2568523"/>
              <a:gd name="connsiteY573" fmla="*/ 2974747 h 4419916"/>
              <a:gd name="connsiteX574" fmla="*/ 1433984 w 2568523"/>
              <a:gd name="connsiteY574" fmla="*/ 2730790 h 4419916"/>
              <a:gd name="connsiteX575" fmla="*/ 1547602 w 2568523"/>
              <a:gd name="connsiteY575" fmla="*/ 2942753 h 4419916"/>
              <a:gd name="connsiteX576" fmla="*/ 1373169 w 2568523"/>
              <a:gd name="connsiteY576" fmla="*/ 2960204 h 4419916"/>
              <a:gd name="connsiteX577" fmla="*/ 1433984 w 2568523"/>
              <a:gd name="connsiteY577" fmla="*/ 2730790 h 4419916"/>
              <a:gd name="connsiteX578" fmla="*/ 1975856 w 2568523"/>
              <a:gd name="connsiteY578" fmla="*/ 2634080 h 4419916"/>
              <a:gd name="connsiteX579" fmla="*/ 1848400 w 2568523"/>
              <a:gd name="connsiteY579" fmla="*/ 2622809 h 4419916"/>
              <a:gd name="connsiteX580" fmla="*/ 1903388 w 2568523"/>
              <a:gd name="connsiteY580" fmla="*/ 2563911 h 4419916"/>
              <a:gd name="connsiteX581" fmla="*/ 1975856 w 2568523"/>
              <a:gd name="connsiteY581" fmla="*/ 2634080 h 4419916"/>
              <a:gd name="connsiteX582" fmla="*/ 2381532 w 2568523"/>
              <a:gd name="connsiteY582" fmla="*/ 2715157 h 4419916"/>
              <a:gd name="connsiteX583" fmla="*/ 2124434 w 2568523"/>
              <a:gd name="connsiteY583" fmla="*/ 2854405 h 4419916"/>
              <a:gd name="connsiteX584" fmla="*/ 2213654 w 2568523"/>
              <a:gd name="connsiteY584" fmla="*/ 2690070 h 4419916"/>
              <a:gd name="connsiteX585" fmla="*/ 2381532 w 2568523"/>
              <a:gd name="connsiteY585" fmla="*/ 2715157 h 4419916"/>
              <a:gd name="connsiteX586" fmla="*/ 2275197 w 2568523"/>
              <a:gd name="connsiteY586" fmla="*/ 3287419 h 4419916"/>
              <a:gd name="connsiteX587" fmla="*/ 2163764 w 2568523"/>
              <a:gd name="connsiteY587" fmla="*/ 3120540 h 4419916"/>
              <a:gd name="connsiteX588" fmla="*/ 2444532 w 2568523"/>
              <a:gd name="connsiteY588" fmla="*/ 3125993 h 4419916"/>
              <a:gd name="connsiteX589" fmla="*/ 2275197 w 2568523"/>
              <a:gd name="connsiteY589" fmla="*/ 3287419 h 4419916"/>
              <a:gd name="connsiteX590" fmla="*/ 2102220 w 2568523"/>
              <a:gd name="connsiteY590" fmla="*/ 2890762 h 4419916"/>
              <a:gd name="connsiteX591" fmla="*/ 2141914 w 2568523"/>
              <a:gd name="connsiteY591" fmla="*/ 3108178 h 4419916"/>
              <a:gd name="connsiteX592" fmla="*/ 1878261 w 2568523"/>
              <a:gd name="connsiteY592" fmla="*/ 3204161 h 4419916"/>
              <a:gd name="connsiteX593" fmla="*/ 2102220 w 2568523"/>
              <a:gd name="connsiteY593" fmla="*/ 2890762 h 4419916"/>
              <a:gd name="connsiteX594" fmla="*/ 1858960 w 2568523"/>
              <a:gd name="connsiteY594" fmla="*/ 3205979 h 4419916"/>
              <a:gd name="connsiteX595" fmla="*/ 1755903 w 2568523"/>
              <a:gd name="connsiteY595" fmla="*/ 3043099 h 4419916"/>
              <a:gd name="connsiteX596" fmla="*/ 2084376 w 2568523"/>
              <a:gd name="connsiteY596" fmla="*/ 2890762 h 4419916"/>
              <a:gd name="connsiteX597" fmla="*/ 1858960 w 2568523"/>
              <a:gd name="connsiteY597" fmla="*/ 3205979 h 4419916"/>
              <a:gd name="connsiteX598" fmla="*/ 2114602 w 2568523"/>
              <a:gd name="connsiteY598" fmla="*/ 2876583 h 4419916"/>
              <a:gd name="connsiteX599" fmla="*/ 2383353 w 2568523"/>
              <a:gd name="connsiteY599" fmla="*/ 2731154 h 4419916"/>
              <a:gd name="connsiteX600" fmla="*/ 2154296 w 2568523"/>
              <a:gd name="connsiteY600" fmla="*/ 3093635 h 4419916"/>
              <a:gd name="connsiteX601" fmla="*/ 2114602 w 2568523"/>
              <a:gd name="connsiteY601" fmla="*/ 2876583 h 4419916"/>
              <a:gd name="connsiteX602" fmla="*/ 2070174 w 2568523"/>
              <a:gd name="connsiteY602" fmla="*/ 2881309 h 4419916"/>
              <a:gd name="connsiteX603" fmla="*/ 1763914 w 2568523"/>
              <a:gd name="connsiteY603" fmla="*/ 3023466 h 4419916"/>
              <a:gd name="connsiteX604" fmla="*/ 1844394 w 2568523"/>
              <a:gd name="connsiteY604" fmla="*/ 2890762 h 4419916"/>
              <a:gd name="connsiteX605" fmla="*/ 2070174 w 2568523"/>
              <a:gd name="connsiteY605" fmla="*/ 2881309 h 4419916"/>
              <a:gd name="connsiteX606" fmla="*/ 1854955 w 2568523"/>
              <a:gd name="connsiteY606" fmla="*/ 2875492 h 4419916"/>
              <a:gd name="connsiteX607" fmla="*/ 2011180 w 2568523"/>
              <a:gd name="connsiteY607" fmla="*/ 2660985 h 4419916"/>
              <a:gd name="connsiteX608" fmla="*/ 2095665 w 2568523"/>
              <a:gd name="connsiteY608" fmla="*/ 2865676 h 4419916"/>
              <a:gd name="connsiteX609" fmla="*/ 1854955 w 2568523"/>
              <a:gd name="connsiteY609" fmla="*/ 2875492 h 4419916"/>
              <a:gd name="connsiteX610" fmla="*/ 1832377 w 2568523"/>
              <a:gd name="connsiteY610" fmla="*/ 2862404 h 4419916"/>
              <a:gd name="connsiteX611" fmla="*/ 1627353 w 2568523"/>
              <a:gd name="connsiteY611" fmla="*/ 2613357 h 4419916"/>
              <a:gd name="connsiteX612" fmla="*/ 1825822 w 2568523"/>
              <a:gd name="connsiteY612" fmla="*/ 2635171 h 4419916"/>
              <a:gd name="connsiteX613" fmla="*/ 1832377 w 2568523"/>
              <a:gd name="connsiteY613" fmla="*/ 2862404 h 4419916"/>
              <a:gd name="connsiteX614" fmla="*/ 1615336 w 2568523"/>
              <a:gd name="connsiteY614" fmla="*/ 2621719 h 4419916"/>
              <a:gd name="connsiteX615" fmla="*/ 1827278 w 2568523"/>
              <a:gd name="connsiteY615" fmla="*/ 2879128 h 4419916"/>
              <a:gd name="connsiteX616" fmla="*/ 1568359 w 2568523"/>
              <a:gd name="connsiteY616" fmla="*/ 2939481 h 4419916"/>
              <a:gd name="connsiteX617" fmla="*/ 1615336 w 2568523"/>
              <a:gd name="connsiteY617" fmla="*/ 2621719 h 4419916"/>
              <a:gd name="connsiteX618" fmla="*/ 1563261 w 2568523"/>
              <a:gd name="connsiteY618" fmla="*/ 2959114 h 4419916"/>
              <a:gd name="connsiteX619" fmla="*/ 1729319 w 2568523"/>
              <a:gd name="connsiteY619" fmla="*/ 3040190 h 4419916"/>
              <a:gd name="connsiteX620" fmla="*/ 1475498 w 2568523"/>
              <a:gd name="connsiteY620" fmla="*/ 3171076 h 4419916"/>
              <a:gd name="connsiteX621" fmla="*/ 1563261 w 2568523"/>
              <a:gd name="connsiteY621" fmla="*/ 2959114 h 4419916"/>
              <a:gd name="connsiteX622" fmla="*/ 1580741 w 2568523"/>
              <a:gd name="connsiteY622" fmla="*/ 2951479 h 4419916"/>
              <a:gd name="connsiteX623" fmla="*/ 1824729 w 2568523"/>
              <a:gd name="connsiteY623" fmla="*/ 2894398 h 4419916"/>
              <a:gd name="connsiteX624" fmla="*/ 1742429 w 2568523"/>
              <a:gd name="connsiteY624" fmla="*/ 3030374 h 4419916"/>
              <a:gd name="connsiteX625" fmla="*/ 1580741 w 2568523"/>
              <a:gd name="connsiteY625" fmla="*/ 2951479 h 4419916"/>
              <a:gd name="connsiteX626" fmla="*/ 1746799 w 2568523"/>
              <a:gd name="connsiteY626" fmla="*/ 3056187 h 4419916"/>
              <a:gd name="connsiteX627" fmla="*/ 1847671 w 2568523"/>
              <a:gd name="connsiteY627" fmla="*/ 3215796 h 4419916"/>
              <a:gd name="connsiteX628" fmla="*/ 1653573 w 2568523"/>
              <a:gd name="connsiteY628" fmla="*/ 3286329 h 4419916"/>
              <a:gd name="connsiteX629" fmla="*/ 1746799 w 2568523"/>
              <a:gd name="connsiteY629" fmla="*/ 3056187 h 4419916"/>
              <a:gd name="connsiteX630" fmla="*/ 1851313 w 2568523"/>
              <a:gd name="connsiteY630" fmla="*/ 3229611 h 4419916"/>
              <a:gd name="connsiteX631" fmla="*/ 1851313 w 2568523"/>
              <a:gd name="connsiteY631" fmla="*/ 3430667 h 4419916"/>
              <a:gd name="connsiteX632" fmla="*/ 1656851 w 2568523"/>
              <a:gd name="connsiteY632" fmla="*/ 3300508 h 4419916"/>
              <a:gd name="connsiteX633" fmla="*/ 1851313 w 2568523"/>
              <a:gd name="connsiteY633" fmla="*/ 3229611 h 4419916"/>
              <a:gd name="connsiteX634" fmla="*/ 1865879 w 2568523"/>
              <a:gd name="connsiteY634" fmla="*/ 3232520 h 4419916"/>
              <a:gd name="connsiteX635" fmla="*/ 2207463 w 2568523"/>
              <a:gd name="connsiteY635" fmla="*/ 3450663 h 4419916"/>
              <a:gd name="connsiteX636" fmla="*/ 1865879 w 2568523"/>
              <a:gd name="connsiteY636" fmla="*/ 3437575 h 4419916"/>
              <a:gd name="connsiteX637" fmla="*/ 1865879 w 2568523"/>
              <a:gd name="connsiteY637" fmla="*/ 3232520 h 4419916"/>
              <a:gd name="connsiteX638" fmla="*/ 1874983 w 2568523"/>
              <a:gd name="connsiteY638" fmla="*/ 3220886 h 4419916"/>
              <a:gd name="connsiteX639" fmla="*/ 2144827 w 2568523"/>
              <a:gd name="connsiteY639" fmla="*/ 3122358 h 4419916"/>
              <a:gd name="connsiteX640" fmla="*/ 2222394 w 2568523"/>
              <a:gd name="connsiteY640" fmla="*/ 3442665 h 4419916"/>
              <a:gd name="connsiteX641" fmla="*/ 1874983 w 2568523"/>
              <a:gd name="connsiteY641" fmla="*/ 3220886 h 4419916"/>
              <a:gd name="connsiteX642" fmla="*/ 2163035 w 2568523"/>
              <a:gd name="connsiteY642" fmla="*/ 3105997 h 4419916"/>
              <a:gd name="connsiteX643" fmla="*/ 2399740 w 2568523"/>
              <a:gd name="connsiteY643" fmla="*/ 2731881 h 4419916"/>
              <a:gd name="connsiteX644" fmla="*/ 2454001 w 2568523"/>
              <a:gd name="connsiteY644" fmla="*/ 3111450 h 4419916"/>
              <a:gd name="connsiteX645" fmla="*/ 2163035 w 2568523"/>
              <a:gd name="connsiteY645" fmla="*/ 3105997 h 4419916"/>
              <a:gd name="connsiteX646" fmla="*/ 2107319 w 2568523"/>
              <a:gd name="connsiteY646" fmla="*/ 2855859 h 4419916"/>
              <a:gd name="connsiteX647" fmla="*/ 2024654 w 2568523"/>
              <a:gd name="connsiteY647" fmla="*/ 2655895 h 4419916"/>
              <a:gd name="connsiteX648" fmla="*/ 2198359 w 2568523"/>
              <a:gd name="connsiteY648" fmla="*/ 2687525 h 4419916"/>
              <a:gd name="connsiteX649" fmla="*/ 2107319 w 2568523"/>
              <a:gd name="connsiteY649" fmla="*/ 2855859 h 4419916"/>
              <a:gd name="connsiteX650" fmla="*/ 1846943 w 2568523"/>
              <a:gd name="connsiteY650" fmla="*/ 2862040 h 4419916"/>
              <a:gd name="connsiteX651" fmla="*/ 1840388 w 2568523"/>
              <a:gd name="connsiteY651" fmla="*/ 2636625 h 4419916"/>
              <a:gd name="connsiteX652" fmla="*/ 1994793 w 2568523"/>
              <a:gd name="connsiteY652" fmla="*/ 2650441 h 4419916"/>
              <a:gd name="connsiteX653" fmla="*/ 1999891 w 2568523"/>
              <a:gd name="connsiteY653" fmla="*/ 2651532 h 4419916"/>
              <a:gd name="connsiteX654" fmla="*/ 1846943 w 2568523"/>
              <a:gd name="connsiteY654" fmla="*/ 2862040 h 4419916"/>
              <a:gd name="connsiteX655" fmla="*/ 1625533 w 2568523"/>
              <a:gd name="connsiteY655" fmla="*/ 2598814 h 4419916"/>
              <a:gd name="connsiteX656" fmla="*/ 1726406 w 2568523"/>
              <a:gd name="connsiteY656" fmla="*/ 2489742 h 4419916"/>
              <a:gd name="connsiteX657" fmla="*/ 1817810 w 2568523"/>
              <a:gd name="connsiteY657" fmla="*/ 2619537 h 4419916"/>
              <a:gd name="connsiteX658" fmla="*/ 1625533 w 2568523"/>
              <a:gd name="connsiteY658" fmla="*/ 2598814 h 4419916"/>
              <a:gd name="connsiteX659" fmla="*/ 1612423 w 2568523"/>
              <a:gd name="connsiteY659" fmla="*/ 2591542 h 4419916"/>
              <a:gd name="connsiteX660" fmla="*/ 1564354 w 2568523"/>
              <a:gd name="connsiteY660" fmla="*/ 2485379 h 4419916"/>
              <a:gd name="connsiteX661" fmla="*/ 1715845 w 2568523"/>
              <a:gd name="connsiteY661" fmla="*/ 2479925 h 4419916"/>
              <a:gd name="connsiteX662" fmla="*/ 1612423 w 2568523"/>
              <a:gd name="connsiteY662" fmla="*/ 2591542 h 4419916"/>
              <a:gd name="connsiteX663" fmla="*/ 1555249 w 2568523"/>
              <a:gd name="connsiteY663" fmla="*/ 2926392 h 4419916"/>
              <a:gd name="connsiteX664" fmla="*/ 1441267 w 2568523"/>
              <a:gd name="connsiteY664" fmla="*/ 2714066 h 4419916"/>
              <a:gd name="connsiteX665" fmla="*/ 1600770 w 2568523"/>
              <a:gd name="connsiteY665" fmla="*/ 2618810 h 4419916"/>
              <a:gd name="connsiteX666" fmla="*/ 1555249 w 2568523"/>
              <a:gd name="connsiteY666" fmla="*/ 2926392 h 4419916"/>
              <a:gd name="connsiteX667" fmla="*/ 1731140 w 2568523"/>
              <a:gd name="connsiteY667" fmla="*/ 3055460 h 4419916"/>
              <a:gd name="connsiteX668" fmla="*/ 1637186 w 2568523"/>
              <a:gd name="connsiteY668" fmla="*/ 3287783 h 4419916"/>
              <a:gd name="connsiteX669" fmla="*/ 1475498 w 2568523"/>
              <a:gd name="connsiteY669" fmla="*/ 3187437 h 4419916"/>
              <a:gd name="connsiteX670" fmla="*/ 1731140 w 2568523"/>
              <a:gd name="connsiteY670" fmla="*/ 3055460 h 4419916"/>
              <a:gd name="connsiteX671" fmla="*/ 1652845 w 2568523"/>
              <a:gd name="connsiteY671" fmla="*/ 3534648 h 4419916"/>
              <a:gd name="connsiteX672" fmla="*/ 1648475 w 2568523"/>
              <a:gd name="connsiteY672" fmla="*/ 3312506 h 4419916"/>
              <a:gd name="connsiteX673" fmla="*/ 1844030 w 2568523"/>
              <a:gd name="connsiteY673" fmla="*/ 3443392 h 4419916"/>
              <a:gd name="connsiteX674" fmla="*/ 1652845 w 2568523"/>
              <a:gd name="connsiteY674" fmla="*/ 3534648 h 4419916"/>
              <a:gd name="connsiteX675" fmla="*/ 1851313 w 2568523"/>
              <a:gd name="connsiteY675" fmla="*/ 3455753 h 4419916"/>
              <a:gd name="connsiteX676" fmla="*/ 1851313 w 2568523"/>
              <a:gd name="connsiteY676" fmla="*/ 3695347 h 4419916"/>
              <a:gd name="connsiteX677" fmla="*/ 1659400 w 2568523"/>
              <a:gd name="connsiteY677" fmla="*/ 3547737 h 4419916"/>
              <a:gd name="connsiteX678" fmla="*/ 1851313 w 2568523"/>
              <a:gd name="connsiteY678" fmla="*/ 3455753 h 4419916"/>
              <a:gd name="connsiteX679" fmla="*/ 1925238 w 2568523"/>
              <a:gd name="connsiteY679" fmla="*/ 3904038 h 4419916"/>
              <a:gd name="connsiteX680" fmla="*/ 1695816 w 2568523"/>
              <a:gd name="connsiteY680" fmla="*/ 3834959 h 4419916"/>
              <a:gd name="connsiteX681" fmla="*/ 1854955 w 2568523"/>
              <a:gd name="connsiteY681" fmla="*/ 3721525 h 4419916"/>
              <a:gd name="connsiteX682" fmla="*/ 1925238 w 2568523"/>
              <a:gd name="connsiteY682" fmla="*/ 3904038 h 4419916"/>
              <a:gd name="connsiteX683" fmla="*/ 1865879 w 2568523"/>
              <a:gd name="connsiteY683" fmla="*/ 3704073 h 4419916"/>
              <a:gd name="connsiteX684" fmla="*/ 1865879 w 2568523"/>
              <a:gd name="connsiteY684" fmla="*/ 3475023 h 4419916"/>
              <a:gd name="connsiteX685" fmla="*/ 1994064 w 2568523"/>
              <a:gd name="connsiteY685" fmla="*/ 3726978 h 4419916"/>
              <a:gd name="connsiteX686" fmla="*/ 1865879 w 2568523"/>
              <a:gd name="connsiteY686" fmla="*/ 3704073 h 4419916"/>
              <a:gd name="connsiteX687" fmla="*/ 1893192 w 2568523"/>
              <a:gd name="connsiteY687" fmla="*/ 3452845 h 4419916"/>
              <a:gd name="connsiteX688" fmla="*/ 2226400 w 2568523"/>
              <a:gd name="connsiteY688" fmla="*/ 3465933 h 4419916"/>
              <a:gd name="connsiteX689" fmla="*/ 2222030 w 2568523"/>
              <a:gd name="connsiteY689" fmla="*/ 3612453 h 4419916"/>
              <a:gd name="connsiteX690" fmla="*/ 1893192 w 2568523"/>
              <a:gd name="connsiteY690" fmla="*/ 3452845 h 4419916"/>
              <a:gd name="connsiteX691" fmla="*/ 2239145 w 2568523"/>
              <a:gd name="connsiteY691" fmla="*/ 3449209 h 4419916"/>
              <a:gd name="connsiteX692" fmla="*/ 2167041 w 2568523"/>
              <a:gd name="connsiteY692" fmla="*/ 3151080 h 4419916"/>
              <a:gd name="connsiteX693" fmla="*/ 2268278 w 2568523"/>
              <a:gd name="connsiteY693" fmla="*/ 3302689 h 4419916"/>
              <a:gd name="connsiteX694" fmla="*/ 2268642 w 2568523"/>
              <a:gd name="connsiteY694" fmla="*/ 3303053 h 4419916"/>
              <a:gd name="connsiteX695" fmla="*/ 2269006 w 2568523"/>
              <a:gd name="connsiteY695" fmla="*/ 3303416 h 4419916"/>
              <a:gd name="connsiteX696" fmla="*/ 2269371 w 2568523"/>
              <a:gd name="connsiteY696" fmla="*/ 3303780 h 4419916"/>
              <a:gd name="connsiteX697" fmla="*/ 2269735 w 2568523"/>
              <a:gd name="connsiteY697" fmla="*/ 3304144 h 4419916"/>
              <a:gd name="connsiteX698" fmla="*/ 2389180 w 2568523"/>
              <a:gd name="connsiteY698" fmla="*/ 3393219 h 4419916"/>
              <a:gd name="connsiteX699" fmla="*/ 2239145 w 2568523"/>
              <a:gd name="connsiteY699" fmla="*/ 3449209 h 4419916"/>
              <a:gd name="connsiteX700" fmla="*/ 2467839 w 2568523"/>
              <a:gd name="connsiteY700" fmla="*/ 3103815 h 4419916"/>
              <a:gd name="connsiteX701" fmla="*/ 2417584 w 2568523"/>
              <a:gd name="connsiteY701" fmla="*/ 2752968 h 4419916"/>
              <a:gd name="connsiteX702" fmla="*/ 2555602 w 2568523"/>
              <a:gd name="connsiteY702" fmla="*/ 3020557 h 4419916"/>
              <a:gd name="connsiteX703" fmla="*/ 2467839 w 2568523"/>
              <a:gd name="connsiteY703" fmla="*/ 3103815 h 4419916"/>
              <a:gd name="connsiteX704" fmla="*/ 1893192 w 2568523"/>
              <a:gd name="connsiteY704" fmla="*/ 2553731 h 4419916"/>
              <a:gd name="connsiteX705" fmla="*/ 1833833 w 2568523"/>
              <a:gd name="connsiteY705" fmla="*/ 2617356 h 4419916"/>
              <a:gd name="connsiteX706" fmla="*/ 1736602 w 2568523"/>
              <a:gd name="connsiteY706" fmla="*/ 2478835 h 4419916"/>
              <a:gd name="connsiteX707" fmla="*/ 1813076 w 2568523"/>
              <a:gd name="connsiteY707" fmla="*/ 2475926 h 4419916"/>
              <a:gd name="connsiteX708" fmla="*/ 1893192 w 2568523"/>
              <a:gd name="connsiteY708" fmla="*/ 2553731 h 4419916"/>
              <a:gd name="connsiteX709" fmla="*/ 1462752 w 2568523"/>
              <a:gd name="connsiteY709" fmla="*/ 2583544 h 4419916"/>
              <a:gd name="connsiteX710" fmla="*/ 1550880 w 2568523"/>
              <a:gd name="connsiteY710" fmla="*/ 2490833 h 4419916"/>
              <a:gd name="connsiteX711" fmla="*/ 1600770 w 2568523"/>
              <a:gd name="connsiteY711" fmla="*/ 2601359 h 4419916"/>
              <a:gd name="connsiteX712" fmla="*/ 1441631 w 2568523"/>
              <a:gd name="connsiteY712" fmla="*/ 2696615 h 4419916"/>
              <a:gd name="connsiteX713" fmla="*/ 1462752 w 2568523"/>
              <a:gd name="connsiteY713" fmla="*/ 2583544 h 4419916"/>
              <a:gd name="connsiteX714" fmla="*/ 1654666 w 2568523"/>
              <a:gd name="connsiteY714" fmla="*/ 3562643 h 4419916"/>
              <a:gd name="connsiteX715" fmla="*/ 1846215 w 2568523"/>
              <a:gd name="connsiteY715" fmla="*/ 3709890 h 4419916"/>
              <a:gd name="connsiteX716" fmla="*/ 1685255 w 2568523"/>
              <a:gd name="connsiteY716" fmla="*/ 3824415 h 4419916"/>
              <a:gd name="connsiteX717" fmla="*/ 1654666 w 2568523"/>
              <a:gd name="connsiteY717" fmla="*/ 3562643 h 4419916"/>
              <a:gd name="connsiteX718" fmla="*/ 2010816 w 2568523"/>
              <a:gd name="connsiteY718" fmla="*/ 4405767 h 4419916"/>
              <a:gd name="connsiteX719" fmla="*/ 1845122 w 2568523"/>
              <a:gd name="connsiteY719" fmla="*/ 4366501 h 4419916"/>
              <a:gd name="connsiteX720" fmla="*/ 1872798 w 2568523"/>
              <a:gd name="connsiteY720" fmla="*/ 4291606 h 4419916"/>
              <a:gd name="connsiteX721" fmla="*/ 2010816 w 2568523"/>
              <a:gd name="connsiteY721" fmla="*/ 4405767 h 4419916"/>
              <a:gd name="connsiteX722" fmla="*/ 1933613 w 2568523"/>
              <a:gd name="connsiteY722" fmla="*/ 4158174 h 4419916"/>
              <a:gd name="connsiteX723" fmla="*/ 1878989 w 2568523"/>
              <a:gd name="connsiteY723" fmla="*/ 4249068 h 4419916"/>
              <a:gd name="connsiteX724" fmla="*/ 1889914 w 2568523"/>
              <a:gd name="connsiteY724" fmla="*/ 4100003 h 4419916"/>
              <a:gd name="connsiteX725" fmla="*/ 1933613 w 2568523"/>
              <a:gd name="connsiteY725" fmla="*/ 4158174 h 4419916"/>
              <a:gd name="connsiteX726" fmla="*/ 1881174 w 2568523"/>
              <a:gd name="connsiteY726" fmla="*/ 4065464 h 4419916"/>
              <a:gd name="connsiteX727" fmla="*/ 1701278 w 2568523"/>
              <a:gd name="connsiteY727" fmla="*/ 3851683 h 4419916"/>
              <a:gd name="connsiteX728" fmla="*/ 1928515 w 2568523"/>
              <a:gd name="connsiteY728" fmla="*/ 3920035 h 4419916"/>
              <a:gd name="connsiteX729" fmla="*/ 1881174 w 2568523"/>
              <a:gd name="connsiteY729" fmla="*/ 4065464 h 4419916"/>
              <a:gd name="connsiteX730" fmla="*/ 2073452 w 2568523"/>
              <a:gd name="connsiteY730" fmla="*/ 3778605 h 4419916"/>
              <a:gd name="connsiteX731" fmla="*/ 2048324 w 2568523"/>
              <a:gd name="connsiteY731" fmla="*/ 3801874 h 4419916"/>
              <a:gd name="connsiteX732" fmla="*/ 2019920 w 2568523"/>
              <a:gd name="connsiteY732" fmla="*/ 3746247 h 4419916"/>
              <a:gd name="connsiteX733" fmla="*/ 2091660 w 2568523"/>
              <a:gd name="connsiteY733" fmla="*/ 3758972 h 4419916"/>
              <a:gd name="connsiteX734" fmla="*/ 2073452 w 2568523"/>
              <a:gd name="connsiteY734" fmla="*/ 3778605 h 44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</a:cxnLst>
            <a:rect l="l" t="t" r="r" b="b"/>
            <a:pathLst>
              <a:path w="2568523" h="4419916">
                <a:moveTo>
                  <a:pt x="2566162" y="2742788"/>
                </a:moveTo>
                <a:lnTo>
                  <a:pt x="2405567" y="2703886"/>
                </a:lnTo>
                <a:cubicBezTo>
                  <a:pt x="2405567" y="2703886"/>
                  <a:pt x="2405567" y="2703886"/>
                  <a:pt x="2405567" y="2703886"/>
                </a:cubicBezTo>
                <a:cubicBezTo>
                  <a:pt x="2405567" y="2703886"/>
                  <a:pt x="2405567" y="2703886"/>
                  <a:pt x="2405567" y="2703886"/>
                </a:cubicBezTo>
                <a:lnTo>
                  <a:pt x="2405203" y="2703886"/>
                </a:lnTo>
                <a:lnTo>
                  <a:pt x="2211105" y="2674800"/>
                </a:lnTo>
                <a:lnTo>
                  <a:pt x="1999163" y="2636625"/>
                </a:lnTo>
                <a:lnTo>
                  <a:pt x="1820723" y="2463565"/>
                </a:lnTo>
                <a:cubicBezTo>
                  <a:pt x="1819267" y="2462111"/>
                  <a:pt x="1817446" y="2461384"/>
                  <a:pt x="1815261" y="2461384"/>
                </a:cubicBezTo>
                <a:lnTo>
                  <a:pt x="1552700" y="2471200"/>
                </a:lnTo>
                <a:cubicBezTo>
                  <a:pt x="1552700" y="2471200"/>
                  <a:pt x="1552700" y="2471200"/>
                  <a:pt x="1552700" y="2471200"/>
                </a:cubicBezTo>
                <a:lnTo>
                  <a:pt x="1552700" y="2471200"/>
                </a:lnTo>
                <a:cubicBezTo>
                  <a:pt x="1550880" y="2471200"/>
                  <a:pt x="1549059" y="2471927"/>
                  <a:pt x="1547602" y="2473381"/>
                </a:cubicBezTo>
                <a:lnTo>
                  <a:pt x="1547602" y="2473381"/>
                </a:lnTo>
                <a:cubicBezTo>
                  <a:pt x="1547602" y="2473381"/>
                  <a:pt x="1547602" y="2473381"/>
                  <a:pt x="1547602" y="2473381"/>
                </a:cubicBezTo>
                <a:lnTo>
                  <a:pt x="1455469" y="2569728"/>
                </a:lnTo>
                <a:lnTo>
                  <a:pt x="1412134" y="2526463"/>
                </a:lnTo>
                <a:cubicBezTo>
                  <a:pt x="1410677" y="2525008"/>
                  <a:pt x="1408857" y="2524282"/>
                  <a:pt x="1407036" y="2524282"/>
                </a:cubicBezTo>
                <a:lnTo>
                  <a:pt x="1348041" y="2524282"/>
                </a:lnTo>
                <a:lnTo>
                  <a:pt x="1313446" y="2472291"/>
                </a:lnTo>
                <a:lnTo>
                  <a:pt x="1341487" y="2393395"/>
                </a:lnTo>
                <a:cubicBezTo>
                  <a:pt x="1342215" y="2391941"/>
                  <a:pt x="1342215" y="2390123"/>
                  <a:pt x="1341487" y="2388669"/>
                </a:cubicBezTo>
                <a:cubicBezTo>
                  <a:pt x="1341487" y="2388669"/>
                  <a:pt x="1341487" y="2388669"/>
                  <a:pt x="1341487" y="2388669"/>
                </a:cubicBezTo>
                <a:cubicBezTo>
                  <a:pt x="1341487" y="2388305"/>
                  <a:pt x="1341122" y="2387942"/>
                  <a:pt x="1341122" y="2387942"/>
                </a:cubicBezTo>
                <a:cubicBezTo>
                  <a:pt x="1341122" y="2387942"/>
                  <a:pt x="1341122" y="2387942"/>
                  <a:pt x="1341122" y="2387942"/>
                </a:cubicBezTo>
                <a:cubicBezTo>
                  <a:pt x="1340394" y="2386488"/>
                  <a:pt x="1339302" y="2385397"/>
                  <a:pt x="1337845" y="2384670"/>
                </a:cubicBezTo>
                <a:lnTo>
                  <a:pt x="1337845" y="2384670"/>
                </a:lnTo>
                <a:cubicBezTo>
                  <a:pt x="1337845" y="2384670"/>
                  <a:pt x="1337845" y="2384670"/>
                  <a:pt x="1337845" y="2384670"/>
                </a:cubicBezTo>
                <a:cubicBezTo>
                  <a:pt x="1337845" y="2384670"/>
                  <a:pt x="1337845" y="2384670"/>
                  <a:pt x="1337845" y="2384670"/>
                </a:cubicBezTo>
                <a:cubicBezTo>
                  <a:pt x="1337481" y="2384670"/>
                  <a:pt x="1337481" y="2384306"/>
                  <a:pt x="1337117" y="2384306"/>
                </a:cubicBezTo>
                <a:lnTo>
                  <a:pt x="1337117" y="2384306"/>
                </a:lnTo>
                <a:cubicBezTo>
                  <a:pt x="1337117" y="2384306"/>
                  <a:pt x="1337117" y="2384306"/>
                  <a:pt x="1337117" y="2384306"/>
                </a:cubicBezTo>
                <a:cubicBezTo>
                  <a:pt x="1337117" y="2384306"/>
                  <a:pt x="1337117" y="2384306"/>
                  <a:pt x="1337117" y="2384306"/>
                </a:cubicBezTo>
                <a:cubicBezTo>
                  <a:pt x="1336753" y="2384306"/>
                  <a:pt x="1336388" y="2383943"/>
                  <a:pt x="1336024" y="2383943"/>
                </a:cubicBezTo>
                <a:lnTo>
                  <a:pt x="1204198" y="2361401"/>
                </a:lnTo>
                <a:lnTo>
                  <a:pt x="1278487" y="2190159"/>
                </a:lnTo>
                <a:cubicBezTo>
                  <a:pt x="1279215" y="2187977"/>
                  <a:pt x="1279215" y="2185796"/>
                  <a:pt x="1278123" y="2183978"/>
                </a:cubicBezTo>
                <a:cubicBezTo>
                  <a:pt x="1277030" y="2182160"/>
                  <a:pt x="1275209" y="2180706"/>
                  <a:pt x="1273024" y="2180342"/>
                </a:cubicBezTo>
                <a:lnTo>
                  <a:pt x="1195094" y="2165799"/>
                </a:lnTo>
                <a:cubicBezTo>
                  <a:pt x="1194729" y="2165799"/>
                  <a:pt x="1194365" y="2165799"/>
                  <a:pt x="1194001" y="2165799"/>
                </a:cubicBezTo>
                <a:cubicBezTo>
                  <a:pt x="1194001" y="2165799"/>
                  <a:pt x="1193637" y="2165799"/>
                  <a:pt x="1193637" y="2165799"/>
                </a:cubicBezTo>
                <a:cubicBezTo>
                  <a:pt x="1193637" y="2165799"/>
                  <a:pt x="1193637" y="2165799"/>
                  <a:pt x="1193273" y="2165799"/>
                </a:cubicBezTo>
                <a:cubicBezTo>
                  <a:pt x="1192545" y="2165799"/>
                  <a:pt x="1191452" y="2165799"/>
                  <a:pt x="1190724" y="2166163"/>
                </a:cubicBezTo>
                <a:cubicBezTo>
                  <a:pt x="1190724" y="2166163"/>
                  <a:pt x="1190360" y="2166163"/>
                  <a:pt x="1190360" y="2166527"/>
                </a:cubicBezTo>
                <a:cubicBezTo>
                  <a:pt x="1189631" y="2166890"/>
                  <a:pt x="1189267" y="2167254"/>
                  <a:pt x="1188539" y="2167617"/>
                </a:cubicBezTo>
                <a:cubicBezTo>
                  <a:pt x="1188539" y="2167617"/>
                  <a:pt x="1188175" y="2167981"/>
                  <a:pt x="1188175" y="2167981"/>
                </a:cubicBezTo>
                <a:cubicBezTo>
                  <a:pt x="1188175" y="2167981"/>
                  <a:pt x="1187810" y="2168344"/>
                  <a:pt x="1187810" y="2168344"/>
                </a:cubicBezTo>
                <a:lnTo>
                  <a:pt x="1155036" y="2210519"/>
                </a:lnTo>
                <a:lnTo>
                  <a:pt x="1096406" y="2237423"/>
                </a:lnTo>
                <a:lnTo>
                  <a:pt x="1027215" y="2207246"/>
                </a:lnTo>
                <a:lnTo>
                  <a:pt x="1054527" y="2083632"/>
                </a:lnTo>
                <a:lnTo>
                  <a:pt x="1173972" y="1945474"/>
                </a:lnTo>
                <a:lnTo>
                  <a:pt x="1248990" y="1912753"/>
                </a:lnTo>
                <a:lnTo>
                  <a:pt x="1351683" y="1903664"/>
                </a:lnTo>
                <a:lnTo>
                  <a:pt x="1351683" y="2080360"/>
                </a:lnTo>
                <a:cubicBezTo>
                  <a:pt x="1351683" y="2083268"/>
                  <a:pt x="1353504" y="2085813"/>
                  <a:pt x="1356053" y="2086904"/>
                </a:cubicBezTo>
                <a:cubicBezTo>
                  <a:pt x="1358602" y="2087995"/>
                  <a:pt x="1361880" y="2087631"/>
                  <a:pt x="1364065" y="2085450"/>
                </a:cubicBezTo>
                <a:lnTo>
                  <a:pt x="1454013" y="2002919"/>
                </a:lnTo>
                <a:cubicBezTo>
                  <a:pt x="1455469" y="2001465"/>
                  <a:pt x="1456198" y="1999647"/>
                  <a:pt x="1456198" y="1997465"/>
                </a:cubicBezTo>
                <a:lnTo>
                  <a:pt x="1456198" y="1888757"/>
                </a:lnTo>
                <a:lnTo>
                  <a:pt x="1529030" y="1808771"/>
                </a:lnTo>
                <a:cubicBezTo>
                  <a:pt x="1529030" y="1808771"/>
                  <a:pt x="1529030" y="1808771"/>
                  <a:pt x="1529030" y="1808771"/>
                </a:cubicBezTo>
                <a:lnTo>
                  <a:pt x="1529394" y="1808408"/>
                </a:lnTo>
                <a:lnTo>
                  <a:pt x="1679064" y="1649527"/>
                </a:lnTo>
                <a:lnTo>
                  <a:pt x="1794504" y="1601535"/>
                </a:lnTo>
                <a:cubicBezTo>
                  <a:pt x="1796324" y="1600808"/>
                  <a:pt x="1797417" y="1599717"/>
                  <a:pt x="1798145" y="1597899"/>
                </a:cubicBezTo>
                <a:lnTo>
                  <a:pt x="1849492" y="1490282"/>
                </a:lnTo>
                <a:lnTo>
                  <a:pt x="1966388" y="1490282"/>
                </a:lnTo>
                <a:cubicBezTo>
                  <a:pt x="1970394" y="1490282"/>
                  <a:pt x="1973671" y="1487010"/>
                  <a:pt x="1973671" y="1483011"/>
                </a:cubicBezTo>
                <a:lnTo>
                  <a:pt x="1973671" y="1281228"/>
                </a:lnTo>
                <a:lnTo>
                  <a:pt x="2140457" y="1272503"/>
                </a:lnTo>
                <a:lnTo>
                  <a:pt x="2096030" y="1388118"/>
                </a:lnTo>
                <a:cubicBezTo>
                  <a:pt x="2095301" y="1390300"/>
                  <a:pt x="2095301" y="1392845"/>
                  <a:pt x="2096758" y="1394663"/>
                </a:cubicBezTo>
                <a:lnTo>
                  <a:pt x="2155024" y="1487010"/>
                </a:lnTo>
                <a:cubicBezTo>
                  <a:pt x="2156116" y="1488828"/>
                  <a:pt x="2158301" y="1490282"/>
                  <a:pt x="2160486" y="1490282"/>
                </a:cubicBezTo>
                <a:cubicBezTo>
                  <a:pt x="2162671" y="1490646"/>
                  <a:pt x="2164856" y="1489919"/>
                  <a:pt x="2166313" y="1488101"/>
                </a:cubicBezTo>
                <a:lnTo>
                  <a:pt x="2215110" y="1439382"/>
                </a:lnTo>
                <a:cubicBezTo>
                  <a:pt x="2217660" y="1436837"/>
                  <a:pt x="2218024" y="1432838"/>
                  <a:pt x="2215839" y="1429929"/>
                </a:cubicBezTo>
                <a:lnTo>
                  <a:pt x="2178330" y="1378302"/>
                </a:lnTo>
                <a:lnTo>
                  <a:pt x="2173960" y="1310314"/>
                </a:lnTo>
                <a:lnTo>
                  <a:pt x="2215839" y="1259050"/>
                </a:lnTo>
                <a:cubicBezTo>
                  <a:pt x="2218388" y="1256142"/>
                  <a:pt x="2218024" y="1251415"/>
                  <a:pt x="2215110" y="1248870"/>
                </a:cubicBezTo>
                <a:lnTo>
                  <a:pt x="2143371" y="1187063"/>
                </a:lnTo>
                <a:lnTo>
                  <a:pt x="2105498" y="1092171"/>
                </a:lnTo>
                <a:lnTo>
                  <a:pt x="2086197" y="986008"/>
                </a:lnTo>
                <a:cubicBezTo>
                  <a:pt x="2085833" y="983826"/>
                  <a:pt x="2084376" y="982008"/>
                  <a:pt x="2082556" y="980918"/>
                </a:cubicBezTo>
                <a:lnTo>
                  <a:pt x="1867700" y="854758"/>
                </a:lnTo>
                <a:lnTo>
                  <a:pt x="1944174" y="786770"/>
                </a:lnTo>
                <a:lnTo>
                  <a:pt x="2124798" y="862757"/>
                </a:lnTo>
                <a:cubicBezTo>
                  <a:pt x="2127348" y="863847"/>
                  <a:pt x="2129897" y="863484"/>
                  <a:pt x="2132082" y="861666"/>
                </a:cubicBezTo>
                <a:cubicBezTo>
                  <a:pt x="2134267" y="859848"/>
                  <a:pt x="2135359" y="857303"/>
                  <a:pt x="2134631" y="854758"/>
                </a:cubicBezTo>
                <a:lnTo>
                  <a:pt x="2111689" y="717691"/>
                </a:lnTo>
                <a:lnTo>
                  <a:pt x="2210012" y="717691"/>
                </a:lnTo>
                <a:cubicBezTo>
                  <a:pt x="2212561" y="717691"/>
                  <a:pt x="2214746" y="716601"/>
                  <a:pt x="2215839" y="714783"/>
                </a:cubicBezTo>
                <a:cubicBezTo>
                  <a:pt x="2217296" y="712965"/>
                  <a:pt x="2217660" y="710420"/>
                  <a:pt x="2216931" y="708239"/>
                </a:cubicBezTo>
                <a:lnTo>
                  <a:pt x="2187798" y="625708"/>
                </a:lnTo>
                <a:cubicBezTo>
                  <a:pt x="2187434" y="624981"/>
                  <a:pt x="2187070" y="624253"/>
                  <a:pt x="2186706" y="623526"/>
                </a:cubicBezTo>
                <a:lnTo>
                  <a:pt x="2122613" y="546085"/>
                </a:lnTo>
                <a:lnTo>
                  <a:pt x="2049781" y="468281"/>
                </a:lnTo>
                <a:cubicBezTo>
                  <a:pt x="2049053" y="467554"/>
                  <a:pt x="2048324" y="467190"/>
                  <a:pt x="2047596" y="466827"/>
                </a:cubicBezTo>
                <a:lnTo>
                  <a:pt x="1894284" y="395203"/>
                </a:lnTo>
                <a:lnTo>
                  <a:pt x="1837111" y="285768"/>
                </a:lnTo>
                <a:cubicBezTo>
                  <a:pt x="1836018" y="283223"/>
                  <a:pt x="1833469" y="281768"/>
                  <a:pt x="1830556" y="281768"/>
                </a:cubicBezTo>
                <a:cubicBezTo>
                  <a:pt x="1830556" y="281768"/>
                  <a:pt x="1830556" y="281768"/>
                  <a:pt x="1830556" y="281768"/>
                </a:cubicBezTo>
                <a:cubicBezTo>
                  <a:pt x="1827642" y="281768"/>
                  <a:pt x="1825457" y="283223"/>
                  <a:pt x="1824001" y="285768"/>
                </a:cubicBezTo>
                <a:lnTo>
                  <a:pt x="1736602" y="460646"/>
                </a:lnTo>
                <a:cubicBezTo>
                  <a:pt x="1735510" y="462827"/>
                  <a:pt x="1735510" y="465736"/>
                  <a:pt x="1736966" y="467917"/>
                </a:cubicBezTo>
                <a:cubicBezTo>
                  <a:pt x="1738423" y="470099"/>
                  <a:pt x="1740608" y="471189"/>
                  <a:pt x="1743521" y="471189"/>
                </a:cubicBezTo>
                <a:lnTo>
                  <a:pt x="1862238" y="467190"/>
                </a:lnTo>
                <a:lnTo>
                  <a:pt x="1710746" y="560992"/>
                </a:lnTo>
                <a:lnTo>
                  <a:pt x="1593122" y="420289"/>
                </a:lnTo>
                <a:cubicBezTo>
                  <a:pt x="1592758" y="419926"/>
                  <a:pt x="1592394" y="419562"/>
                  <a:pt x="1592030" y="419562"/>
                </a:cubicBezTo>
                <a:cubicBezTo>
                  <a:pt x="1592030" y="419562"/>
                  <a:pt x="1591666" y="419199"/>
                  <a:pt x="1591666" y="419199"/>
                </a:cubicBezTo>
                <a:cubicBezTo>
                  <a:pt x="1590209" y="418108"/>
                  <a:pt x="1588388" y="417744"/>
                  <a:pt x="1586567" y="418108"/>
                </a:cubicBezTo>
                <a:cubicBezTo>
                  <a:pt x="1586567" y="418108"/>
                  <a:pt x="1586567" y="418108"/>
                  <a:pt x="1586203" y="418108"/>
                </a:cubicBezTo>
                <a:cubicBezTo>
                  <a:pt x="1585839" y="418108"/>
                  <a:pt x="1585839" y="418108"/>
                  <a:pt x="1585839" y="418472"/>
                </a:cubicBezTo>
                <a:cubicBezTo>
                  <a:pt x="1585475" y="418472"/>
                  <a:pt x="1585111" y="418472"/>
                  <a:pt x="1584747" y="418835"/>
                </a:cubicBezTo>
                <a:lnTo>
                  <a:pt x="1321822" y="523907"/>
                </a:lnTo>
                <a:lnTo>
                  <a:pt x="1033406" y="240685"/>
                </a:lnTo>
                <a:cubicBezTo>
                  <a:pt x="1033406" y="240685"/>
                  <a:pt x="1033406" y="240685"/>
                  <a:pt x="1033406" y="240685"/>
                </a:cubicBezTo>
                <a:cubicBezTo>
                  <a:pt x="1033406" y="240685"/>
                  <a:pt x="1033042" y="240321"/>
                  <a:pt x="1033042" y="240321"/>
                </a:cubicBezTo>
                <a:cubicBezTo>
                  <a:pt x="1033042" y="240321"/>
                  <a:pt x="1032677" y="240321"/>
                  <a:pt x="1032677" y="239958"/>
                </a:cubicBezTo>
                <a:cubicBezTo>
                  <a:pt x="1032313" y="239594"/>
                  <a:pt x="1031949" y="239594"/>
                  <a:pt x="1031585" y="239230"/>
                </a:cubicBezTo>
                <a:cubicBezTo>
                  <a:pt x="1031221" y="239230"/>
                  <a:pt x="1030857" y="238867"/>
                  <a:pt x="1030857" y="238867"/>
                </a:cubicBezTo>
                <a:cubicBezTo>
                  <a:pt x="1030492" y="238867"/>
                  <a:pt x="1030492" y="238867"/>
                  <a:pt x="1030128" y="238503"/>
                </a:cubicBezTo>
                <a:lnTo>
                  <a:pt x="744990" y="170879"/>
                </a:lnTo>
                <a:lnTo>
                  <a:pt x="551984" y="2181"/>
                </a:lnTo>
                <a:cubicBezTo>
                  <a:pt x="551620" y="1818"/>
                  <a:pt x="551256" y="1818"/>
                  <a:pt x="550892" y="1454"/>
                </a:cubicBezTo>
                <a:cubicBezTo>
                  <a:pt x="550527" y="1091"/>
                  <a:pt x="550163" y="1091"/>
                  <a:pt x="549799" y="727"/>
                </a:cubicBezTo>
                <a:cubicBezTo>
                  <a:pt x="549435" y="364"/>
                  <a:pt x="548707" y="364"/>
                  <a:pt x="548342" y="364"/>
                </a:cubicBezTo>
                <a:cubicBezTo>
                  <a:pt x="547978" y="364"/>
                  <a:pt x="547614" y="0"/>
                  <a:pt x="547250" y="0"/>
                </a:cubicBezTo>
                <a:cubicBezTo>
                  <a:pt x="547250" y="0"/>
                  <a:pt x="546886" y="0"/>
                  <a:pt x="546886" y="0"/>
                </a:cubicBezTo>
                <a:lnTo>
                  <a:pt x="240626" y="0"/>
                </a:lnTo>
                <a:cubicBezTo>
                  <a:pt x="238077" y="0"/>
                  <a:pt x="235892" y="1091"/>
                  <a:pt x="234799" y="3272"/>
                </a:cubicBezTo>
                <a:cubicBezTo>
                  <a:pt x="233343" y="5090"/>
                  <a:pt x="232978" y="7635"/>
                  <a:pt x="234071" y="9816"/>
                </a:cubicBezTo>
                <a:lnTo>
                  <a:pt x="304354" y="201419"/>
                </a:lnTo>
                <a:lnTo>
                  <a:pt x="122273" y="252683"/>
                </a:lnTo>
                <a:cubicBezTo>
                  <a:pt x="120088" y="253410"/>
                  <a:pt x="118632" y="254500"/>
                  <a:pt x="117539" y="256682"/>
                </a:cubicBezTo>
                <a:lnTo>
                  <a:pt x="39609" y="421744"/>
                </a:lnTo>
                <a:cubicBezTo>
                  <a:pt x="39244" y="422107"/>
                  <a:pt x="39244" y="422834"/>
                  <a:pt x="39244" y="423198"/>
                </a:cubicBezTo>
                <a:lnTo>
                  <a:pt x="279" y="588260"/>
                </a:lnTo>
                <a:cubicBezTo>
                  <a:pt x="-449" y="590441"/>
                  <a:pt x="279" y="592986"/>
                  <a:pt x="2100" y="594804"/>
                </a:cubicBezTo>
                <a:lnTo>
                  <a:pt x="109163" y="711147"/>
                </a:lnTo>
                <a:cubicBezTo>
                  <a:pt x="109528" y="711874"/>
                  <a:pt x="110256" y="712238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1713" y="712965"/>
                  <a:pt x="112077" y="712965"/>
                  <a:pt x="112805" y="713329"/>
                </a:cubicBezTo>
                <a:cubicBezTo>
                  <a:pt x="113169" y="713329"/>
                  <a:pt x="113169" y="713329"/>
                  <a:pt x="113533" y="713329"/>
                </a:cubicBezTo>
                <a:cubicBezTo>
                  <a:pt x="113898" y="713329"/>
                  <a:pt x="113898" y="713329"/>
                  <a:pt x="114262" y="713329"/>
                </a:cubicBezTo>
                <a:cubicBezTo>
                  <a:pt x="114626" y="713329"/>
                  <a:pt x="114990" y="713329"/>
                  <a:pt x="114990" y="713329"/>
                </a:cubicBezTo>
                <a:cubicBezTo>
                  <a:pt x="115354" y="713329"/>
                  <a:pt x="115354" y="713329"/>
                  <a:pt x="115718" y="713329"/>
                </a:cubicBezTo>
                <a:cubicBezTo>
                  <a:pt x="116447" y="713329"/>
                  <a:pt x="117175" y="712965"/>
                  <a:pt x="117903" y="712601"/>
                </a:cubicBezTo>
                <a:cubicBezTo>
                  <a:pt x="117903" y="712601"/>
                  <a:pt x="117903" y="712601"/>
                  <a:pt x="117903" y="712601"/>
                </a:cubicBezTo>
                <a:lnTo>
                  <a:pt x="117903" y="712601"/>
                </a:lnTo>
                <a:cubicBezTo>
                  <a:pt x="117903" y="712601"/>
                  <a:pt x="117903" y="712601"/>
                  <a:pt x="117903" y="712601"/>
                </a:cubicBezTo>
                <a:lnTo>
                  <a:pt x="266481" y="626435"/>
                </a:lnTo>
                <a:lnTo>
                  <a:pt x="422342" y="650067"/>
                </a:lnTo>
                <a:lnTo>
                  <a:pt x="573834" y="777681"/>
                </a:lnTo>
                <a:lnTo>
                  <a:pt x="583302" y="1017275"/>
                </a:lnTo>
                <a:cubicBezTo>
                  <a:pt x="583302" y="1018729"/>
                  <a:pt x="584030" y="1020183"/>
                  <a:pt x="584759" y="1021638"/>
                </a:cubicBezTo>
                <a:lnTo>
                  <a:pt x="707481" y="1172520"/>
                </a:lnTo>
                <a:lnTo>
                  <a:pt x="559996" y="1376484"/>
                </a:lnTo>
                <a:lnTo>
                  <a:pt x="487163" y="1473558"/>
                </a:lnTo>
                <a:cubicBezTo>
                  <a:pt x="486071" y="1474649"/>
                  <a:pt x="485707" y="1476466"/>
                  <a:pt x="485707" y="1477921"/>
                </a:cubicBezTo>
                <a:lnTo>
                  <a:pt x="485707" y="1647709"/>
                </a:lnTo>
                <a:cubicBezTo>
                  <a:pt x="485707" y="1649163"/>
                  <a:pt x="486071" y="1650254"/>
                  <a:pt x="486799" y="1651345"/>
                </a:cubicBezTo>
                <a:lnTo>
                  <a:pt x="582938" y="1809862"/>
                </a:lnTo>
                <a:lnTo>
                  <a:pt x="582938" y="2026188"/>
                </a:lnTo>
                <a:cubicBezTo>
                  <a:pt x="582938" y="2028005"/>
                  <a:pt x="583666" y="2029823"/>
                  <a:pt x="585123" y="2031278"/>
                </a:cubicBezTo>
                <a:lnTo>
                  <a:pt x="652493" y="2098538"/>
                </a:lnTo>
                <a:lnTo>
                  <a:pt x="700562" y="2175616"/>
                </a:lnTo>
                <a:cubicBezTo>
                  <a:pt x="700926" y="2176343"/>
                  <a:pt x="701655" y="2177070"/>
                  <a:pt x="702747" y="2177797"/>
                </a:cubicBezTo>
                <a:lnTo>
                  <a:pt x="806533" y="2249421"/>
                </a:lnTo>
                <a:cubicBezTo>
                  <a:pt x="806533" y="2249421"/>
                  <a:pt x="806533" y="2249421"/>
                  <a:pt x="806533" y="2249421"/>
                </a:cubicBezTo>
                <a:lnTo>
                  <a:pt x="829475" y="2265418"/>
                </a:lnTo>
                <a:lnTo>
                  <a:pt x="1003909" y="2371945"/>
                </a:lnTo>
                <a:lnTo>
                  <a:pt x="1085845" y="2453748"/>
                </a:lnTo>
                <a:cubicBezTo>
                  <a:pt x="1087666" y="2455566"/>
                  <a:pt x="1089851" y="2456293"/>
                  <a:pt x="1092036" y="2455930"/>
                </a:cubicBezTo>
                <a:lnTo>
                  <a:pt x="1253724" y="2429026"/>
                </a:lnTo>
                <a:lnTo>
                  <a:pt x="1239886" y="2459929"/>
                </a:lnTo>
                <a:lnTo>
                  <a:pt x="1191452" y="2532280"/>
                </a:lnTo>
                <a:cubicBezTo>
                  <a:pt x="1189631" y="2535189"/>
                  <a:pt x="1189995" y="2539188"/>
                  <a:pt x="1192545" y="2541733"/>
                </a:cubicBezTo>
                <a:lnTo>
                  <a:pt x="1309076" y="2653350"/>
                </a:lnTo>
                <a:cubicBezTo>
                  <a:pt x="1310533" y="2654804"/>
                  <a:pt x="1312718" y="2655531"/>
                  <a:pt x="1314539" y="2655531"/>
                </a:cubicBezTo>
                <a:cubicBezTo>
                  <a:pt x="1316724" y="2655531"/>
                  <a:pt x="1318544" y="2654440"/>
                  <a:pt x="1319637" y="2652622"/>
                </a:cubicBezTo>
                <a:lnTo>
                  <a:pt x="1352047" y="2610812"/>
                </a:lnTo>
                <a:lnTo>
                  <a:pt x="1445637" y="2589724"/>
                </a:lnTo>
                <a:lnTo>
                  <a:pt x="1424515" y="2709340"/>
                </a:lnTo>
                <a:lnTo>
                  <a:pt x="1356417" y="2966749"/>
                </a:lnTo>
                <a:cubicBezTo>
                  <a:pt x="1356053" y="2967476"/>
                  <a:pt x="1356053" y="2968567"/>
                  <a:pt x="1356053" y="2969294"/>
                </a:cubicBezTo>
                <a:cubicBezTo>
                  <a:pt x="1356053" y="2969294"/>
                  <a:pt x="1356053" y="2969294"/>
                  <a:pt x="1356053" y="2969294"/>
                </a:cubicBezTo>
                <a:cubicBezTo>
                  <a:pt x="1356053" y="2969657"/>
                  <a:pt x="1356053" y="2969657"/>
                  <a:pt x="1356053" y="2970021"/>
                </a:cubicBezTo>
                <a:cubicBezTo>
                  <a:pt x="1356053" y="2970748"/>
                  <a:pt x="1356417" y="2971112"/>
                  <a:pt x="1356417" y="2971839"/>
                </a:cubicBezTo>
                <a:lnTo>
                  <a:pt x="1453648" y="3190346"/>
                </a:lnTo>
                <a:cubicBezTo>
                  <a:pt x="1453648" y="3190346"/>
                  <a:pt x="1453648" y="3190709"/>
                  <a:pt x="1454013" y="3190709"/>
                </a:cubicBezTo>
                <a:cubicBezTo>
                  <a:pt x="1454013" y="3191073"/>
                  <a:pt x="1454377" y="3191436"/>
                  <a:pt x="1454741" y="3191436"/>
                </a:cubicBezTo>
                <a:cubicBezTo>
                  <a:pt x="1455105" y="3191800"/>
                  <a:pt x="1455105" y="3192164"/>
                  <a:pt x="1455469" y="3192527"/>
                </a:cubicBezTo>
                <a:cubicBezTo>
                  <a:pt x="1455469" y="3192527"/>
                  <a:pt x="1455469" y="3192890"/>
                  <a:pt x="1455833" y="3192890"/>
                </a:cubicBezTo>
                <a:cubicBezTo>
                  <a:pt x="1455833" y="3192890"/>
                  <a:pt x="1456198" y="3193254"/>
                  <a:pt x="1456562" y="3193254"/>
                </a:cubicBezTo>
                <a:cubicBezTo>
                  <a:pt x="1456926" y="3193254"/>
                  <a:pt x="1456926" y="3193618"/>
                  <a:pt x="1456926" y="3193618"/>
                </a:cubicBezTo>
                <a:lnTo>
                  <a:pt x="1633544" y="3303053"/>
                </a:lnTo>
                <a:lnTo>
                  <a:pt x="1638278" y="3547373"/>
                </a:lnTo>
                <a:lnTo>
                  <a:pt x="1672145" y="3838231"/>
                </a:lnTo>
                <a:lnTo>
                  <a:pt x="1657579" y="4206530"/>
                </a:lnTo>
                <a:cubicBezTo>
                  <a:pt x="1657579" y="4206530"/>
                  <a:pt x="1657579" y="4206893"/>
                  <a:pt x="1657579" y="4206893"/>
                </a:cubicBezTo>
                <a:cubicBezTo>
                  <a:pt x="1657579" y="4207257"/>
                  <a:pt x="1657579" y="4207257"/>
                  <a:pt x="1657579" y="4207621"/>
                </a:cubicBezTo>
                <a:cubicBezTo>
                  <a:pt x="1657579" y="4208348"/>
                  <a:pt x="1657943" y="4209075"/>
                  <a:pt x="1657943" y="4209802"/>
                </a:cubicBezTo>
                <a:lnTo>
                  <a:pt x="1657943" y="4209802"/>
                </a:lnTo>
                <a:cubicBezTo>
                  <a:pt x="1658307" y="4210529"/>
                  <a:pt x="1658671" y="4211256"/>
                  <a:pt x="1659400" y="4211983"/>
                </a:cubicBezTo>
                <a:cubicBezTo>
                  <a:pt x="1659400" y="4211983"/>
                  <a:pt x="1659400" y="4212347"/>
                  <a:pt x="1659764" y="4212347"/>
                </a:cubicBezTo>
                <a:lnTo>
                  <a:pt x="1829827" y="4377409"/>
                </a:lnTo>
                <a:cubicBezTo>
                  <a:pt x="1829827" y="4377409"/>
                  <a:pt x="1829827" y="4377409"/>
                  <a:pt x="1829827" y="4377409"/>
                </a:cubicBezTo>
                <a:cubicBezTo>
                  <a:pt x="1829827" y="4377409"/>
                  <a:pt x="1829827" y="4377409"/>
                  <a:pt x="1830192" y="4377409"/>
                </a:cubicBezTo>
                <a:cubicBezTo>
                  <a:pt x="1830920" y="4377772"/>
                  <a:pt x="1831284" y="4378499"/>
                  <a:pt x="1832012" y="4378499"/>
                </a:cubicBezTo>
                <a:cubicBezTo>
                  <a:pt x="1832012" y="4378499"/>
                  <a:pt x="1832377" y="4378499"/>
                  <a:pt x="1832377" y="4378863"/>
                </a:cubicBezTo>
                <a:cubicBezTo>
                  <a:pt x="1832377" y="4378863"/>
                  <a:pt x="1832741" y="4378863"/>
                  <a:pt x="1832741" y="4378863"/>
                </a:cubicBezTo>
                <a:cubicBezTo>
                  <a:pt x="1832741" y="4378863"/>
                  <a:pt x="1833105" y="4378863"/>
                  <a:pt x="1833105" y="4379226"/>
                </a:cubicBezTo>
                <a:lnTo>
                  <a:pt x="2037400" y="4427945"/>
                </a:lnTo>
                <a:cubicBezTo>
                  <a:pt x="2038128" y="4427945"/>
                  <a:pt x="2038492" y="4428309"/>
                  <a:pt x="2039220" y="4428309"/>
                </a:cubicBezTo>
                <a:cubicBezTo>
                  <a:pt x="2041770" y="4428309"/>
                  <a:pt x="2044319" y="4426855"/>
                  <a:pt x="2045775" y="4424309"/>
                </a:cubicBezTo>
                <a:cubicBezTo>
                  <a:pt x="2047232" y="4421401"/>
                  <a:pt x="2046504" y="4417765"/>
                  <a:pt x="2043954" y="4415584"/>
                </a:cubicBezTo>
                <a:lnTo>
                  <a:pt x="1878625" y="4278881"/>
                </a:lnTo>
                <a:lnTo>
                  <a:pt x="1948180" y="4162901"/>
                </a:lnTo>
                <a:cubicBezTo>
                  <a:pt x="1949637" y="4160356"/>
                  <a:pt x="1949637" y="4157084"/>
                  <a:pt x="1947816" y="4154902"/>
                </a:cubicBezTo>
                <a:lnTo>
                  <a:pt x="1891735" y="4080370"/>
                </a:lnTo>
                <a:lnTo>
                  <a:pt x="1943446" y="3920762"/>
                </a:lnTo>
                <a:lnTo>
                  <a:pt x="2083648" y="3789149"/>
                </a:lnTo>
                <a:lnTo>
                  <a:pt x="2234411" y="3628813"/>
                </a:lnTo>
                <a:cubicBezTo>
                  <a:pt x="2234411" y="3628813"/>
                  <a:pt x="2234411" y="3628813"/>
                  <a:pt x="2234411" y="3628813"/>
                </a:cubicBezTo>
                <a:cubicBezTo>
                  <a:pt x="2234775" y="3628450"/>
                  <a:pt x="2235139" y="3627723"/>
                  <a:pt x="2235503" y="3626996"/>
                </a:cubicBezTo>
                <a:cubicBezTo>
                  <a:pt x="2235503" y="3626996"/>
                  <a:pt x="2235503" y="3626996"/>
                  <a:pt x="2235503" y="3626632"/>
                </a:cubicBezTo>
                <a:cubicBezTo>
                  <a:pt x="2235868" y="3625905"/>
                  <a:pt x="2235868" y="3625541"/>
                  <a:pt x="2235868" y="3624814"/>
                </a:cubicBezTo>
                <a:cubicBezTo>
                  <a:pt x="2235868" y="3624451"/>
                  <a:pt x="2235868" y="3624451"/>
                  <a:pt x="2235868" y="3624087"/>
                </a:cubicBezTo>
                <a:cubicBezTo>
                  <a:pt x="2235868" y="3624087"/>
                  <a:pt x="2235868" y="3624087"/>
                  <a:pt x="2235868" y="3624087"/>
                </a:cubicBezTo>
                <a:lnTo>
                  <a:pt x="2240602" y="3464115"/>
                </a:lnTo>
                <a:lnTo>
                  <a:pt x="2406295" y="3402672"/>
                </a:lnTo>
                <a:cubicBezTo>
                  <a:pt x="2406295" y="3402672"/>
                  <a:pt x="2406660" y="3402672"/>
                  <a:pt x="2406660" y="3402308"/>
                </a:cubicBezTo>
                <a:cubicBezTo>
                  <a:pt x="2406660" y="3402308"/>
                  <a:pt x="2407024" y="3402308"/>
                  <a:pt x="2407024" y="3401944"/>
                </a:cubicBezTo>
                <a:cubicBezTo>
                  <a:pt x="2407752" y="3401581"/>
                  <a:pt x="2408844" y="3400854"/>
                  <a:pt x="2409209" y="3400127"/>
                </a:cubicBezTo>
                <a:cubicBezTo>
                  <a:pt x="2409209" y="3400127"/>
                  <a:pt x="2409209" y="3400127"/>
                  <a:pt x="2409209" y="3400127"/>
                </a:cubicBezTo>
                <a:cubicBezTo>
                  <a:pt x="2409209" y="3400127"/>
                  <a:pt x="2409209" y="3399763"/>
                  <a:pt x="2409209" y="3399763"/>
                </a:cubicBezTo>
                <a:cubicBezTo>
                  <a:pt x="2409573" y="3399036"/>
                  <a:pt x="2409937" y="3398309"/>
                  <a:pt x="2410301" y="3397582"/>
                </a:cubicBezTo>
                <a:cubicBezTo>
                  <a:pt x="2410301" y="3397582"/>
                  <a:pt x="2410301" y="3397218"/>
                  <a:pt x="2410301" y="3397218"/>
                </a:cubicBezTo>
                <a:cubicBezTo>
                  <a:pt x="2410301" y="3397218"/>
                  <a:pt x="2410301" y="3397218"/>
                  <a:pt x="2410301" y="3397218"/>
                </a:cubicBezTo>
                <a:lnTo>
                  <a:pt x="2468203" y="3122721"/>
                </a:lnTo>
                <a:lnTo>
                  <a:pt x="2568711" y="3027102"/>
                </a:lnTo>
                <a:cubicBezTo>
                  <a:pt x="2568711" y="3027102"/>
                  <a:pt x="2568711" y="3026738"/>
                  <a:pt x="2569076" y="3026738"/>
                </a:cubicBezTo>
                <a:cubicBezTo>
                  <a:pt x="2569440" y="3026375"/>
                  <a:pt x="2569804" y="3026011"/>
                  <a:pt x="2569804" y="3025284"/>
                </a:cubicBezTo>
                <a:cubicBezTo>
                  <a:pt x="2570168" y="3024920"/>
                  <a:pt x="2570168" y="3024557"/>
                  <a:pt x="2570532" y="3024193"/>
                </a:cubicBezTo>
                <a:cubicBezTo>
                  <a:pt x="2570896" y="3023829"/>
                  <a:pt x="2570896" y="3023102"/>
                  <a:pt x="2570896" y="3022739"/>
                </a:cubicBezTo>
                <a:cubicBezTo>
                  <a:pt x="2570896" y="3022375"/>
                  <a:pt x="2571261" y="3022012"/>
                  <a:pt x="2571261" y="3021648"/>
                </a:cubicBezTo>
                <a:lnTo>
                  <a:pt x="2571261" y="2749696"/>
                </a:lnTo>
                <a:cubicBezTo>
                  <a:pt x="2571989" y="2746788"/>
                  <a:pt x="2569440" y="2743879"/>
                  <a:pt x="2566162" y="2742788"/>
                </a:cubicBezTo>
                <a:close/>
                <a:moveTo>
                  <a:pt x="1200556" y="2331225"/>
                </a:moveTo>
                <a:lnTo>
                  <a:pt x="1200556" y="2181069"/>
                </a:lnTo>
                <a:lnTo>
                  <a:pt x="1260643" y="2192340"/>
                </a:lnTo>
                <a:lnTo>
                  <a:pt x="1200556" y="2331225"/>
                </a:lnTo>
                <a:close/>
                <a:moveTo>
                  <a:pt x="1042146" y="2075270"/>
                </a:moveTo>
                <a:cubicBezTo>
                  <a:pt x="1041417" y="2076360"/>
                  <a:pt x="1040689" y="2077451"/>
                  <a:pt x="1040689" y="2078542"/>
                </a:cubicBezTo>
                <a:lnTo>
                  <a:pt x="1012649" y="2204701"/>
                </a:lnTo>
                <a:lnTo>
                  <a:pt x="821464" y="2234878"/>
                </a:lnTo>
                <a:lnTo>
                  <a:pt x="940180" y="1818951"/>
                </a:lnTo>
                <a:lnTo>
                  <a:pt x="1157585" y="1941112"/>
                </a:lnTo>
                <a:lnTo>
                  <a:pt x="1042146" y="2075270"/>
                </a:lnTo>
                <a:close/>
                <a:moveTo>
                  <a:pt x="636105" y="248320"/>
                </a:moveTo>
                <a:lnTo>
                  <a:pt x="267938" y="427197"/>
                </a:lnTo>
                <a:lnTo>
                  <a:pt x="318921" y="214144"/>
                </a:lnTo>
                <a:lnTo>
                  <a:pt x="636105" y="248320"/>
                </a:lnTo>
                <a:close/>
                <a:moveTo>
                  <a:pt x="652857" y="256682"/>
                </a:moveTo>
                <a:lnTo>
                  <a:pt x="575655" y="758775"/>
                </a:lnTo>
                <a:lnTo>
                  <a:pt x="269395" y="442831"/>
                </a:lnTo>
                <a:lnTo>
                  <a:pt x="652857" y="256682"/>
                </a:lnTo>
                <a:close/>
                <a:moveTo>
                  <a:pt x="1805064" y="519181"/>
                </a:moveTo>
                <a:lnTo>
                  <a:pt x="1846579" y="571535"/>
                </a:lnTo>
                <a:lnTo>
                  <a:pt x="1808706" y="659156"/>
                </a:lnTo>
                <a:lnTo>
                  <a:pt x="1720579" y="571899"/>
                </a:lnTo>
                <a:lnTo>
                  <a:pt x="1805064" y="519181"/>
                </a:lnTo>
                <a:close/>
                <a:moveTo>
                  <a:pt x="1242070" y="1899664"/>
                </a:moveTo>
                <a:lnTo>
                  <a:pt x="1169602" y="1931295"/>
                </a:lnTo>
                <a:lnTo>
                  <a:pt x="950741" y="1808408"/>
                </a:lnTo>
                <a:lnTo>
                  <a:pt x="1511186" y="1495736"/>
                </a:lnTo>
                <a:lnTo>
                  <a:pt x="1242070" y="1899664"/>
                </a:lnTo>
                <a:close/>
                <a:moveTo>
                  <a:pt x="1118620" y="1237963"/>
                </a:moveTo>
                <a:lnTo>
                  <a:pt x="1519198" y="1474285"/>
                </a:lnTo>
                <a:lnTo>
                  <a:pt x="948192" y="1793138"/>
                </a:lnTo>
                <a:lnTo>
                  <a:pt x="1118620" y="1237963"/>
                </a:lnTo>
                <a:close/>
                <a:moveTo>
                  <a:pt x="1728955" y="1219784"/>
                </a:moveTo>
                <a:lnTo>
                  <a:pt x="1132094" y="1219784"/>
                </a:lnTo>
                <a:lnTo>
                  <a:pt x="1448550" y="906385"/>
                </a:lnTo>
                <a:lnTo>
                  <a:pt x="1728955" y="1219784"/>
                </a:lnTo>
                <a:close/>
                <a:moveTo>
                  <a:pt x="1431070" y="902750"/>
                </a:moveTo>
                <a:lnTo>
                  <a:pt x="1119712" y="1211422"/>
                </a:lnTo>
                <a:lnTo>
                  <a:pt x="1078926" y="902750"/>
                </a:lnTo>
                <a:lnTo>
                  <a:pt x="1431070" y="902750"/>
                </a:lnTo>
                <a:close/>
                <a:moveTo>
                  <a:pt x="1084388" y="888207"/>
                </a:moveTo>
                <a:lnTo>
                  <a:pt x="1317816" y="547176"/>
                </a:lnTo>
                <a:lnTo>
                  <a:pt x="1438354" y="888207"/>
                </a:lnTo>
                <a:lnTo>
                  <a:pt x="1084388" y="888207"/>
                </a:lnTo>
                <a:close/>
                <a:moveTo>
                  <a:pt x="939088" y="1772778"/>
                </a:moveTo>
                <a:lnTo>
                  <a:pt x="914325" y="1556452"/>
                </a:lnTo>
                <a:lnTo>
                  <a:pt x="1091672" y="1276865"/>
                </a:lnTo>
                <a:lnTo>
                  <a:pt x="939088" y="1772778"/>
                </a:lnTo>
                <a:close/>
                <a:moveTo>
                  <a:pt x="1540683" y="1493918"/>
                </a:moveTo>
                <a:lnTo>
                  <a:pt x="1665226" y="1642982"/>
                </a:lnTo>
                <a:lnTo>
                  <a:pt x="1531943" y="1784412"/>
                </a:lnTo>
                <a:lnTo>
                  <a:pt x="1540683" y="1493918"/>
                </a:lnTo>
                <a:close/>
                <a:moveTo>
                  <a:pt x="1532307" y="1465196"/>
                </a:moveTo>
                <a:lnTo>
                  <a:pt x="1141198" y="1234327"/>
                </a:lnTo>
                <a:lnTo>
                  <a:pt x="1729683" y="1234327"/>
                </a:lnTo>
                <a:lnTo>
                  <a:pt x="1532307" y="1465196"/>
                </a:lnTo>
                <a:close/>
                <a:moveTo>
                  <a:pt x="1742064" y="1212150"/>
                </a:moveTo>
                <a:lnTo>
                  <a:pt x="1463845" y="901295"/>
                </a:lnTo>
                <a:lnTo>
                  <a:pt x="1844758" y="864938"/>
                </a:lnTo>
                <a:lnTo>
                  <a:pt x="1742064" y="1212150"/>
                </a:lnTo>
                <a:close/>
                <a:moveTo>
                  <a:pt x="1332383" y="545358"/>
                </a:moveTo>
                <a:lnTo>
                  <a:pt x="1613515" y="674426"/>
                </a:lnTo>
                <a:lnTo>
                  <a:pt x="1451099" y="880572"/>
                </a:lnTo>
                <a:lnTo>
                  <a:pt x="1332383" y="545358"/>
                </a:lnTo>
                <a:close/>
                <a:moveTo>
                  <a:pt x="1629539" y="654430"/>
                </a:moveTo>
                <a:lnTo>
                  <a:pt x="1598221" y="449375"/>
                </a:lnTo>
                <a:lnTo>
                  <a:pt x="1699093" y="570445"/>
                </a:lnTo>
                <a:lnTo>
                  <a:pt x="1629539" y="654430"/>
                </a:lnTo>
                <a:close/>
                <a:moveTo>
                  <a:pt x="1615700" y="659520"/>
                </a:moveTo>
                <a:lnTo>
                  <a:pt x="1338209" y="531906"/>
                </a:lnTo>
                <a:lnTo>
                  <a:pt x="1581469" y="434832"/>
                </a:lnTo>
                <a:lnTo>
                  <a:pt x="1615700" y="659520"/>
                </a:lnTo>
                <a:close/>
                <a:moveTo>
                  <a:pt x="1076377" y="874027"/>
                </a:moveTo>
                <a:lnTo>
                  <a:pt x="1036319" y="263590"/>
                </a:lnTo>
                <a:lnTo>
                  <a:pt x="1310169" y="532270"/>
                </a:lnTo>
                <a:lnTo>
                  <a:pt x="1076377" y="874027"/>
                </a:lnTo>
                <a:close/>
                <a:moveTo>
                  <a:pt x="668516" y="251228"/>
                </a:moveTo>
                <a:lnTo>
                  <a:pt x="1012649" y="252319"/>
                </a:lnTo>
                <a:lnTo>
                  <a:pt x="592042" y="749686"/>
                </a:lnTo>
                <a:lnTo>
                  <a:pt x="668516" y="251228"/>
                </a:lnTo>
                <a:close/>
                <a:moveTo>
                  <a:pt x="1022117" y="263590"/>
                </a:moveTo>
                <a:lnTo>
                  <a:pt x="1062903" y="886025"/>
                </a:lnTo>
                <a:lnTo>
                  <a:pt x="594227" y="770046"/>
                </a:lnTo>
                <a:lnTo>
                  <a:pt x="1022117" y="263590"/>
                </a:lnTo>
                <a:close/>
                <a:moveTo>
                  <a:pt x="1105874" y="1218330"/>
                </a:moveTo>
                <a:lnTo>
                  <a:pt x="734793" y="1167430"/>
                </a:lnTo>
                <a:lnTo>
                  <a:pt x="1065088" y="909294"/>
                </a:lnTo>
                <a:lnTo>
                  <a:pt x="1105874" y="1218330"/>
                </a:lnTo>
                <a:close/>
                <a:moveTo>
                  <a:pt x="1102232" y="1232510"/>
                </a:moveTo>
                <a:lnTo>
                  <a:pt x="907406" y="1539728"/>
                </a:lnTo>
                <a:lnTo>
                  <a:pt x="729695" y="1181246"/>
                </a:lnTo>
                <a:lnTo>
                  <a:pt x="1102232" y="1232510"/>
                </a:lnTo>
                <a:close/>
                <a:moveTo>
                  <a:pt x="927435" y="1801136"/>
                </a:moveTo>
                <a:lnTo>
                  <a:pt x="610978" y="1801136"/>
                </a:lnTo>
                <a:lnTo>
                  <a:pt x="900487" y="1568814"/>
                </a:lnTo>
                <a:lnTo>
                  <a:pt x="927435" y="1801136"/>
                </a:lnTo>
                <a:close/>
                <a:moveTo>
                  <a:pt x="1443452" y="1881122"/>
                </a:moveTo>
                <a:cubicBezTo>
                  <a:pt x="1442359" y="1882577"/>
                  <a:pt x="1441631" y="1884394"/>
                  <a:pt x="1441631" y="1885849"/>
                </a:cubicBezTo>
                <a:lnTo>
                  <a:pt x="1441631" y="1994193"/>
                </a:lnTo>
                <a:lnTo>
                  <a:pt x="1366250" y="2063272"/>
                </a:lnTo>
                <a:lnTo>
                  <a:pt x="1366250" y="1895302"/>
                </a:lnTo>
                <a:cubicBezTo>
                  <a:pt x="1366250" y="1893120"/>
                  <a:pt x="1365521" y="1891302"/>
                  <a:pt x="1364065" y="1889848"/>
                </a:cubicBezTo>
                <a:cubicBezTo>
                  <a:pt x="1362608" y="1888394"/>
                  <a:pt x="1360423" y="1887667"/>
                  <a:pt x="1358602" y="1888030"/>
                </a:cubicBezTo>
                <a:lnTo>
                  <a:pt x="1261735" y="1896392"/>
                </a:lnTo>
                <a:lnTo>
                  <a:pt x="1526117" y="1499372"/>
                </a:lnTo>
                <a:lnTo>
                  <a:pt x="1517377" y="1800046"/>
                </a:lnTo>
                <a:lnTo>
                  <a:pt x="1443452" y="1881122"/>
                </a:lnTo>
                <a:close/>
                <a:moveTo>
                  <a:pt x="1786128" y="1589174"/>
                </a:moveTo>
                <a:lnTo>
                  <a:pt x="1676879" y="1634620"/>
                </a:lnTo>
                <a:lnTo>
                  <a:pt x="1543232" y="1474649"/>
                </a:lnTo>
                <a:lnTo>
                  <a:pt x="1742793" y="1240872"/>
                </a:lnTo>
                <a:lnTo>
                  <a:pt x="1836746" y="1482647"/>
                </a:lnTo>
                <a:lnTo>
                  <a:pt x="1786128" y="1589174"/>
                </a:lnTo>
                <a:close/>
                <a:moveTo>
                  <a:pt x="1849856" y="1475739"/>
                </a:moveTo>
                <a:lnTo>
                  <a:pt x="1756995" y="1236872"/>
                </a:lnTo>
                <a:lnTo>
                  <a:pt x="1959105" y="1280137"/>
                </a:lnTo>
                <a:lnTo>
                  <a:pt x="1959105" y="1475739"/>
                </a:lnTo>
                <a:lnTo>
                  <a:pt x="1849856" y="1475739"/>
                </a:lnTo>
                <a:close/>
                <a:moveTo>
                  <a:pt x="2071631" y="992552"/>
                </a:moveTo>
                <a:lnTo>
                  <a:pt x="2090567" y="1096170"/>
                </a:lnTo>
                <a:cubicBezTo>
                  <a:pt x="2090567" y="1096534"/>
                  <a:pt x="2090931" y="1097261"/>
                  <a:pt x="2090931" y="1097624"/>
                </a:cubicBezTo>
                <a:lnTo>
                  <a:pt x="2129897" y="1194698"/>
                </a:lnTo>
                <a:cubicBezTo>
                  <a:pt x="2130261" y="1195789"/>
                  <a:pt x="2130989" y="1196880"/>
                  <a:pt x="2131718" y="1197607"/>
                </a:cubicBezTo>
                <a:lnTo>
                  <a:pt x="2199452" y="1256142"/>
                </a:lnTo>
                <a:lnTo>
                  <a:pt x="2160122" y="1303770"/>
                </a:lnTo>
                <a:cubicBezTo>
                  <a:pt x="2159030" y="1305224"/>
                  <a:pt x="2158301" y="1307042"/>
                  <a:pt x="2158665" y="1308860"/>
                </a:cubicBezTo>
                <a:lnTo>
                  <a:pt x="2163400" y="1381574"/>
                </a:lnTo>
                <a:cubicBezTo>
                  <a:pt x="2163400" y="1383028"/>
                  <a:pt x="2164128" y="1384119"/>
                  <a:pt x="2164856" y="1385210"/>
                </a:cubicBezTo>
                <a:lnTo>
                  <a:pt x="2200180" y="1433565"/>
                </a:lnTo>
                <a:lnTo>
                  <a:pt x="2162307" y="1471376"/>
                </a:lnTo>
                <a:lnTo>
                  <a:pt x="2110960" y="1389936"/>
                </a:lnTo>
                <a:lnTo>
                  <a:pt x="2158301" y="1267049"/>
                </a:lnTo>
                <a:cubicBezTo>
                  <a:pt x="2159030" y="1264867"/>
                  <a:pt x="2159030" y="1262322"/>
                  <a:pt x="2157573" y="1260141"/>
                </a:cubicBezTo>
                <a:cubicBezTo>
                  <a:pt x="2156116" y="1257960"/>
                  <a:pt x="2153931" y="1256869"/>
                  <a:pt x="2151382" y="1257233"/>
                </a:cubicBezTo>
                <a:lnTo>
                  <a:pt x="1967481" y="1267049"/>
                </a:lnTo>
                <a:lnTo>
                  <a:pt x="1754810" y="1221602"/>
                </a:lnTo>
                <a:lnTo>
                  <a:pt x="1859324" y="867847"/>
                </a:lnTo>
                <a:lnTo>
                  <a:pt x="2071631" y="992552"/>
                </a:lnTo>
                <a:close/>
                <a:moveTo>
                  <a:pt x="2117515" y="844942"/>
                </a:moveTo>
                <a:lnTo>
                  <a:pt x="1953642" y="776227"/>
                </a:lnTo>
                <a:lnTo>
                  <a:pt x="2057064" y="641705"/>
                </a:lnTo>
                <a:lnTo>
                  <a:pt x="2095665" y="713692"/>
                </a:lnTo>
                <a:lnTo>
                  <a:pt x="2117515" y="844942"/>
                </a:lnTo>
                <a:close/>
                <a:moveTo>
                  <a:pt x="2199452" y="703876"/>
                </a:moveTo>
                <a:lnTo>
                  <a:pt x="2107319" y="703876"/>
                </a:lnTo>
                <a:lnTo>
                  <a:pt x="2067261" y="628616"/>
                </a:lnTo>
                <a:lnTo>
                  <a:pt x="2117879" y="562810"/>
                </a:lnTo>
                <a:lnTo>
                  <a:pt x="2174324" y="632252"/>
                </a:lnTo>
                <a:lnTo>
                  <a:pt x="2199452" y="703876"/>
                </a:lnTo>
                <a:close/>
                <a:moveTo>
                  <a:pt x="1754810" y="455919"/>
                </a:moveTo>
                <a:lnTo>
                  <a:pt x="1830556" y="304673"/>
                </a:lnTo>
                <a:lnTo>
                  <a:pt x="1882267" y="403565"/>
                </a:lnTo>
                <a:cubicBezTo>
                  <a:pt x="1882995" y="405019"/>
                  <a:pt x="1884087" y="406110"/>
                  <a:pt x="1885544" y="406837"/>
                </a:cubicBezTo>
                <a:lnTo>
                  <a:pt x="2039949" y="479188"/>
                </a:lnTo>
                <a:lnTo>
                  <a:pt x="2107683" y="551175"/>
                </a:lnTo>
                <a:lnTo>
                  <a:pt x="2058521" y="615164"/>
                </a:lnTo>
                <a:lnTo>
                  <a:pt x="1893920" y="453011"/>
                </a:lnTo>
                <a:cubicBezTo>
                  <a:pt x="1893920" y="453011"/>
                  <a:pt x="1893556" y="453011"/>
                  <a:pt x="1893556" y="452647"/>
                </a:cubicBezTo>
                <a:cubicBezTo>
                  <a:pt x="1893192" y="452284"/>
                  <a:pt x="1892463" y="451920"/>
                  <a:pt x="1892099" y="451557"/>
                </a:cubicBezTo>
                <a:cubicBezTo>
                  <a:pt x="1891735" y="451557"/>
                  <a:pt x="1891735" y="451193"/>
                  <a:pt x="1891371" y="451193"/>
                </a:cubicBezTo>
                <a:cubicBezTo>
                  <a:pt x="1890642" y="450829"/>
                  <a:pt x="1890278" y="450829"/>
                  <a:pt x="1889550" y="450829"/>
                </a:cubicBezTo>
                <a:cubicBezTo>
                  <a:pt x="1889186" y="450829"/>
                  <a:pt x="1889186" y="450829"/>
                  <a:pt x="1888822" y="450829"/>
                </a:cubicBezTo>
                <a:cubicBezTo>
                  <a:pt x="1888822" y="450829"/>
                  <a:pt x="1888822" y="450829"/>
                  <a:pt x="1888822" y="450829"/>
                </a:cubicBezTo>
                <a:lnTo>
                  <a:pt x="1754810" y="455919"/>
                </a:lnTo>
                <a:close/>
                <a:moveTo>
                  <a:pt x="1887729" y="467917"/>
                </a:moveTo>
                <a:lnTo>
                  <a:pt x="2049417" y="626798"/>
                </a:lnTo>
                <a:lnTo>
                  <a:pt x="2049417" y="627162"/>
                </a:lnTo>
                <a:lnTo>
                  <a:pt x="1936891" y="774045"/>
                </a:lnTo>
                <a:lnTo>
                  <a:pt x="1851677" y="849668"/>
                </a:lnTo>
                <a:lnTo>
                  <a:pt x="1464937" y="886752"/>
                </a:lnTo>
                <a:lnTo>
                  <a:pt x="1630631" y="676244"/>
                </a:lnTo>
                <a:lnTo>
                  <a:pt x="1709290" y="580988"/>
                </a:lnTo>
                <a:lnTo>
                  <a:pt x="1805793" y="676608"/>
                </a:lnTo>
                <a:cubicBezTo>
                  <a:pt x="1807614" y="678426"/>
                  <a:pt x="1809799" y="679153"/>
                  <a:pt x="1812348" y="678426"/>
                </a:cubicBezTo>
                <a:cubicBezTo>
                  <a:pt x="1814897" y="678062"/>
                  <a:pt x="1816718" y="676244"/>
                  <a:pt x="1817810" y="674063"/>
                </a:cubicBezTo>
                <a:lnTo>
                  <a:pt x="1861510" y="572626"/>
                </a:lnTo>
                <a:cubicBezTo>
                  <a:pt x="1862602" y="570081"/>
                  <a:pt x="1862238" y="567173"/>
                  <a:pt x="1860417" y="565355"/>
                </a:cubicBezTo>
                <a:lnTo>
                  <a:pt x="1817446" y="511182"/>
                </a:lnTo>
                <a:lnTo>
                  <a:pt x="1887729" y="467917"/>
                </a:lnTo>
                <a:close/>
                <a:moveTo>
                  <a:pt x="739527" y="184331"/>
                </a:moveTo>
                <a:lnTo>
                  <a:pt x="964943" y="237776"/>
                </a:lnTo>
                <a:lnTo>
                  <a:pt x="662689" y="236685"/>
                </a:lnTo>
                <a:lnTo>
                  <a:pt x="330938" y="201055"/>
                </a:lnTo>
                <a:lnTo>
                  <a:pt x="546522" y="17088"/>
                </a:lnTo>
                <a:lnTo>
                  <a:pt x="736250" y="182513"/>
                </a:lnTo>
                <a:cubicBezTo>
                  <a:pt x="737342" y="183240"/>
                  <a:pt x="738435" y="183967"/>
                  <a:pt x="739527" y="184331"/>
                </a:cubicBezTo>
                <a:close/>
                <a:moveTo>
                  <a:pt x="250822" y="14543"/>
                </a:moveTo>
                <a:lnTo>
                  <a:pt x="526857" y="14543"/>
                </a:lnTo>
                <a:lnTo>
                  <a:pt x="316371" y="193784"/>
                </a:lnTo>
                <a:lnTo>
                  <a:pt x="250822" y="14543"/>
                </a:lnTo>
                <a:close/>
                <a:moveTo>
                  <a:pt x="128828" y="265771"/>
                </a:moveTo>
                <a:lnTo>
                  <a:pt x="303262" y="216689"/>
                </a:lnTo>
                <a:lnTo>
                  <a:pt x="251915" y="431560"/>
                </a:lnTo>
                <a:lnTo>
                  <a:pt x="70926" y="388295"/>
                </a:lnTo>
                <a:lnTo>
                  <a:pt x="128828" y="265771"/>
                </a:lnTo>
                <a:close/>
                <a:moveTo>
                  <a:pt x="52718" y="427197"/>
                </a:moveTo>
                <a:lnTo>
                  <a:pt x="64736" y="402111"/>
                </a:lnTo>
                <a:lnTo>
                  <a:pt x="246452" y="445739"/>
                </a:lnTo>
                <a:lnTo>
                  <a:pt x="112441" y="694059"/>
                </a:lnTo>
                <a:lnTo>
                  <a:pt x="14846" y="587896"/>
                </a:lnTo>
                <a:lnTo>
                  <a:pt x="52718" y="427197"/>
                </a:lnTo>
                <a:close/>
                <a:moveTo>
                  <a:pt x="426348" y="635888"/>
                </a:moveTo>
                <a:lnTo>
                  <a:pt x="265753" y="611528"/>
                </a:lnTo>
                <a:cubicBezTo>
                  <a:pt x="264296" y="611165"/>
                  <a:pt x="262476" y="611528"/>
                  <a:pt x="261019" y="612255"/>
                </a:cubicBezTo>
                <a:lnTo>
                  <a:pt x="132470" y="686788"/>
                </a:lnTo>
                <a:lnTo>
                  <a:pt x="258834" y="452284"/>
                </a:lnTo>
                <a:lnTo>
                  <a:pt x="475146" y="675517"/>
                </a:lnTo>
                <a:lnTo>
                  <a:pt x="429626" y="637342"/>
                </a:lnTo>
                <a:cubicBezTo>
                  <a:pt x="428897" y="636615"/>
                  <a:pt x="427441" y="636251"/>
                  <a:pt x="426348" y="635888"/>
                </a:cubicBezTo>
                <a:close/>
                <a:moveTo>
                  <a:pt x="597504" y="1014366"/>
                </a:moveTo>
                <a:lnTo>
                  <a:pt x="588400" y="783862"/>
                </a:lnTo>
                <a:lnTo>
                  <a:pt x="1054527" y="899114"/>
                </a:lnTo>
                <a:lnTo>
                  <a:pt x="718042" y="1162340"/>
                </a:lnTo>
                <a:lnTo>
                  <a:pt x="597504" y="1014366"/>
                </a:lnTo>
                <a:close/>
                <a:moveTo>
                  <a:pt x="715857" y="1186336"/>
                </a:moveTo>
                <a:lnTo>
                  <a:pt x="891019" y="1539728"/>
                </a:lnTo>
                <a:lnTo>
                  <a:pt x="565822" y="1393936"/>
                </a:lnTo>
                <a:lnTo>
                  <a:pt x="572013" y="1385573"/>
                </a:lnTo>
                <a:lnTo>
                  <a:pt x="715857" y="1186336"/>
                </a:lnTo>
                <a:close/>
                <a:moveTo>
                  <a:pt x="500637" y="1645891"/>
                </a:moveTo>
                <a:lnTo>
                  <a:pt x="500637" y="1480466"/>
                </a:lnTo>
                <a:lnTo>
                  <a:pt x="557082" y="1405570"/>
                </a:lnTo>
                <a:lnTo>
                  <a:pt x="892839" y="1556452"/>
                </a:lnTo>
                <a:lnTo>
                  <a:pt x="592406" y="1797501"/>
                </a:lnTo>
                <a:lnTo>
                  <a:pt x="500637" y="1645891"/>
                </a:lnTo>
                <a:close/>
                <a:moveTo>
                  <a:pt x="664874" y="2090903"/>
                </a:moveTo>
                <a:cubicBezTo>
                  <a:pt x="664510" y="2090540"/>
                  <a:pt x="664146" y="2090176"/>
                  <a:pt x="663782" y="2089449"/>
                </a:cubicBezTo>
                <a:lnTo>
                  <a:pt x="597868" y="2023642"/>
                </a:lnTo>
                <a:lnTo>
                  <a:pt x="597868" y="1815316"/>
                </a:lnTo>
                <a:lnTo>
                  <a:pt x="925978" y="1815316"/>
                </a:lnTo>
                <a:lnTo>
                  <a:pt x="806533" y="2231969"/>
                </a:lnTo>
                <a:lnTo>
                  <a:pt x="712579" y="2166890"/>
                </a:lnTo>
                <a:lnTo>
                  <a:pt x="664874" y="2090903"/>
                </a:lnTo>
                <a:close/>
                <a:moveTo>
                  <a:pt x="829839" y="2248330"/>
                </a:moveTo>
                <a:lnTo>
                  <a:pt x="1010464" y="2219608"/>
                </a:lnTo>
                <a:lnTo>
                  <a:pt x="1002088" y="2353766"/>
                </a:lnTo>
                <a:lnTo>
                  <a:pt x="837851" y="2253420"/>
                </a:lnTo>
                <a:lnTo>
                  <a:pt x="829839" y="2248330"/>
                </a:lnTo>
                <a:close/>
                <a:moveTo>
                  <a:pt x="1016290" y="2363583"/>
                </a:moveTo>
                <a:lnTo>
                  <a:pt x="1025030" y="2221789"/>
                </a:lnTo>
                <a:lnTo>
                  <a:pt x="1090215" y="2250148"/>
                </a:lnTo>
                <a:lnTo>
                  <a:pt x="1145203" y="2432298"/>
                </a:lnTo>
                <a:lnTo>
                  <a:pt x="1093857" y="2440660"/>
                </a:lnTo>
                <a:lnTo>
                  <a:pt x="1016290" y="2363583"/>
                </a:lnTo>
                <a:close/>
                <a:moveTo>
                  <a:pt x="1159406" y="2430480"/>
                </a:moveTo>
                <a:lnTo>
                  <a:pt x="1104781" y="2249421"/>
                </a:lnTo>
                <a:lnTo>
                  <a:pt x="1162319" y="2222880"/>
                </a:lnTo>
                <a:cubicBezTo>
                  <a:pt x="1163412" y="2222516"/>
                  <a:pt x="1164140" y="2221789"/>
                  <a:pt x="1164868" y="2220699"/>
                </a:cubicBezTo>
                <a:lnTo>
                  <a:pt x="1185990" y="2193794"/>
                </a:lnTo>
                <a:lnTo>
                  <a:pt x="1185990" y="2366855"/>
                </a:lnTo>
                <a:cubicBezTo>
                  <a:pt x="1185990" y="2366855"/>
                  <a:pt x="1185990" y="2366855"/>
                  <a:pt x="1185990" y="2366855"/>
                </a:cubicBezTo>
                <a:cubicBezTo>
                  <a:pt x="1185990" y="2367218"/>
                  <a:pt x="1185990" y="2367582"/>
                  <a:pt x="1186354" y="2367945"/>
                </a:cubicBezTo>
                <a:cubicBezTo>
                  <a:pt x="1186354" y="2368673"/>
                  <a:pt x="1186718" y="2369400"/>
                  <a:pt x="1187082" y="2370127"/>
                </a:cubicBezTo>
                <a:cubicBezTo>
                  <a:pt x="1187082" y="2370127"/>
                  <a:pt x="1187082" y="2370490"/>
                  <a:pt x="1187082" y="2370490"/>
                </a:cubicBezTo>
                <a:cubicBezTo>
                  <a:pt x="1187082" y="2370854"/>
                  <a:pt x="1187446" y="2370854"/>
                  <a:pt x="1187446" y="2371218"/>
                </a:cubicBezTo>
                <a:cubicBezTo>
                  <a:pt x="1187810" y="2371945"/>
                  <a:pt x="1188175" y="2372308"/>
                  <a:pt x="1188903" y="2372672"/>
                </a:cubicBezTo>
                <a:cubicBezTo>
                  <a:pt x="1189267" y="2373036"/>
                  <a:pt x="1189631" y="2373036"/>
                  <a:pt x="1189995" y="2373399"/>
                </a:cubicBezTo>
                <a:cubicBezTo>
                  <a:pt x="1190360" y="2373762"/>
                  <a:pt x="1191088" y="2374126"/>
                  <a:pt x="1191816" y="2374126"/>
                </a:cubicBezTo>
                <a:cubicBezTo>
                  <a:pt x="1192180" y="2374126"/>
                  <a:pt x="1192180" y="2374490"/>
                  <a:pt x="1192545" y="2374490"/>
                </a:cubicBezTo>
                <a:lnTo>
                  <a:pt x="1309440" y="2394486"/>
                </a:lnTo>
                <a:lnTo>
                  <a:pt x="1264648" y="2413755"/>
                </a:lnTo>
                <a:lnTo>
                  <a:pt x="1159406" y="2430480"/>
                </a:lnTo>
                <a:close/>
                <a:moveTo>
                  <a:pt x="1252995" y="2467564"/>
                </a:moveTo>
                <a:cubicBezTo>
                  <a:pt x="1252995" y="2467200"/>
                  <a:pt x="1253360" y="2467200"/>
                  <a:pt x="1253360" y="2466837"/>
                </a:cubicBezTo>
                <a:lnTo>
                  <a:pt x="1241342" y="2567547"/>
                </a:lnTo>
                <a:lnTo>
                  <a:pt x="1207839" y="2535189"/>
                </a:lnTo>
                <a:lnTo>
                  <a:pt x="1252995" y="2467564"/>
                </a:lnTo>
                <a:close/>
                <a:moveTo>
                  <a:pt x="1314174" y="2637352"/>
                </a:moveTo>
                <a:lnTo>
                  <a:pt x="1254452" y="2580272"/>
                </a:lnTo>
                <a:lnTo>
                  <a:pt x="1273024" y="2425026"/>
                </a:lnTo>
                <a:lnTo>
                  <a:pt x="1321822" y="2403939"/>
                </a:lnTo>
                <a:lnTo>
                  <a:pt x="1298151" y="2470836"/>
                </a:lnTo>
                <a:cubicBezTo>
                  <a:pt x="1297423" y="2473018"/>
                  <a:pt x="1297787" y="2475563"/>
                  <a:pt x="1298880" y="2477381"/>
                </a:cubicBezTo>
                <a:lnTo>
                  <a:pt x="1336753" y="2534098"/>
                </a:lnTo>
                <a:lnTo>
                  <a:pt x="1341122" y="2602086"/>
                </a:lnTo>
                <a:lnTo>
                  <a:pt x="1314174" y="2637352"/>
                </a:lnTo>
                <a:close/>
                <a:moveTo>
                  <a:pt x="1355689" y="2595542"/>
                </a:moveTo>
                <a:lnTo>
                  <a:pt x="1352047" y="2538824"/>
                </a:lnTo>
                <a:lnTo>
                  <a:pt x="1404487" y="2538824"/>
                </a:lnTo>
                <a:lnTo>
                  <a:pt x="1441631" y="2575909"/>
                </a:lnTo>
                <a:lnTo>
                  <a:pt x="1355689" y="2595542"/>
                </a:lnTo>
                <a:close/>
                <a:moveTo>
                  <a:pt x="2557423" y="2991835"/>
                </a:moveTo>
                <a:lnTo>
                  <a:pt x="2417949" y="2722065"/>
                </a:lnTo>
                <a:lnTo>
                  <a:pt x="2557423" y="2755877"/>
                </a:lnTo>
                <a:lnTo>
                  <a:pt x="2557423" y="2991835"/>
                </a:lnTo>
                <a:close/>
                <a:moveTo>
                  <a:pt x="2399376" y="3383039"/>
                </a:moveTo>
                <a:lnTo>
                  <a:pt x="2285394" y="3297963"/>
                </a:lnTo>
                <a:lnTo>
                  <a:pt x="2450723" y="3140536"/>
                </a:lnTo>
                <a:lnTo>
                  <a:pt x="2399376" y="3383039"/>
                </a:lnTo>
                <a:close/>
                <a:moveTo>
                  <a:pt x="2103677" y="3746611"/>
                </a:moveTo>
                <a:lnTo>
                  <a:pt x="2011908" y="3730250"/>
                </a:lnTo>
                <a:lnTo>
                  <a:pt x="1874983" y="3460480"/>
                </a:lnTo>
                <a:lnTo>
                  <a:pt x="2216931" y="3626269"/>
                </a:lnTo>
                <a:lnTo>
                  <a:pt x="2103677" y="3746611"/>
                </a:lnTo>
                <a:close/>
                <a:moveTo>
                  <a:pt x="1940168" y="3902583"/>
                </a:moveTo>
                <a:lnTo>
                  <a:pt x="1869885" y="3719707"/>
                </a:lnTo>
                <a:lnTo>
                  <a:pt x="2002076" y="3743339"/>
                </a:lnTo>
                <a:lnTo>
                  <a:pt x="2037035" y="3812417"/>
                </a:lnTo>
                <a:lnTo>
                  <a:pt x="1940168" y="3902583"/>
                </a:lnTo>
                <a:close/>
                <a:moveTo>
                  <a:pt x="1682342" y="4204712"/>
                </a:moveTo>
                <a:lnTo>
                  <a:pt x="1875712" y="4093095"/>
                </a:lnTo>
                <a:lnTo>
                  <a:pt x="1862966" y="4268701"/>
                </a:lnTo>
                <a:lnTo>
                  <a:pt x="1682342" y="4204712"/>
                </a:lnTo>
                <a:close/>
                <a:moveTo>
                  <a:pt x="1832377" y="4358503"/>
                </a:moveTo>
                <a:lnTo>
                  <a:pt x="1694359" y="4224708"/>
                </a:lnTo>
                <a:lnTo>
                  <a:pt x="1860053" y="4283607"/>
                </a:lnTo>
                <a:lnTo>
                  <a:pt x="1832377" y="4358503"/>
                </a:lnTo>
                <a:close/>
                <a:moveTo>
                  <a:pt x="1678700" y="4049467"/>
                </a:moveTo>
                <a:lnTo>
                  <a:pt x="1863330" y="4083642"/>
                </a:lnTo>
                <a:lnTo>
                  <a:pt x="1673238" y="4193441"/>
                </a:lnTo>
                <a:lnTo>
                  <a:pt x="1678700" y="4049467"/>
                </a:lnTo>
                <a:close/>
                <a:moveTo>
                  <a:pt x="1679064" y="4034560"/>
                </a:moveTo>
                <a:lnTo>
                  <a:pt x="1685983" y="3856410"/>
                </a:lnTo>
                <a:lnTo>
                  <a:pt x="1865151" y="4069099"/>
                </a:lnTo>
                <a:lnTo>
                  <a:pt x="1679064" y="4034560"/>
                </a:lnTo>
                <a:close/>
                <a:moveTo>
                  <a:pt x="1374261" y="2974747"/>
                </a:moveTo>
                <a:lnTo>
                  <a:pt x="1547966" y="2957659"/>
                </a:lnTo>
                <a:lnTo>
                  <a:pt x="1460568" y="3168531"/>
                </a:lnTo>
                <a:lnTo>
                  <a:pt x="1374261" y="2974747"/>
                </a:lnTo>
                <a:close/>
                <a:moveTo>
                  <a:pt x="1433984" y="2730790"/>
                </a:moveTo>
                <a:lnTo>
                  <a:pt x="1547602" y="2942753"/>
                </a:lnTo>
                <a:lnTo>
                  <a:pt x="1373169" y="2960204"/>
                </a:lnTo>
                <a:lnTo>
                  <a:pt x="1433984" y="2730790"/>
                </a:lnTo>
                <a:close/>
                <a:moveTo>
                  <a:pt x="1975856" y="2634080"/>
                </a:moveTo>
                <a:lnTo>
                  <a:pt x="1848400" y="2622809"/>
                </a:lnTo>
                <a:lnTo>
                  <a:pt x="1903388" y="2563911"/>
                </a:lnTo>
                <a:lnTo>
                  <a:pt x="1975856" y="2634080"/>
                </a:lnTo>
                <a:close/>
                <a:moveTo>
                  <a:pt x="2381532" y="2715157"/>
                </a:moveTo>
                <a:lnTo>
                  <a:pt x="2124434" y="2854405"/>
                </a:lnTo>
                <a:lnTo>
                  <a:pt x="2213654" y="2690070"/>
                </a:lnTo>
                <a:lnTo>
                  <a:pt x="2381532" y="2715157"/>
                </a:lnTo>
                <a:close/>
                <a:moveTo>
                  <a:pt x="2275197" y="3287419"/>
                </a:moveTo>
                <a:lnTo>
                  <a:pt x="2163764" y="3120540"/>
                </a:lnTo>
                <a:lnTo>
                  <a:pt x="2444532" y="3125993"/>
                </a:lnTo>
                <a:lnTo>
                  <a:pt x="2275197" y="3287419"/>
                </a:lnTo>
                <a:close/>
                <a:moveTo>
                  <a:pt x="2102220" y="2890762"/>
                </a:moveTo>
                <a:lnTo>
                  <a:pt x="2141914" y="3108178"/>
                </a:lnTo>
                <a:lnTo>
                  <a:pt x="1878261" y="3204161"/>
                </a:lnTo>
                <a:lnTo>
                  <a:pt x="2102220" y="2890762"/>
                </a:lnTo>
                <a:close/>
                <a:moveTo>
                  <a:pt x="1858960" y="3205979"/>
                </a:moveTo>
                <a:lnTo>
                  <a:pt x="1755903" y="3043099"/>
                </a:lnTo>
                <a:lnTo>
                  <a:pt x="2084376" y="2890762"/>
                </a:lnTo>
                <a:lnTo>
                  <a:pt x="1858960" y="3205979"/>
                </a:lnTo>
                <a:close/>
                <a:moveTo>
                  <a:pt x="2114602" y="2876583"/>
                </a:moveTo>
                <a:lnTo>
                  <a:pt x="2383353" y="2731154"/>
                </a:lnTo>
                <a:lnTo>
                  <a:pt x="2154296" y="3093635"/>
                </a:lnTo>
                <a:lnTo>
                  <a:pt x="2114602" y="2876583"/>
                </a:lnTo>
                <a:close/>
                <a:moveTo>
                  <a:pt x="2070174" y="2881309"/>
                </a:moveTo>
                <a:lnTo>
                  <a:pt x="1763914" y="3023466"/>
                </a:lnTo>
                <a:lnTo>
                  <a:pt x="1844394" y="2890762"/>
                </a:lnTo>
                <a:lnTo>
                  <a:pt x="2070174" y="2881309"/>
                </a:lnTo>
                <a:close/>
                <a:moveTo>
                  <a:pt x="1854955" y="2875492"/>
                </a:moveTo>
                <a:lnTo>
                  <a:pt x="2011180" y="2660985"/>
                </a:lnTo>
                <a:lnTo>
                  <a:pt x="2095665" y="2865676"/>
                </a:lnTo>
                <a:lnTo>
                  <a:pt x="1854955" y="2875492"/>
                </a:lnTo>
                <a:close/>
                <a:moveTo>
                  <a:pt x="1832377" y="2862404"/>
                </a:moveTo>
                <a:lnTo>
                  <a:pt x="1627353" y="2613357"/>
                </a:lnTo>
                <a:lnTo>
                  <a:pt x="1825822" y="2635171"/>
                </a:lnTo>
                <a:lnTo>
                  <a:pt x="1832377" y="2862404"/>
                </a:lnTo>
                <a:close/>
                <a:moveTo>
                  <a:pt x="1615336" y="2621719"/>
                </a:moveTo>
                <a:lnTo>
                  <a:pt x="1827278" y="2879128"/>
                </a:lnTo>
                <a:lnTo>
                  <a:pt x="1568359" y="2939481"/>
                </a:lnTo>
                <a:lnTo>
                  <a:pt x="1615336" y="2621719"/>
                </a:lnTo>
                <a:close/>
                <a:moveTo>
                  <a:pt x="1563261" y="2959114"/>
                </a:moveTo>
                <a:lnTo>
                  <a:pt x="1729319" y="3040190"/>
                </a:lnTo>
                <a:lnTo>
                  <a:pt x="1475498" y="3171076"/>
                </a:lnTo>
                <a:lnTo>
                  <a:pt x="1563261" y="2959114"/>
                </a:lnTo>
                <a:close/>
                <a:moveTo>
                  <a:pt x="1580741" y="2951479"/>
                </a:moveTo>
                <a:lnTo>
                  <a:pt x="1824729" y="2894398"/>
                </a:lnTo>
                <a:lnTo>
                  <a:pt x="1742429" y="3030374"/>
                </a:lnTo>
                <a:lnTo>
                  <a:pt x="1580741" y="2951479"/>
                </a:lnTo>
                <a:close/>
                <a:moveTo>
                  <a:pt x="1746799" y="3056187"/>
                </a:moveTo>
                <a:lnTo>
                  <a:pt x="1847671" y="3215796"/>
                </a:lnTo>
                <a:lnTo>
                  <a:pt x="1653573" y="3286329"/>
                </a:lnTo>
                <a:lnTo>
                  <a:pt x="1746799" y="3056187"/>
                </a:lnTo>
                <a:close/>
                <a:moveTo>
                  <a:pt x="1851313" y="3229611"/>
                </a:moveTo>
                <a:lnTo>
                  <a:pt x="1851313" y="3430667"/>
                </a:lnTo>
                <a:lnTo>
                  <a:pt x="1656851" y="3300508"/>
                </a:lnTo>
                <a:lnTo>
                  <a:pt x="1851313" y="3229611"/>
                </a:lnTo>
                <a:close/>
                <a:moveTo>
                  <a:pt x="1865879" y="3232520"/>
                </a:moveTo>
                <a:lnTo>
                  <a:pt x="2207463" y="3450663"/>
                </a:lnTo>
                <a:lnTo>
                  <a:pt x="1865879" y="3437575"/>
                </a:lnTo>
                <a:lnTo>
                  <a:pt x="1865879" y="3232520"/>
                </a:lnTo>
                <a:close/>
                <a:moveTo>
                  <a:pt x="1874983" y="3220886"/>
                </a:moveTo>
                <a:lnTo>
                  <a:pt x="2144827" y="3122358"/>
                </a:lnTo>
                <a:lnTo>
                  <a:pt x="2222394" y="3442665"/>
                </a:lnTo>
                <a:lnTo>
                  <a:pt x="1874983" y="3220886"/>
                </a:lnTo>
                <a:close/>
                <a:moveTo>
                  <a:pt x="2163035" y="3105997"/>
                </a:moveTo>
                <a:lnTo>
                  <a:pt x="2399740" y="2731881"/>
                </a:lnTo>
                <a:lnTo>
                  <a:pt x="2454001" y="3111450"/>
                </a:lnTo>
                <a:lnTo>
                  <a:pt x="2163035" y="3105997"/>
                </a:lnTo>
                <a:close/>
                <a:moveTo>
                  <a:pt x="2107319" y="2855859"/>
                </a:moveTo>
                <a:lnTo>
                  <a:pt x="2024654" y="2655895"/>
                </a:lnTo>
                <a:lnTo>
                  <a:pt x="2198359" y="2687525"/>
                </a:lnTo>
                <a:lnTo>
                  <a:pt x="2107319" y="2855859"/>
                </a:lnTo>
                <a:close/>
                <a:moveTo>
                  <a:pt x="1846943" y="2862040"/>
                </a:moveTo>
                <a:lnTo>
                  <a:pt x="1840388" y="2636625"/>
                </a:lnTo>
                <a:lnTo>
                  <a:pt x="1994793" y="2650441"/>
                </a:lnTo>
                <a:lnTo>
                  <a:pt x="1999891" y="2651532"/>
                </a:lnTo>
                <a:lnTo>
                  <a:pt x="1846943" y="2862040"/>
                </a:lnTo>
                <a:close/>
                <a:moveTo>
                  <a:pt x="1625533" y="2598814"/>
                </a:moveTo>
                <a:lnTo>
                  <a:pt x="1726406" y="2489742"/>
                </a:lnTo>
                <a:lnTo>
                  <a:pt x="1817810" y="2619537"/>
                </a:lnTo>
                <a:lnTo>
                  <a:pt x="1625533" y="2598814"/>
                </a:lnTo>
                <a:close/>
                <a:moveTo>
                  <a:pt x="1612423" y="2591542"/>
                </a:moveTo>
                <a:lnTo>
                  <a:pt x="1564354" y="2485379"/>
                </a:lnTo>
                <a:lnTo>
                  <a:pt x="1715845" y="2479925"/>
                </a:lnTo>
                <a:lnTo>
                  <a:pt x="1612423" y="2591542"/>
                </a:lnTo>
                <a:close/>
                <a:moveTo>
                  <a:pt x="1555249" y="2926392"/>
                </a:moveTo>
                <a:lnTo>
                  <a:pt x="1441267" y="2714066"/>
                </a:lnTo>
                <a:lnTo>
                  <a:pt x="1600770" y="2618810"/>
                </a:lnTo>
                <a:lnTo>
                  <a:pt x="1555249" y="2926392"/>
                </a:lnTo>
                <a:close/>
                <a:moveTo>
                  <a:pt x="1731140" y="3055460"/>
                </a:moveTo>
                <a:lnTo>
                  <a:pt x="1637186" y="3287783"/>
                </a:lnTo>
                <a:lnTo>
                  <a:pt x="1475498" y="3187437"/>
                </a:lnTo>
                <a:lnTo>
                  <a:pt x="1731140" y="3055460"/>
                </a:lnTo>
                <a:close/>
                <a:moveTo>
                  <a:pt x="1652845" y="3534648"/>
                </a:moveTo>
                <a:lnTo>
                  <a:pt x="1648475" y="3312506"/>
                </a:lnTo>
                <a:lnTo>
                  <a:pt x="1844030" y="3443392"/>
                </a:lnTo>
                <a:lnTo>
                  <a:pt x="1652845" y="3534648"/>
                </a:lnTo>
                <a:close/>
                <a:moveTo>
                  <a:pt x="1851313" y="3455753"/>
                </a:moveTo>
                <a:lnTo>
                  <a:pt x="1851313" y="3695347"/>
                </a:lnTo>
                <a:lnTo>
                  <a:pt x="1659400" y="3547737"/>
                </a:lnTo>
                <a:lnTo>
                  <a:pt x="1851313" y="3455753"/>
                </a:lnTo>
                <a:close/>
                <a:moveTo>
                  <a:pt x="1925238" y="3904038"/>
                </a:moveTo>
                <a:lnTo>
                  <a:pt x="1695816" y="3834959"/>
                </a:lnTo>
                <a:lnTo>
                  <a:pt x="1854955" y="3721525"/>
                </a:lnTo>
                <a:lnTo>
                  <a:pt x="1925238" y="3904038"/>
                </a:lnTo>
                <a:close/>
                <a:moveTo>
                  <a:pt x="1865879" y="3704073"/>
                </a:moveTo>
                <a:lnTo>
                  <a:pt x="1865879" y="3475023"/>
                </a:lnTo>
                <a:lnTo>
                  <a:pt x="1994064" y="3726978"/>
                </a:lnTo>
                <a:lnTo>
                  <a:pt x="1865879" y="3704073"/>
                </a:lnTo>
                <a:close/>
                <a:moveTo>
                  <a:pt x="1893192" y="3452845"/>
                </a:moveTo>
                <a:lnTo>
                  <a:pt x="2226400" y="3465933"/>
                </a:lnTo>
                <a:lnTo>
                  <a:pt x="2222030" y="3612453"/>
                </a:lnTo>
                <a:lnTo>
                  <a:pt x="1893192" y="3452845"/>
                </a:lnTo>
                <a:close/>
                <a:moveTo>
                  <a:pt x="2239145" y="3449209"/>
                </a:moveTo>
                <a:lnTo>
                  <a:pt x="2167041" y="3151080"/>
                </a:lnTo>
                <a:lnTo>
                  <a:pt x="2268278" y="3302689"/>
                </a:lnTo>
                <a:cubicBezTo>
                  <a:pt x="2268278" y="3303053"/>
                  <a:pt x="2268642" y="3303053"/>
                  <a:pt x="2268642" y="3303053"/>
                </a:cubicBezTo>
                <a:cubicBezTo>
                  <a:pt x="2268642" y="3303053"/>
                  <a:pt x="2268642" y="3303416"/>
                  <a:pt x="2269006" y="3303416"/>
                </a:cubicBezTo>
                <a:cubicBezTo>
                  <a:pt x="2269006" y="3303416"/>
                  <a:pt x="2269371" y="3303416"/>
                  <a:pt x="2269371" y="3303780"/>
                </a:cubicBezTo>
                <a:cubicBezTo>
                  <a:pt x="2269371" y="3303780"/>
                  <a:pt x="2269735" y="3304144"/>
                  <a:pt x="2269735" y="3304144"/>
                </a:cubicBezTo>
                <a:lnTo>
                  <a:pt x="2389180" y="3393219"/>
                </a:lnTo>
                <a:lnTo>
                  <a:pt x="2239145" y="3449209"/>
                </a:lnTo>
                <a:close/>
                <a:moveTo>
                  <a:pt x="2467839" y="3103815"/>
                </a:moveTo>
                <a:lnTo>
                  <a:pt x="2417584" y="2752968"/>
                </a:lnTo>
                <a:lnTo>
                  <a:pt x="2555602" y="3020557"/>
                </a:lnTo>
                <a:lnTo>
                  <a:pt x="2467839" y="3103815"/>
                </a:lnTo>
                <a:close/>
                <a:moveTo>
                  <a:pt x="1893192" y="2553731"/>
                </a:moveTo>
                <a:lnTo>
                  <a:pt x="1833833" y="2617356"/>
                </a:lnTo>
                <a:lnTo>
                  <a:pt x="1736602" y="2478835"/>
                </a:lnTo>
                <a:lnTo>
                  <a:pt x="1813076" y="2475926"/>
                </a:lnTo>
                <a:lnTo>
                  <a:pt x="1893192" y="2553731"/>
                </a:lnTo>
                <a:close/>
                <a:moveTo>
                  <a:pt x="1462752" y="2583544"/>
                </a:moveTo>
                <a:lnTo>
                  <a:pt x="1550880" y="2490833"/>
                </a:lnTo>
                <a:lnTo>
                  <a:pt x="1600770" y="2601359"/>
                </a:lnTo>
                <a:lnTo>
                  <a:pt x="1441631" y="2696615"/>
                </a:lnTo>
                <a:lnTo>
                  <a:pt x="1462752" y="2583544"/>
                </a:lnTo>
                <a:close/>
                <a:moveTo>
                  <a:pt x="1654666" y="3562643"/>
                </a:moveTo>
                <a:lnTo>
                  <a:pt x="1846215" y="3709890"/>
                </a:lnTo>
                <a:lnTo>
                  <a:pt x="1685255" y="3824415"/>
                </a:lnTo>
                <a:lnTo>
                  <a:pt x="1654666" y="3562643"/>
                </a:lnTo>
                <a:close/>
                <a:moveTo>
                  <a:pt x="2010816" y="4405767"/>
                </a:moveTo>
                <a:lnTo>
                  <a:pt x="1845122" y="4366501"/>
                </a:lnTo>
                <a:lnTo>
                  <a:pt x="1872798" y="4291606"/>
                </a:lnTo>
                <a:lnTo>
                  <a:pt x="2010816" y="4405767"/>
                </a:lnTo>
                <a:close/>
                <a:moveTo>
                  <a:pt x="1933613" y="4158174"/>
                </a:moveTo>
                <a:lnTo>
                  <a:pt x="1878989" y="4249068"/>
                </a:lnTo>
                <a:lnTo>
                  <a:pt x="1889914" y="4100003"/>
                </a:lnTo>
                <a:lnTo>
                  <a:pt x="1933613" y="4158174"/>
                </a:lnTo>
                <a:close/>
                <a:moveTo>
                  <a:pt x="1881174" y="4065464"/>
                </a:moveTo>
                <a:lnTo>
                  <a:pt x="1701278" y="3851683"/>
                </a:lnTo>
                <a:lnTo>
                  <a:pt x="1928515" y="3920035"/>
                </a:lnTo>
                <a:lnTo>
                  <a:pt x="1881174" y="4065464"/>
                </a:lnTo>
                <a:close/>
                <a:moveTo>
                  <a:pt x="2073452" y="3778605"/>
                </a:moveTo>
                <a:lnTo>
                  <a:pt x="2048324" y="3801874"/>
                </a:lnTo>
                <a:lnTo>
                  <a:pt x="2019920" y="3746247"/>
                </a:lnTo>
                <a:lnTo>
                  <a:pt x="2091660" y="3758972"/>
                </a:lnTo>
                <a:lnTo>
                  <a:pt x="2073452" y="3778605"/>
                </a:lnTo>
                <a:close/>
              </a:path>
            </a:pathLst>
          </a:custGeom>
          <a:solidFill>
            <a:schemeClr val="bg2"/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750100A-0A88-7040-902D-EBAC65F9618E}"/>
              </a:ext>
            </a:extLst>
          </p:cNvPr>
          <p:cNvSpPr/>
          <p:nvPr userDrawn="1"/>
        </p:nvSpPr>
        <p:spPr>
          <a:xfrm>
            <a:off x="736566" y="767195"/>
            <a:ext cx="266038" cy="425310"/>
          </a:xfrm>
          <a:custGeom>
            <a:avLst/>
            <a:gdLst>
              <a:gd name="connsiteX0" fmla="*/ 3803 w 95130"/>
              <a:gd name="connsiteY0" fmla="*/ 151860 h 152083"/>
              <a:gd name="connsiteX1" fmla="*/ 7081 w 95130"/>
              <a:gd name="connsiteY1" fmla="*/ 152587 h 152083"/>
              <a:gd name="connsiteX2" fmla="*/ 11815 w 95130"/>
              <a:gd name="connsiteY2" fmla="*/ 150769 h 152083"/>
              <a:gd name="connsiteX3" fmla="*/ 95572 w 95130"/>
              <a:gd name="connsiteY3" fmla="*/ 81690 h 152083"/>
              <a:gd name="connsiteX4" fmla="*/ 98121 w 95130"/>
              <a:gd name="connsiteY4" fmla="*/ 76237 h 152083"/>
              <a:gd name="connsiteX5" fmla="*/ 95572 w 95130"/>
              <a:gd name="connsiteY5" fmla="*/ 70783 h 152083"/>
              <a:gd name="connsiteX6" fmla="*/ 11815 w 95130"/>
              <a:gd name="connsiteY6" fmla="*/ 1704 h 152083"/>
              <a:gd name="connsiteX7" fmla="*/ 4168 w 95130"/>
              <a:gd name="connsiteY7" fmla="*/ 614 h 152083"/>
              <a:gd name="connsiteX8" fmla="*/ 162 w 95130"/>
              <a:gd name="connsiteY8" fmla="*/ 7158 h 152083"/>
              <a:gd name="connsiteX9" fmla="*/ 162 w 95130"/>
              <a:gd name="connsiteY9" fmla="*/ 145679 h 152083"/>
              <a:gd name="connsiteX10" fmla="*/ 3803 w 95130"/>
              <a:gd name="connsiteY10" fmla="*/ 151860 h 152083"/>
              <a:gd name="connsiteX11" fmla="*/ 14000 w 95130"/>
              <a:gd name="connsiteY11" fmla="*/ 22428 h 152083"/>
              <a:gd name="connsiteX12" fmla="*/ 79185 w 95130"/>
              <a:gd name="connsiteY12" fmla="*/ 76237 h 152083"/>
              <a:gd name="connsiteX13" fmla="*/ 14000 w 95130"/>
              <a:gd name="connsiteY13" fmla="*/ 129682 h 152083"/>
              <a:gd name="connsiteX14" fmla="*/ 14000 w 95130"/>
              <a:gd name="connsiteY14" fmla="*/ 22428 h 15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130" h="152083">
                <a:moveTo>
                  <a:pt x="3803" y="151860"/>
                </a:moveTo>
                <a:cubicBezTo>
                  <a:pt x="4896" y="152223"/>
                  <a:pt x="5988" y="152587"/>
                  <a:pt x="7081" y="152587"/>
                </a:cubicBezTo>
                <a:cubicBezTo>
                  <a:pt x="8902" y="152587"/>
                  <a:pt x="10358" y="151860"/>
                  <a:pt x="11815" y="150769"/>
                </a:cubicBezTo>
                <a:lnTo>
                  <a:pt x="95572" y="81690"/>
                </a:lnTo>
                <a:cubicBezTo>
                  <a:pt x="97393" y="80236"/>
                  <a:pt x="98121" y="78418"/>
                  <a:pt x="98121" y="76237"/>
                </a:cubicBezTo>
                <a:cubicBezTo>
                  <a:pt x="98121" y="74055"/>
                  <a:pt x="97029" y="71874"/>
                  <a:pt x="95572" y="70783"/>
                </a:cubicBezTo>
                <a:lnTo>
                  <a:pt x="11815" y="1704"/>
                </a:lnTo>
                <a:cubicBezTo>
                  <a:pt x="9630" y="-114"/>
                  <a:pt x="6717" y="-477"/>
                  <a:pt x="4168" y="614"/>
                </a:cubicBezTo>
                <a:cubicBezTo>
                  <a:pt x="1618" y="1704"/>
                  <a:pt x="162" y="4249"/>
                  <a:pt x="162" y="7158"/>
                </a:cubicBezTo>
                <a:lnTo>
                  <a:pt x="162" y="145679"/>
                </a:lnTo>
                <a:cubicBezTo>
                  <a:pt x="-566" y="148224"/>
                  <a:pt x="1254" y="150769"/>
                  <a:pt x="3803" y="151860"/>
                </a:cubicBezTo>
                <a:close/>
                <a:moveTo>
                  <a:pt x="14000" y="22428"/>
                </a:moveTo>
                <a:lnTo>
                  <a:pt x="79185" y="76237"/>
                </a:lnTo>
                <a:lnTo>
                  <a:pt x="14000" y="129682"/>
                </a:lnTo>
                <a:lnTo>
                  <a:pt x="14000" y="22428"/>
                </a:lnTo>
                <a:close/>
              </a:path>
            </a:pathLst>
          </a:custGeom>
          <a:solidFill>
            <a:schemeClr val="tx2"/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2F2A9-9E9D-1043-A3B8-3B2AC8BBEA07}"/>
              </a:ext>
            </a:extLst>
          </p:cNvPr>
          <p:cNvSpPr/>
          <p:nvPr userDrawn="1"/>
        </p:nvSpPr>
        <p:spPr>
          <a:xfrm>
            <a:off x="-2767291" y="2116454"/>
            <a:ext cx="3884167" cy="3189833"/>
          </a:xfrm>
          <a:custGeom>
            <a:avLst/>
            <a:gdLst>
              <a:gd name="connsiteX0" fmla="*/ 1123060 w 1388905"/>
              <a:gd name="connsiteY0" fmla="*/ 1026045 h 1140623"/>
              <a:gd name="connsiteX1" fmla="*/ 1206817 w 1388905"/>
              <a:gd name="connsiteY1" fmla="*/ 978780 h 1140623"/>
              <a:gd name="connsiteX2" fmla="*/ 1210458 w 1388905"/>
              <a:gd name="connsiteY2" fmla="*/ 973327 h 1140623"/>
              <a:gd name="connsiteX3" fmla="*/ 1217742 w 1388905"/>
              <a:gd name="connsiteY3" fmla="*/ 900612 h 1140623"/>
              <a:gd name="connsiteX4" fmla="*/ 1211187 w 1388905"/>
              <a:gd name="connsiteY4" fmla="*/ 892614 h 1140623"/>
              <a:gd name="connsiteX5" fmla="*/ 1073170 w 1388905"/>
              <a:gd name="connsiteY5" fmla="*/ 875889 h 1140623"/>
              <a:gd name="connsiteX6" fmla="*/ 1107037 w 1388905"/>
              <a:gd name="connsiteY6" fmla="*/ 823899 h 1140623"/>
              <a:gd name="connsiteX7" fmla="*/ 1108129 w 1388905"/>
              <a:gd name="connsiteY7" fmla="*/ 819899 h 1140623"/>
              <a:gd name="connsiteX8" fmla="*/ 1108129 w 1388905"/>
              <a:gd name="connsiteY8" fmla="*/ 732642 h 1140623"/>
              <a:gd name="connsiteX9" fmla="*/ 1107765 w 1388905"/>
              <a:gd name="connsiteY9" fmla="*/ 730461 h 1140623"/>
              <a:gd name="connsiteX10" fmla="*/ 1086279 w 1388905"/>
              <a:gd name="connsiteY10" fmla="*/ 662473 h 1140623"/>
              <a:gd name="connsiteX11" fmla="*/ 1089557 w 1388905"/>
              <a:gd name="connsiteY11" fmla="*/ 597757 h 1140623"/>
              <a:gd name="connsiteX12" fmla="*/ 1247603 w 1388905"/>
              <a:gd name="connsiteY12" fmla="*/ 472324 h 1140623"/>
              <a:gd name="connsiteX13" fmla="*/ 1249060 w 1388905"/>
              <a:gd name="connsiteY13" fmla="*/ 470870 h 1140623"/>
              <a:gd name="connsiteX14" fmla="*/ 1387805 w 1388905"/>
              <a:gd name="connsiteY14" fmla="*/ 265815 h 1140623"/>
              <a:gd name="connsiteX15" fmla="*/ 1388169 w 1388905"/>
              <a:gd name="connsiteY15" fmla="*/ 258180 h 1140623"/>
              <a:gd name="connsiteX16" fmla="*/ 1381614 w 1388905"/>
              <a:gd name="connsiteY16" fmla="*/ 254181 h 1140623"/>
              <a:gd name="connsiteX17" fmla="*/ 1183146 w 1388905"/>
              <a:gd name="connsiteY17" fmla="*/ 252000 h 1140623"/>
              <a:gd name="connsiteX18" fmla="*/ 1242869 w 1388905"/>
              <a:gd name="connsiteY18" fmla="*/ 219278 h 1140623"/>
              <a:gd name="connsiteX19" fmla="*/ 1246510 w 1388905"/>
              <a:gd name="connsiteY19" fmla="*/ 213461 h 1140623"/>
              <a:gd name="connsiteX20" fmla="*/ 1243597 w 1388905"/>
              <a:gd name="connsiteY20" fmla="*/ 207280 h 1140623"/>
              <a:gd name="connsiteX21" fmla="*/ 1130707 w 1388905"/>
              <a:gd name="connsiteY21" fmla="*/ 127658 h 1140623"/>
              <a:gd name="connsiteX22" fmla="*/ 1126337 w 1388905"/>
              <a:gd name="connsiteY22" fmla="*/ 126204 h 1140623"/>
              <a:gd name="connsiteX23" fmla="*/ 867418 w 1388905"/>
              <a:gd name="connsiteY23" fmla="*/ 126204 h 1140623"/>
              <a:gd name="connsiteX24" fmla="*/ 867054 w 1388905"/>
              <a:gd name="connsiteY24" fmla="*/ 126204 h 1140623"/>
              <a:gd name="connsiteX25" fmla="*/ 865233 w 1388905"/>
              <a:gd name="connsiteY25" fmla="*/ 126567 h 1140623"/>
              <a:gd name="connsiteX26" fmla="*/ 864505 w 1388905"/>
              <a:gd name="connsiteY26" fmla="*/ 126931 h 1140623"/>
              <a:gd name="connsiteX27" fmla="*/ 862684 w 1388905"/>
              <a:gd name="connsiteY27" fmla="*/ 128385 h 1140623"/>
              <a:gd name="connsiteX28" fmla="*/ 862684 w 1388905"/>
              <a:gd name="connsiteY28" fmla="*/ 128385 h 1140623"/>
              <a:gd name="connsiteX29" fmla="*/ 745060 w 1388905"/>
              <a:gd name="connsiteY29" fmla="*/ 247273 h 1140623"/>
              <a:gd name="connsiteX30" fmla="*/ 691528 w 1388905"/>
              <a:gd name="connsiteY30" fmla="*/ 160380 h 1140623"/>
              <a:gd name="connsiteX31" fmla="*/ 685337 w 1388905"/>
              <a:gd name="connsiteY31" fmla="*/ 156744 h 1140623"/>
              <a:gd name="connsiteX32" fmla="*/ 524742 w 1388905"/>
              <a:gd name="connsiteY32" fmla="*/ 156744 h 1140623"/>
              <a:gd name="connsiteX33" fmla="*/ 524742 w 1388905"/>
              <a:gd name="connsiteY33" fmla="*/ 122204 h 1140623"/>
              <a:gd name="connsiteX34" fmla="*/ 521829 w 1388905"/>
              <a:gd name="connsiteY34" fmla="*/ 116387 h 1140623"/>
              <a:gd name="connsiteX35" fmla="*/ 430788 w 1388905"/>
              <a:gd name="connsiteY35" fmla="*/ 49126 h 1140623"/>
              <a:gd name="connsiteX36" fmla="*/ 426783 w 1388905"/>
              <a:gd name="connsiteY36" fmla="*/ 47672 h 1140623"/>
              <a:gd name="connsiteX37" fmla="*/ 275655 w 1388905"/>
              <a:gd name="connsiteY37" fmla="*/ 40401 h 1140623"/>
              <a:gd name="connsiteX38" fmla="*/ 211563 w 1388905"/>
              <a:gd name="connsiteY38" fmla="*/ 1135 h 1140623"/>
              <a:gd name="connsiteX39" fmla="*/ 201731 w 1388905"/>
              <a:gd name="connsiteY39" fmla="*/ 3316 h 1140623"/>
              <a:gd name="connsiteX40" fmla="*/ 121615 w 1388905"/>
              <a:gd name="connsiteY40" fmla="*/ 119659 h 1140623"/>
              <a:gd name="connsiteX41" fmla="*/ 120158 w 1388905"/>
              <a:gd name="connsiteY41" fmla="*/ 123659 h 1140623"/>
              <a:gd name="connsiteX42" fmla="*/ 120158 w 1388905"/>
              <a:gd name="connsiteY42" fmla="*/ 206190 h 1140623"/>
              <a:gd name="connsiteX43" fmla="*/ 5812 w 1388905"/>
              <a:gd name="connsiteY43" fmla="*/ 229458 h 1140623"/>
              <a:gd name="connsiteX44" fmla="*/ 349 w 1388905"/>
              <a:gd name="connsiteY44" fmla="*/ 234185 h 1140623"/>
              <a:gd name="connsiteX45" fmla="*/ 1806 w 1388905"/>
              <a:gd name="connsiteY45" fmla="*/ 241093 h 1140623"/>
              <a:gd name="connsiteX46" fmla="*/ 78280 w 1388905"/>
              <a:gd name="connsiteY46" fmla="*/ 331986 h 1140623"/>
              <a:gd name="connsiteX47" fmla="*/ 83742 w 1388905"/>
              <a:gd name="connsiteY47" fmla="*/ 334531 h 1140623"/>
              <a:gd name="connsiteX48" fmla="*/ 167499 w 1388905"/>
              <a:gd name="connsiteY48" fmla="*/ 334531 h 1140623"/>
              <a:gd name="connsiteX49" fmla="*/ 167499 w 1388905"/>
              <a:gd name="connsiteY49" fmla="*/ 334531 h 1140623"/>
              <a:gd name="connsiteX50" fmla="*/ 168228 w 1388905"/>
              <a:gd name="connsiteY50" fmla="*/ 334531 h 1140623"/>
              <a:gd name="connsiteX51" fmla="*/ 170049 w 1388905"/>
              <a:gd name="connsiteY51" fmla="*/ 334167 h 1140623"/>
              <a:gd name="connsiteX52" fmla="*/ 170049 w 1388905"/>
              <a:gd name="connsiteY52" fmla="*/ 334167 h 1140623"/>
              <a:gd name="connsiteX53" fmla="*/ 170413 w 1388905"/>
              <a:gd name="connsiteY53" fmla="*/ 334167 h 1140623"/>
              <a:gd name="connsiteX54" fmla="*/ 172233 w 1388905"/>
              <a:gd name="connsiteY54" fmla="*/ 333076 h 1140623"/>
              <a:gd name="connsiteX55" fmla="*/ 262910 w 1388905"/>
              <a:gd name="connsiteY55" fmla="*/ 263998 h 1140623"/>
              <a:gd name="connsiteX56" fmla="*/ 403476 w 1388905"/>
              <a:gd name="connsiteY56" fmla="*/ 170560 h 1140623"/>
              <a:gd name="connsiteX57" fmla="*/ 495973 w 1388905"/>
              <a:gd name="connsiteY57" fmla="*/ 170560 h 1140623"/>
              <a:gd name="connsiteX58" fmla="*/ 316806 w 1388905"/>
              <a:gd name="connsiteY58" fmla="*/ 302900 h 1140623"/>
              <a:gd name="connsiteX59" fmla="*/ 313892 w 1388905"/>
              <a:gd name="connsiteY59" fmla="*/ 308353 h 1140623"/>
              <a:gd name="connsiteX60" fmla="*/ 310251 w 1388905"/>
              <a:gd name="connsiteY60" fmla="*/ 398156 h 1140623"/>
              <a:gd name="connsiteX61" fmla="*/ 310615 w 1388905"/>
              <a:gd name="connsiteY61" fmla="*/ 399246 h 1140623"/>
              <a:gd name="connsiteX62" fmla="*/ 310615 w 1388905"/>
              <a:gd name="connsiteY62" fmla="*/ 400701 h 1140623"/>
              <a:gd name="connsiteX63" fmla="*/ 310615 w 1388905"/>
              <a:gd name="connsiteY63" fmla="*/ 400701 h 1140623"/>
              <a:gd name="connsiteX64" fmla="*/ 311343 w 1388905"/>
              <a:gd name="connsiteY64" fmla="*/ 401791 h 1140623"/>
              <a:gd name="connsiteX65" fmla="*/ 312072 w 1388905"/>
              <a:gd name="connsiteY65" fmla="*/ 403246 h 1140623"/>
              <a:gd name="connsiteX66" fmla="*/ 312072 w 1388905"/>
              <a:gd name="connsiteY66" fmla="*/ 403246 h 1140623"/>
              <a:gd name="connsiteX67" fmla="*/ 312800 w 1388905"/>
              <a:gd name="connsiteY67" fmla="*/ 403973 h 1140623"/>
              <a:gd name="connsiteX68" fmla="*/ 314257 w 1388905"/>
              <a:gd name="connsiteY68" fmla="*/ 405064 h 1140623"/>
              <a:gd name="connsiteX69" fmla="*/ 315349 w 1388905"/>
              <a:gd name="connsiteY69" fmla="*/ 405427 h 1140623"/>
              <a:gd name="connsiteX70" fmla="*/ 316806 w 1388905"/>
              <a:gd name="connsiteY70" fmla="*/ 405791 h 1140623"/>
              <a:gd name="connsiteX71" fmla="*/ 317170 w 1388905"/>
              <a:gd name="connsiteY71" fmla="*/ 405791 h 1140623"/>
              <a:gd name="connsiteX72" fmla="*/ 413673 w 1388905"/>
              <a:gd name="connsiteY72" fmla="*/ 405791 h 1140623"/>
              <a:gd name="connsiteX73" fmla="*/ 537124 w 1388905"/>
              <a:gd name="connsiteY73" fmla="*/ 470143 h 1140623"/>
              <a:gd name="connsiteX74" fmla="*/ 586649 w 1388905"/>
              <a:gd name="connsiteY74" fmla="*/ 628660 h 1140623"/>
              <a:gd name="connsiteX75" fmla="*/ 514545 w 1388905"/>
              <a:gd name="connsiteY75" fmla="*/ 822808 h 1140623"/>
              <a:gd name="connsiteX76" fmla="*/ 514545 w 1388905"/>
              <a:gd name="connsiteY76" fmla="*/ 822808 h 1140623"/>
              <a:gd name="connsiteX77" fmla="*/ 514545 w 1388905"/>
              <a:gd name="connsiteY77" fmla="*/ 822808 h 1140623"/>
              <a:gd name="connsiteX78" fmla="*/ 514545 w 1388905"/>
              <a:gd name="connsiteY78" fmla="*/ 823535 h 1140623"/>
              <a:gd name="connsiteX79" fmla="*/ 514181 w 1388905"/>
              <a:gd name="connsiteY79" fmla="*/ 824989 h 1140623"/>
              <a:gd name="connsiteX80" fmla="*/ 510540 w 1388905"/>
              <a:gd name="connsiteY80" fmla="*/ 978053 h 1140623"/>
              <a:gd name="connsiteX81" fmla="*/ 512725 w 1388905"/>
              <a:gd name="connsiteY81" fmla="*/ 983143 h 1140623"/>
              <a:gd name="connsiteX82" fmla="*/ 666037 w 1388905"/>
              <a:gd name="connsiteY82" fmla="*/ 1143479 h 1140623"/>
              <a:gd name="connsiteX83" fmla="*/ 671135 w 1388905"/>
              <a:gd name="connsiteY83" fmla="*/ 1145660 h 1140623"/>
              <a:gd name="connsiteX84" fmla="*/ 673320 w 1388905"/>
              <a:gd name="connsiteY84" fmla="*/ 1145296 h 1140623"/>
              <a:gd name="connsiteX85" fmla="*/ 678418 w 1388905"/>
              <a:gd name="connsiteY85" fmla="*/ 1139843 h 1140623"/>
              <a:gd name="connsiteX86" fmla="*/ 702089 w 1388905"/>
              <a:gd name="connsiteY86" fmla="*/ 1020228 h 1140623"/>
              <a:gd name="connsiteX87" fmla="*/ 813886 w 1388905"/>
              <a:gd name="connsiteY87" fmla="*/ 922427 h 1140623"/>
              <a:gd name="connsiteX88" fmla="*/ 981401 w 1388905"/>
              <a:gd name="connsiteY88" fmla="*/ 808629 h 1140623"/>
              <a:gd name="connsiteX89" fmla="*/ 1013083 w 1388905"/>
              <a:gd name="connsiteY89" fmla="*/ 828625 h 1140623"/>
              <a:gd name="connsiteX90" fmla="*/ 995967 w 1388905"/>
              <a:gd name="connsiteY90" fmla="*/ 899885 h 1140623"/>
              <a:gd name="connsiteX91" fmla="*/ 995967 w 1388905"/>
              <a:gd name="connsiteY91" fmla="*/ 900612 h 1140623"/>
              <a:gd name="connsiteX92" fmla="*/ 995967 w 1388905"/>
              <a:gd name="connsiteY92" fmla="*/ 902430 h 1140623"/>
              <a:gd name="connsiteX93" fmla="*/ 996331 w 1388905"/>
              <a:gd name="connsiteY93" fmla="*/ 903885 h 1140623"/>
              <a:gd name="connsiteX94" fmla="*/ 996331 w 1388905"/>
              <a:gd name="connsiteY94" fmla="*/ 904612 h 1140623"/>
              <a:gd name="connsiteX95" fmla="*/ 997060 w 1388905"/>
              <a:gd name="connsiteY95" fmla="*/ 905702 h 1140623"/>
              <a:gd name="connsiteX96" fmla="*/ 997060 w 1388905"/>
              <a:gd name="connsiteY96" fmla="*/ 906066 h 1140623"/>
              <a:gd name="connsiteX97" fmla="*/ 1022551 w 1388905"/>
              <a:gd name="connsiteY97" fmla="*/ 942423 h 1140623"/>
              <a:gd name="connsiteX98" fmla="*/ 1023643 w 1388905"/>
              <a:gd name="connsiteY98" fmla="*/ 943877 h 1140623"/>
              <a:gd name="connsiteX99" fmla="*/ 1114684 w 1388905"/>
              <a:gd name="connsiteY99" fmla="*/ 1023863 h 1140623"/>
              <a:gd name="connsiteX100" fmla="*/ 1123060 w 1388905"/>
              <a:gd name="connsiteY100" fmla="*/ 1026045 h 1140623"/>
              <a:gd name="connsiteX101" fmla="*/ 810973 w 1388905"/>
              <a:gd name="connsiteY101" fmla="*/ 907884 h 1140623"/>
              <a:gd name="connsiteX102" fmla="*/ 616511 w 1388905"/>
              <a:gd name="connsiteY102" fmla="*/ 647930 h 1140623"/>
              <a:gd name="connsiteX103" fmla="*/ 965742 w 1388905"/>
              <a:gd name="connsiteY103" fmla="*/ 802448 h 1140623"/>
              <a:gd name="connsiteX104" fmla="*/ 810973 w 1388905"/>
              <a:gd name="connsiteY104" fmla="*/ 907884 h 1140623"/>
              <a:gd name="connsiteX105" fmla="*/ 865597 w 1388905"/>
              <a:gd name="connsiteY105" fmla="*/ 145837 h 1140623"/>
              <a:gd name="connsiteX106" fmla="*/ 1058967 w 1388905"/>
              <a:gd name="connsiteY106" fmla="*/ 559945 h 1140623"/>
              <a:gd name="connsiteX107" fmla="*/ 753800 w 1388905"/>
              <a:gd name="connsiteY107" fmla="*/ 258544 h 1140623"/>
              <a:gd name="connsiteX108" fmla="*/ 865597 w 1388905"/>
              <a:gd name="connsiteY108" fmla="*/ 145837 h 1140623"/>
              <a:gd name="connsiteX109" fmla="*/ 882349 w 1388905"/>
              <a:gd name="connsiteY109" fmla="*/ 147654 h 1140623"/>
              <a:gd name="connsiteX110" fmla="*/ 1147459 w 1388905"/>
              <a:gd name="connsiteY110" fmla="*/ 263270 h 1140623"/>
              <a:gd name="connsiteX111" fmla="*/ 1080453 w 1388905"/>
              <a:gd name="connsiteY111" fmla="*/ 571216 h 1140623"/>
              <a:gd name="connsiteX112" fmla="*/ 882349 w 1388905"/>
              <a:gd name="connsiteY112" fmla="*/ 147654 h 1140623"/>
              <a:gd name="connsiteX113" fmla="*/ 746516 w 1388905"/>
              <a:gd name="connsiteY113" fmla="*/ 271633 h 1140623"/>
              <a:gd name="connsiteX114" fmla="*/ 1066615 w 1388905"/>
              <a:gd name="connsiteY114" fmla="*/ 587577 h 1140623"/>
              <a:gd name="connsiteX115" fmla="*/ 605586 w 1388905"/>
              <a:gd name="connsiteY115" fmla="*/ 621753 h 1140623"/>
              <a:gd name="connsiteX116" fmla="*/ 746516 w 1388905"/>
              <a:gd name="connsiteY116" fmla="*/ 271633 h 1140623"/>
              <a:gd name="connsiteX117" fmla="*/ 977395 w 1388905"/>
              <a:gd name="connsiteY117" fmla="*/ 791904 h 1140623"/>
              <a:gd name="connsiteX118" fmla="*/ 623794 w 1388905"/>
              <a:gd name="connsiteY118" fmla="*/ 635205 h 1140623"/>
              <a:gd name="connsiteX119" fmla="*/ 1070620 w 1388905"/>
              <a:gd name="connsiteY119" fmla="*/ 601756 h 1140623"/>
              <a:gd name="connsiteX120" fmla="*/ 977395 w 1388905"/>
              <a:gd name="connsiteY120" fmla="*/ 791904 h 1140623"/>
              <a:gd name="connsiteX121" fmla="*/ 1368141 w 1388905"/>
              <a:gd name="connsiteY121" fmla="*/ 268360 h 1140623"/>
              <a:gd name="connsiteX122" fmla="*/ 1237770 w 1388905"/>
              <a:gd name="connsiteY122" fmla="*/ 461417 h 1140623"/>
              <a:gd name="connsiteX123" fmla="*/ 1094291 w 1388905"/>
              <a:gd name="connsiteY123" fmla="*/ 575579 h 1140623"/>
              <a:gd name="connsiteX124" fmla="*/ 1161661 w 1388905"/>
              <a:gd name="connsiteY124" fmla="*/ 266543 h 1140623"/>
              <a:gd name="connsiteX125" fmla="*/ 1368141 w 1388905"/>
              <a:gd name="connsiteY125" fmla="*/ 268360 h 1140623"/>
              <a:gd name="connsiteX126" fmla="*/ 1225753 w 1388905"/>
              <a:gd name="connsiteY126" fmla="*/ 212007 h 1140623"/>
              <a:gd name="connsiteX127" fmla="*/ 1155106 w 1388905"/>
              <a:gd name="connsiteY127" fmla="*/ 250909 h 1140623"/>
              <a:gd name="connsiteX128" fmla="*/ 902378 w 1388905"/>
              <a:gd name="connsiteY128" fmla="*/ 140747 h 1140623"/>
              <a:gd name="connsiteX129" fmla="*/ 1124152 w 1388905"/>
              <a:gd name="connsiteY129" fmla="*/ 140747 h 1140623"/>
              <a:gd name="connsiteX130" fmla="*/ 1225753 w 1388905"/>
              <a:gd name="connsiteY130" fmla="*/ 212007 h 1140623"/>
              <a:gd name="connsiteX131" fmla="*/ 209742 w 1388905"/>
              <a:gd name="connsiteY131" fmla="*/ 17496 h 1140623"/>
              <a:gd name="connsiteX132" fmla="*/ 265823 w 1388905"/>
              <a:gd name="connsiteY132" fmla="*/ 51671 h 1140623"/>
              <a:gd name="connsiteX133" fmla="*/ 252349 w 1388905"/>
              <a:gd name="connsiteY133" fmla="*/ 248728 h 1140623"/>
              <a:gd name="connsiteX134" fmla="*/ 135089 w 1388905"/>
              <a:gd name="connsiteY134" fmla="*/ 207644 h 1140623"/>
              <a:gd name="connsiteX135" fmla="*/ 135089 w 1388905"/>
              <a:gd name="connsiteY135" fmla="*/ 126567 h 1140623"/>
              <a:gd name="connsiteX136" fmla="*/ 209742 w 1388905"/>
              <a:gd name="connsiteY136" fmla="*/ 17496 h 1140623"/>
              <a:gd name="connsiteX137" fmla="*/ 171141 w 1388905"/>
              <a:gd name="connsiteY137" fmla="*/ 315988 h 1140623"/>
              <a:gd name="connsiteX138" fmla="*/ 139459 w 1388905"/>
              <a:gd name="connsiteY138" fmla="*/ 224368 h 1140623"/>
              <a:gd name="connsiteX139" fmla="*/ 243609 w 1388905"/>
              <a:gd name="connsiteY139" fmla="*/ 261089 h 1140623"/>
              <a:gd name="connsiteX140" fmla="*/ 171141 w 1388905"/>
              <a:gd name="connsiteY140" fmla="*/ 315988 h 1140623"/>
              <a:gd name="connsiteX141" fmla="*/ 20378 w 1388905"/>
              <a:gd name="connsiteY141" fmla="*/ 241456 h 1140623"/>
              <a:gd name="connsiteX142" fmla="*/ 122343 w 1388905"/>
              <a:gd name="connsiteY142" fmla="*/ 220732 h 1140623"/>
              <a:gd name="connsiteX143" fmla="*/ 156939 w 1388905"/>
              <a:gd name="connsiteY143" fmla="*/ 320351 h 1140623"/>
              <a:gd name="connsiteX144" fmla="*/ 86655 w 1388905"/>
              <a:gd name="connsiteY144" fmla="*/ 320351 h 1140623"/>
              <a:gd name="connsiteX145" fmla="*/ 20378 w 1388905"/>
              <a:gd name="connsiteY145" fmla="*/ 241456 h 1140623"/>
              <a:gd name="connsiteX146" fmla="*/ 400927 w 1388905"/>
              <a:gd name="connsiteY146" fmla="*/ 156744 h 1140623"/>
              <a:gd name="connsiteX147" fmla="*/ 396921 w 1388905"/>
              <a:gd name="connsiteY147" fmla="*/ 157835 h 1140623"/>
              <a:gd name="connsiteX148" fmla="*/ 266916 w 1388905"/>
              <a:gd name="connsiteY148" fmla="*/ 244365 h 1140623"/>
              <a:gd name="connsiteX149" fmla="*/ 280025 w 1388905"/>
              <a:gd name="connsiteY149" fmla="*/ 54944 h 1140623"/>
              <a:gd name="connsiteX150" fmla="*/ 423869 w 1388905"/>
              <a:gd name="connsiteY150" fmla="*/ 61851 h 1140623"/>
              <a:gd name="connsiteX151" fmla="*/ 510175 w 1388905"/>
              <a:gd name="connsiteY151" fmla="*/ 125840 h 1140623"/>
              <a:gd name="connsiteX152" fmla="*/ 510175 w 1388905"/>
              <a:gd name="connsiteY152" fmla="*/ 156744 h 1140623"/>
              <a:gd name="connsiteX153" fmla="*/ 400927 w 1388905"/>
              <a:gd name="connsiteY153" fmla="*/ 156744 h 1140623"/>
              <a:gd name="connsiteX154" fmla="*/ 400927 w 1388905"/>
              <a:gd name="connsiteY154" fmla="*/ 156744 h 1140623"/>
              <a:gd name="connsiteX155" fmla="*/ 520008 w 1388905"/>
              <a:gd name="connsiteY155" fmla="*/ 171287 h 1140623"/>
              <a:gd name="connsiteX156" fmla="*/ 681331 w 1388905"/>
              <a:gd name="connsiteY156" fmla="*/ 171287 h 1140623"/>
              <a:gd name="connsiteX157" fmla="*/ 732678 w 1388905"/>
              <a:gd name="connsiteY157" fmla="*/ 254545 h 1140623"/>
              <a:gd name="connsiteX158" fmla="*/ 324817 w 1388905"/>
              <a:gd name="connsiteY158" fmla="*/ 389066 h 1140623"/>
              <a:gd name="connsiteX159" fmla="*/ 327730 w 1388905"/>
              <a:gd name="connsiteY159" fmla="*/ 313080 h 1140623"/>
              <a:gd name="connsiteX160" fmla="*/ 520008 w 1388905"/>
              <a:gd name="connsiteY160" fmla="*/ 171287 h 1140623"/>
              <a:gd name="connsiteX161" fmla="*/ 550233 w 1388905"/>
              <a:gd name="connsiteY161" fmla="*/ 463962 h 1140623"/>
              <a:gd name="connsiteX162" fmla="*/ 546592 w 1388905"/>
              <a:gd name="connsiteY162" fmla="*/ 459599 h 1140623"/>
              <a:gd name="connsiteX163" fmla="*/ 419135 w 1388905"/>
              <a:gd name="connsiteY163" fmla="*/ 392702 h 1140623"/>
              <a:gd name="connsiteX164" fmla="*/ 415858 w 1388905"/>
              <a:gd name="connsiteY164" fmla="*/ 391975 h 1140623"/>
              <a:gd name="connsiteX165" fmla="*/ 362690 w 1388905"/>
              <a:gd name="connsiteY165" fmla="*/ 391975 h 1140623"/>
              <a:gd name="connsiteX166" fmla="*/ 731222 w 1388905"/>
              <a:gd name="connsiteY166" fmla="*/ 270542 h 1140623"/>
              <a:gd name="connsiteX167" fmla="*/ 595025 w 1388905"/>
              <a:gd name="connsiteY167" fmla="*/ 608300 h 1140623"/>
              <a:gd name="connsiteX168" fmla="*/ 550233 w 1388905"/>
              <a:gd name="connsiteY168" fmla="*/ 463962 h 1140623"/>
              <a:gd name="connsiteX169" fmla="*/ 596482 w 1388905"/>
              <a:gd name="connsiteY169" fmla="*/ 645021 h 1140623"/>
              <a:gd name="connsiteX170" fmla="*/ 790216 w 1388905"/>
              <a:gd name="connsiteY170" fmla="*/ 903885 h 1140623"/>
              <a:gd name="connsiteX171" fmla="*/ 530933 w 1388905"/>
              <a:gd name="connsiteY171" fmla="*/ 822081 h 1140623"/>
              <a:gd name="connsiteX172" fmla="*/ 596482 w 1388905"/>
              <a:gd name="connsiteY172" fmla="*/ 645021 h 1140623"/>
              <a:gd name="connsiteX173" fmla="*/ 687158 w 1388905"/>
              <a:gd name="connsiteY173" fmla="*/ 1018410 h 1140623"/>
              <a:gd name="connsiteX174" fmla="*/ 666401 w 1388905"/>
              <a:gd name="connsiteY174" fmla="*/ 1124573 h 1140623"/>
              <a:gd name="connsiteX175" fmla="*/ 525106 w 1388905"/>
              <a:gd name="connsiteY175" fmla="*/ 976599 h 1140623"/>
              <a:gd name="connsiteX176" fmla="*/ 528384 w 1388905"/>
              <a:gd name="connsiteY176" fmla="*/ 836260 h 1140623"/>
              <a:gd name="connsiteX177" fmla="*/ 794222 w 1388905"/>
              <a:gd name="connsiteY177" fmla="*/ 920245 h 1140623"/>
              <a:gd name="connsiteX178" fmla="*/ 687158 w 1388905"/>
              <a:gd name="connsiteY178" fmla="*/ 1018410 h 1140623"/>
              <a:gd name="connsiteX179" fmla="*/ 990141 w 1388905"/>
              <a:gd name="connsiteY179" fmla="*/ 798449 h 1140623"/>
              <a:gd name="connsiteX180" fmla="*/ 1073534 w 1388905"/>
              <a:gd name="connsiteY180" fmla="*/ 628660 h 1140623"/>
              <a:gd name="connsiteX181" fmla="*/ 1071713 w 1388905"/>
              <a:gd name="connsiteY181" fmla="*/ 662473 h 1140623"/>
              <a:gd name="connsiteX182" fmla="*/ 1072077 w 1388905"/>
              <a:gd name="connsiteY182" fmla="*/ 665018 h 1140623"/>
              <a:gd name="connsiteX183" fmla="*/ 1093562 w 1388905"/>
              <a:gd name="connsiteY183" fmla="*/ 733006 h 1140623"/>
              <a:gd name="connsiteX184" fmla="*/ 1093562 w 1388905"/>
              <a:gd name="connsiteY184" fmla="*/ 816991 h 1140623"/>
              <a:gd name="connsiteX185" fmla="*/ 1056054 w 1388905"/>
              <a:gd name="connsiteY185" fmla="*/ 875162 h 1140623"/>
              <a:gd name="connsiteX186" fmla="*/ 1012719 w 1388905"/>
              <a:gd name="connsiteY186" fmla="*/ 891523 h 1140623"/>
              <a:gd name="connsiteX187" fmla="*/ 1027649 w 1388905"/>
              <a:gd name="connsiteY187" fmla="*/ 828262 h 1140623"/>
              <a:gd name="connsiteX188" fmla="*/ 1024372 w 1388905"/>
              <a:gd name="connsiteY188" fmla="*/ 820263 h 1140623"/>
              <a:gd name="connsiteX189" fmla="*/ 990141 w 1388905"/>
              <a:gd name="connsiteY189" fmla="*/ 798449 h 1140623"/>
              <a:gd name="connsiteX190" fmla="*/ 1013811 w 1388905"/>
              <a:gd name="connsiteY190" fmla="*/ 906793 h 1140623"/>
              <a:gd name="connsiteX191" fmla="*/ 1061516 w 1388905"/>
              <a:gd name="connsiteY191" fmla="*/ 888978 h 1140623"/>
              <a:gd name="connsiteX192" fmla="*/ 1202083 w 1388905"/>
              <a:gd name="connsiteY192" fmla="*/ 906066 h 1140623"/>
              <a:gd name="connsiteX193" fmla="*/ 1195892 w 1388905"/>
              <a:gd name="connsiteY193" fmla="*/ 967873 h 1140623"/>
              <a:gd name="connsiteX194" fmla="*/ 1119782 w 1388905"/>
              <a:gd name="connsiteY194" fmla="*/ 1010775 h 1140623"/>
              <a:gd name="connsiteX195" fmla="*/ 1033476 w 1388905"/>
              <a:gd name="connsiteY195" fmla="*/ 934788 h 1140623"/>
              <a:gd name="connsiteX196" fmla="*/ 1013811 w 1388905"/>
              <a:gd name="connsiteY196" fmla="*/ 906793 h 1140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1388905" h="1140623">
                <a:moveTo>
                  <a:pt x="1123060" y="1026045"/>
                </a:moveTo>
                <a:lnTo>
                  <a:pt x="1206817" y="978780"/>
                </a:lnTo>
                <a:cubicBezTo>
                  <a:pt x="1209002" y="977690"/>
                  <a:pt x="1210094" y="975508"/>
                  <a:pt x="1210458" y="973327"/>
                </a:cubicBezTo>
                <a:lnTo>
                  <a:pt x="1217742" y="900612"/>
                </a:lnTo>
                <a:cubicBezTo>
                  <a:pt x="1218106" y="896613"/>
                  <a:pt x="1215193" y="892977"/>
                  <a:pt x="1211187" y="892614"/>
                </a:cubicBezTo>
                <a:lnTo>
                  <a:pt x="1073170" y="875889"/>
                </a:lnTo>
                <a:lnTo>
                  <a:pt x="1107037" y="823899"/>
                </a:lnTo>
                <a:cubicBezTo>
                  <a:pt x="1107765" y="822808"/>
                  <a:pt x="1108129" y="821354"/>
                  <a:pt x="1108129" y="819899"/>
                </a:cubicBezTo>
                <a:lnTo>
                  <a:pt x="1108129" y="732642"/>
                </a:lnTo>
                <a:cubicBezTo>
                  <a:pt x="1108129" y="731915"/>
                  <a:pt x="1108129" y="731188"/>
                  <a:pt x="1107765" y="730461"/>
                </a:cubicBezTo>
                <a:lnTo>
                  <a:pt x="1086279" y="662473"/>
                </a:lnTo>
                <a:lnTo>
                  <a:pt x="1089557" y="597757"/>
                </a:lnTo>
                <a:lnTo>
                  <a:pt x="1247603" y="472324"/>
                </a:lnTo>
                <a:cubicBezTo>
                  <a:pt x="1248331" y="471961"/>
                  <a:pt x="1248695" y="471234"/>
                  <a:pt x="1249060" y="470870"/>
                </a:cubicBezTo>
                <a:lnTo>
                  <a:pt x="1387805" y="265815"/>
                </a:lnTo>
                <a:cubicBezTo>
                  <a:pt x="1389262" y="263634"/>
                  <a:pt x="1389626" y="260725"/>
                  <a:pt x="1388169" y="258180"/>
                </a:cubicBezTo>
                <a:cubicBezTo>
                  <a:pt x="1386713" y="255635"/>
                  <a:pt x="1384528" y="254181"/>
                  <a:pt x="1381614" y="254181"/>
                </a:cubicBezTo>
                <a:lnTo>
                  <a:pt x="1183146" y="252000"/>
                </a:lnTo>
                <a:lnTo>
                  <a:pt x="1242869" y="219278"/>
                </a:lnTo>
                <a:cubicBezTo>
                  <a:pt x="1245054" y="218187"/>
                  <a:pt x="1246510" y="215642"/>
                  <a:pt x="1246510" y="213461"/>
                </a:cubicBezTo>
                <a:cubicBezTo>
                  <a:pt x="1246510" y="210916"/>
                  <a:pt x="1245418" y="208371"/>
                  <a:pt x="1243597" y="207280"/>
                </a:cubicBezTo>
                <a:lnTo>
                  <a:pt x="1130707" y="127658"/>
                </a:lnTo>
                <a:cubicBezTo>
                  <a:pt x="1129615" y="126931"/>
                  <a:pt x="1128158" y="126204"/>
                  <a:pt x="1126337" y="126204"/>
                </a:cubicBezTo>
                <a:lnTo>
                  <a:pt x="867418" y="126204"/>
                </a:lnTo>
                <a:cubicBezTo>
                  <a:pt x="867418" y="126204"/>
                  <a:pt x="867054" y="126204"/>
                  <a:pt x="867054" y="126204"/>
                </a:cubicBezTo>
                <a:cubicBezTo>
                  <a:pt x="866326" y="126204"/>
                  <a:pt x="865961" y="126204"/>
                  <a:pt x="865233" y="126567"/>
                </a:cubicBezTo>
                <a:cubicBezTo>
                  <a:pt x="864869" y="126567"/>
                  <a:pt x="864869" y="126567"/>
                  <a:pt x="864505" y="126931"/>
                </a:cubicBezTo>
                <a:cubicBezTo>
                  <a:pt x="863776" y="127294"/>
                  <a:pt x="863048" y="127658"/>
                  <a:pt x="862684" y="128385"/>
                </a:cubicBezTo>
                <a:cubicBezTo>
                  <a:pt x="862684" y="128385"/>
                  <a:pt x="862684" y="128385"/>
                  <a:pt x="862684" y="128385"/>
                </a:cubicBezTo>
                <a:lnTo>
                  <a:pt x="745060" y="247273"/>
                </a:lnTo>
                <a:lnTo>
                  <a:pt x="691528" y="160380"/>
                </a:lnTo>
                <a:cubicBezTo>
                  <a:pt x="690071" y="158198"/>
                  <a:pt x="687886" y="156744"/>
                  <a:pt x="685337" y="156744"/>
                </a:cubicBezTo>
                <a:lnTo>
                  <a:pt x="524742" y="156744"/>
                </a:lnTo>
                <a:lnTo>
                  <a:pt x="524742" y="122204"/>
                </a:lnTo>
                <a:cubicBezTo>
                  <a:pt x="524742" y="120023"/>
                  <a:pt x="523649" y="117842"/>
                  <a:pt x="521829" y="116387"/>
                </a:cubicBezTo>
                <a:lnTo>
                  <a:pt x="430788" y="49126"/>
                </a:lnTo>
                <a:cubicBezTo>
                  <a:pt x="429696" y="48399"/>
                  <a:pt x="428239" y="47672"/>
                  <a:pt x="426783" y="47672"/>
                </a:cubicBezTo>
                <a:lnTo>
                  <a:pt x="275655" y="40401"/>
                </a:lnTo>
                <a:lnTo>
                  <a:pt x="211563" y="1135"/>
                </a:lnTo>
                <a:cubicBezTo>
                  <a:pt x="208286" y="-1047"/>
                  <a:pt x="203916" y="44"/>
                  <a:pt x="201731" y="3316"/>
                </a:cubicBezTo>
                <a:lnTo>
                  <a:pt x="121615" y="119659"/>
                </a:lnTo>
                <a:cubicBezTo>
                  <a:pt x="120887" y="120750"/>
                  <a:pt x="120158" y="122204"/>
                  <a:pt x="120158" y="123659"/>
                </a:cubicBezTo>
                <a:lnTo>
                  <a:pt x="120158" y="206190"/>
                </a:lnTo>
                <a:lnTo>
                  <a:pt x="5812" y="229458"/>
                </a:lnTo>
                <a:cubicBezTo>
                  <a:pt x="3262" y="229822"/>
                  <a:pt x="1078" y="231640"/>
                  <a:pt x="349" y="234185"/>
                </a:cubicBezTo>
                <a:cubicBezTo>
                  <a:pt x="-379" y="236730"/>
                  <a:pt x="-3" y="239275"/>
                  <a:pt x="1806" y="241093"/>
                </a:cubicBezTo>
                <a:lnTo>
                  <a:pt x="78280" y="331986"/>
                </a:lnTo>
                <a:cubicBezTo>
                  <a:pt x="79736" y="333803"/>
                  <a:pt x="81557" y="334531"/>
                  <a:pt x="83742" y="334531"/>
                </a:cubicBezTo>
                <a:lnTo>
                  <a:pt x="167499" y="334531"/>
                </a:lnTo>
                <a:cubicBezTo>
                  <a:pt x="167499" y="334531"/>
                  <a:pt x="167499" y="334531"/>
                  <a:pt x="167499" y="334531"/>
                </a:cubicBezTo>
                <a:cubicBezTo>
                  <a:pt x="167863" y="334531"/>
                  <a:pt x="167863" y="334531"/>
                  <a:pt x="168228" y="334531"/>
                </a:cubicBezTo>
                <a:cubicBezTo>
                  <a:pt x="168956" y="334531"/>
                  <a:pt x="169320" y="334531"/>
                  <a:pt x="170049" y="334167"/>
                </a:cubicBezTo>
                <a:cubicBezTo>
                  <a:pt x="170049" y="334167"/>
                  <a:pt x="170049" y="334167"/>
                  <a:pt x="170049" y="334167"/>
                </a:cubicBezTo>
                <a:cubicBezTo>
                  <a:pt x="170049" y="334167"/>
                  <a:pt x="170049" y="334167"/>
                  <a:pt x="170413" y="334167"/>
                </a:cubicBezTo>
                <a:cubicBezTo>
                  <a:pt x="171141" y="333803"/>
                  <a:pt x="171505" y="333803"/>
                  <a:pt x="172233" y="333076"/>
                </a:cubicBezTo>
                <a:lnTo>
                  <a:pt x="262910" y="263998"/>
                </a:lnTo>
                <a:lnTo>
                  <a:pt x="403476" y="170560"/>
                </a:lnTo>
                <a:lnTo>
                  <a:pt x="495973" y="170560"/>
                </a:lnTo>
                <a:lnTo>
                  <a:pt x="316806" y="302900"/>
                </a:lnTo>
                <a:cubicBezTo>
                  <a:pt x="314985" y="304354"/>
                  <a:pt x="313892" y="306172"/>
                  <a:pt x="313892" y="308353"/>
                </a:cubicBezTo>
                <a:lnTo>
                  <a:pt x="310251" y="398156"/>
                </a:lnTo>
                <a:cubicBezTo>
                  <a:pt x="310251" y="398519"/>
                  <a:pt x="310251" y="398883"/>
                  <a:pt x="310615" y="399246"/>
                </a:cubicBezTo>
                <a:cubicBezTo>
                  <a:pt x="310615" y="399610"/>
                  <a:pt x="310615" y="400337"/>
                  <a:pt x="310615" y="400701"/>
                </a:cubicBezTo>
                <a:cubicBezTo>
                  <a:pt x="310615" y="400701"/>
                  <a:pt x="310615" y="400701"/>
                  <a:pt x="310615" y="400701"/>
                </a:cubicBezTo>
                <a:cubicBezTo>
                  <a:pt x="310615" y="401064"/>
                  <a:pt x="310979" y="401428"/>
                  <a:pt x="311343" y="401791"/>
                </a:cubicBezTo>
                <a:cubicBezTo>
                  <a:pt x="311707" y="402155"/>
                  <a:pt x="311707" y="402882"/>
                  <a:pt x="312072" y="403246"/>
                </a:cubicBezTo>
                <a:cubicBezTo>
                  <a:pt x="312072" y="403246"/>
                  <a:pt x="312072" y="403246"/>
                  <a:pt x="312072" y="403246"/>
                </a:cubicBezTo>
                <a:cubicBezTo>
                  <a:pt x="312436" y="403609"/>
                  <a:pt x="312800" y="403609"/>
                  <a:pt x="312800" y="403973"/>
                </a:cubicBezTo>
                <a:cubicBezTo>
                  <a:pt x="313164" y="404336"/>
                  <a:pt x="313528" y="404700"/>
                  <a:pt x="314257" y="405064"/>
                </a:cubicBezTo>
                <a:cubicBezTo>
                  <a:pt x="314621" y="405064"/>
                  <a:pt x="314985" y="405427"/>
                  <a:pt x="315349" y="405427"/>
                </a:cubicBezTo>
                <a:cubicBezTo>
                  <a:pt x="315713" y="405427"/>
                  <a:pt x="316441" y="405791"/>
                  <a:pt x="316806" y="405791"/>
                </a:cubicBezTo>
                <a:cubicBezTo>
                  <a:pt x="316806" y="405791"/>
                  <a:pt x="317170" y="405791"/>
                  <a:pt x="317170" y="405791"/>
                </a:cubicBezTo>
                <a:lnTo>
                  <a:pt x="413673" y="405791"/>
                </a:lnTo>
                <a:lnTo>
                  <a:pt x="537124" y="470143"/>
                </a:lnTo>
                <a:lnTo>
                  <a:pt x="586649" y="628660"/>
                </a:lnTo>
                <a:lnTo>
                  <a:pt x="514545" y="822808"/>
                </a:lnTo>
                <a:cubicBezTo>
                  <a:pt x="514545" y="822808"/>
                  <a:pt x="514545" y="822808"/>
                  <a:pt x="514545" y="822808"/>
                </a:cubicBezTo>
                <a:cubicBezTo>
                  <a:pt x="514545" y="822808"/>
                  <a:pt x="514545" y="822808"/>
                  <a:pt x="514545" y="822808"/>
                </a:cubicBezTo>
                <a:cubicBezTo>
                  <a:pt x="514545" y="823172"/>
                  <a:pt x="514545" y="823172"/>
                  <a:pt x="514545" y="823535"/>
                </a:cubicBezTo>
                <a:cubicBezTo>
                  <a:pt x="514545" y="823899"/>
                  <a:pt x="514181" y="824626"/>
                  <a:pt x="514181" y="824989"/>
                </a:cubicBezTo>
                <a:lnTo>
                  <a:pt x="510540" y="978053"/>
                </a:lnTo>
                <a:cubicBezTo>
                  <a:pt x="510540" y="979871"/>
                  <a:pt x="511268" y="981689"/>
                  <a:pt x="512725" y="983143"/>
                </a:cubicBezTo>
                <a:lnTo>
                  <a:pt x="666037" y="1143479"/>
                </a:lnTo>
                <a:cubicBezTo>
                  <a:pt x="667494" y="1144933"/>
                  <a:pt x="669314" y="1145660"/>
                  <a:pt x="671135" y="1145660"/>
                </a:cubicBezTo>
                <a:cubicBezTo>
                  <a:pt x="671863" y="1145660"/>
                  <a:pt x="672592" y="1145660"/>
                  <a:pt x="673320" y="1145296"/>
                </a:cubicBezTo>
                <a:cubicBezTo>
                  <a:pt x="675869" y="1144569"/>
                  <a:pt x="678054" y="1142388"/>
                  <a:pt x="678418" y="1139843"/>
                </a:cubicBezTo>
                <a:cubicBezTo>
                  <a:pt x="679146" y="1135480"/>
                  <a:pt x="699540" y="1034407"/>
                  <a:pt x="702089" y="1020228"/>
                </a:cubicBezTo>
                <a:cubicBezTo>
                  <a:pt x="707551" y="1011138"/>
                  <a:pt x="763268" y="963510"/>
                  <a:pt x="813886" y="922427"/>
                </a:cubicBezTo>
                <a:lnTo>
                  <a:pt x="981401" y="808629"/>
                </a:lnTo>
                <a:lnTo>
                  <a:pt x="1013083" y="828625"/>
                </a:lnTo>
                <a:lnTo>
                  <a:pt x="995967" y="899885"/>
                </a:lnTo>
                <a:cubicBezTo>
                  <a:pt x="995967" y="900249"/>
                  <a:pt x="995967" y="900249"/>
                  <a:pt x="995967" y="900612"/>
                </a:cubicBezTo>
                <a:cubicBezTo>
                  <a:pt x="995967" y="901339"/>
                  <a:pt x="995967" y="901703"/>
                  <a:pt x="995967" y="902430"/>
                </a:cubicBezTo>
                <a:cubicBezTo>
                  <a:pt x="995967" y="902794"/>
                  <a:pt x="995967" y="903157"/>
                  <a:pt x="996331" y="903885"/>
                </a:cubicBezTo>
                <a:cubicBezTo>
                  <a:pt x="996331" y="904248"/>
                  <a:pt x="996331" y="904248"/>
                  <a:pt x="996331" y="904612"/>
                </a:cubicBezTo>
                <a:cubicBezTo>
                  <a:pt x="996331" y="904975"/>
                  <a:pt x="996696" y="905339"/>
                  <a:pt x="997060" y="905702"/>
                </a:cubicBezTo>
                <a:cubicBezTo>
                  <a:pt x="997060" y="905702"/>
                  <a:pt x="997060" y="906066"/>
                  <a:pt x="997060" y="906066"/>
                </a:cubicBezTo>
                <a:lnTo>
                  <a:pt x="1022551" y="942423"/>
                </a:lnTo>
                <a:cubicBezTo>
                  <a:pt x="1022915" y="942787"/>
                  <a:pt x="1023279" y="943514"/>
                  <a:pt x="1023643" y="943877"/>
                </a:cubicBezTo>
                <a:lnTo>
                  <a:pt x="1114684" y="1023863"/>
                </a:lnTo>
                <a:cubicBezTo>
                  <a:pt x="1116869" y="1027135"/>
                  <a:pt x="1120146" y="1027499"/>
                  <a:pt x="1123060" y="1026045"/>
                </a:cubicBezTo>
                <a:close/>
                <a:moveTo>
                  <a:pt x="810973" y="907884"/>
                </a:moveTo>
                <a:lnTo>
                  <a:pt x="616511" y="647930"/>
                </a:lnTo>
                <a:lnTo>
                  <a:pt x="965742" y="802448"/>
                </a:lnTo>
                <a:lnTo>
                  <a:pt x="810973" y="907884"/>
                </a:lnTo>
                <a:close/>
                <a:moveTo>
                  <a:pt x="865597" y="145837"/>
                </a:moveTo>
                <a:lnTo>
                  <a:pt x="1058967" y="559945"/>
                </a:lnTo>
                <a:lnTo>
                  <a:pt x="753800" y="258544"/>
                </a:lnTo>
                <a:lnTo>
                  <a:pt x="865597" y="145837"/>
                </a:lnTo>
                <a:close/>
                <a:moveTo>
                  <a:pt x="882349" y="147654"/>
                </a:moveTo>
                <a:lnTo>
                  <a:pt x="1147459" y="263270"/>
                </a:lnTo>
                <a:lnTo>
                  <a:pt x="1080453" y="571216"/>
                </a:lnTo>
                <a:lnTo>
                  <a:pt x="882349" y="147654"/>
                </a:lnTo>
                <a:close/>
                <a:moveTo>
                  <a:pt x="746516" y="271633"/>
                </a:moveTo>
                <a:lnTo>
                  <a:pt x="1066615" y="587577"/>
                </a:lnTo>
                <a:lnTo>
                  <a:pt x="605586" y="621753"/>
                </a:lnTo>
                <a:lnTo>
                  <a:pt x="746516" y="271633"/>
                </a:lnTo>
                <a:close/>
                <a:moveTo>
                  <a:pt x="977395" y="791904"/>
                </a:moveTo>
                <a:lnTo>
                  <a:pt x="623794" y="635205"/>
                </a:lnTo>
                <a:lnTo>
                  <a:pt x="1070620" y="601756"/>
                </a:lnTo>
                <a:lnTo>
                  <a:pt x="977395" y="791904"/>
                </a:lnTo>
                <a:close/>
                <a:moveTo>
                  <a:pt x="1368141" y="268360"/>
                </a:moveTo>
                <a:lnTo>
                  <a:pt x="1237770" y="461417"/>
                </a:lnTo>
                <a:lnTo>
                  <a:pt x="1094291" y="575579"/>
                </a:lnTo>
                <a:lnTo>
                  <a:pt x="1161661" y="266543"/>
                </a:lnTo>
                <a:lnTo>
                  <a:pt x="1368141" y="268360"/>
                </a:lnTo>
                <a:close/>
                <a:moveTo>
                  <a:pt x="1225753" y="212007"/>
                </a:moveTo>
                <a:lnTo>
                  <a:pt x="1155106" y="250909"/>
                </a:lnTo>
                <a:lnTo>
                  <a:pt x="902378" y="140747"/>
                </a:lnTo>
                <a:lnTo>
                  <a:pt x="1124152" y="140747"/>
                </a:lnTo>
                <a:lnTo>
                  <a:pt x="1225753" y="212007"/>
                </a:lnTo>
                <a:close/>
                <a:moveTo>
                  <a:pt x="209742" y="17496"/>
                </a:moveTo>
                <a:lnTo>
                  <a:pt x="265823" y="51671"/>
                </a:lnTo>
                <a:lnTo>
                  <a:pt x="252349" y="248728"/>
                </a:lnTo>
                <a:lnTo>
                  <a:pt x="135089" y="207644"/>
                </a:lnTo>
                <a:lnTo>
                  <a:pt x="135089" y="126567"/>
                </a:lnTo>
                <a:lnTo>
                  <a:pt x="209742" y="17496"/>
                </a:lnTo>
                <a:close/>
                <a:moveTo>
                  <a:pt x="171141" y="315988"/>
                </a:moveTo>
                <a:lnTo>
                  <a:pt x="139459" y="224368"/>
                </a:lnTo>
                <a:lnTo>
                  <a:pt x="243609" y="261089"/>
                </a:lnTo>
                <a:lnTo>
                  <a:pt x="171141" y="315988"/>
                </a:lnTo>
                <a:close/>
                <a:moveTo>
                  <a:pt x="20378" y="241456"/>
                </a:moveTo>
                <a:lnTo>
                  <a:pt x="122343" y="220732"/>
                </a:lnTo>
                <a:lnTo>
                  <a:pt x="156939" y="320351"/>
                </a:lnTo>
                <a:lnTo>
                  <a:pt x="86655" y="320351"/>
                </a:lnTo>
                <a:lnTo>
                  <a:pt x="20378" y="241456"/>
                </a:lnTo>
                <a:close/>
                <a:moveTo>
                  <a:pt x="400927" y="156744"/>
                </a:moveTo>
                <a:cubicBezTo>
                  <a:pt x="399470" y="156744"/>
                  <a:pt x="398014" y="157107"/>
                  <a:pt x="396921" y="157835"/>
                </a:cubicBezTo>
                <a:lnTo>
                  <a:pt x="266916" y="244365"/>
                </a:lnTo>
                <a:lnTo>
                  <a:pt x="280025" y="54944"/>
                </a:lnTo>
                <a:lnTo>
                  <a:pt x="423869" y="61851"/>
                </a:lnTo>
                <a:lnTo>
                  <a:pt x="510175" y="125840"/>
                </a:lnTo>
                <a:lnTo>
                  <a:pt x="510175" y="156744"/>
                </a:lnTo>
                <a:lnTo>
                  <a:pt x="400927" y="156744"/>
                </a:lnTo>
                <a:lnTo>
                  <a:pt x="400927" y="156744"/>
                </a:lnTo>
                <a:close/>
                <a:moveTo>
                  <a:pt x="520008" y="171287"/>
                </a:moveTo>
                <a:lnTo>
                  <a:pt x="681331" y="171287"/>
                </a:lnTo>
                <a:lnTo>
                  <a:pt x="732678" y="254545"/>
                </a:lnTo>
                <a:lnTo>
                  <a:pt x="324817" y="389066"/>
                </a:lnTo>
                <a:lnTo>
                  <a:pt x="327730" y="313080"/>
                </a:lnTo>
                <a:lnTo>
                  <a:pt x="520008" y="171287"/>
                </a:lnTo>
                <a:close/>
                <a:moveTo>
                  <a:pt x="550233" y="463962"/>
                </a:moveTo>
                <a:cubicBezTo>
                  <a:pt x="549505" y="462144"/>
                  <a:pt x="548412" y="460690"/>
                  <a:pt x="546592" y="459599"/>
                </a:cubicBezTo>
                <a:lnTo>
                  <a:pt x="419135" y="392702"/>
                </a:lnTo>
                <a:cubicBezTo>
                  <a:pt x="418043" y="391975"/>
                  <a:pt x="416950" y="391975"/>
                  <a:pt x="415858" y="391975"/>
                </a:cubicBezTo>
                <a:lnTo>
                  <a:pt x="362690" y="391975"/>
                </a:lnTo>
                <a:lnTo>
                  <a:pt x="731222" y="270542"/>
                </a:lnTo>
                <a:lnTo>
                  <a:pt x="595025" y="608300"/>
                </a:lnTo>
                <a:lnTo>
                  <a:pt x="550233" y="463962"/>
                </a:lnTo>
                <a:close/>
                <a:moveTo>
                  <a:pt x="596482" y="645021"/>
                </a:moveTo>
                <a:lnTo>
                  <a:pt x="790216" y="903885"/>
                </a:lnTo>
                <a:lnTo>
                  <a:pt x="530933" y="822081"/>
                </a:lnTo>
                <a:lnTo>
                  <a:pt x="596482" y="645021"/>
                </a:lnTo>
                <a:close/>
                <a:moveTo>
                  <a:pt x="687158" y="1018410"/>
                </a:moveTo>
                <a:cubicBezTo>
                  <a:pt x="685701" y="1026772"/>
                  <a:pt x="672227" y="1094760"/>
                  <a:pt x="666401" y="1124573"/>
                </a:cubicBezTo>
                <a:lnTo>
                  <a:pt x="525106" y="976599"/>
                </a:lnTo>
                <a:lnTo>
                  <a:pt x="528384" y="836260"/>
                </a:lnTo>
                <a:lnTo>
                  <a:pt x="794222" y="920245"/>
                </a:lnTo>
                <a:cubicBezTo>
                  <a:pt x="724667" y="976963"/>
                  <a:pt x="688615" y="1009684"/>
                  <a:pt x="687158" y="1018410"/>
                </a:cubicBezTo>
                <a:close/>
                <a:moveTo>
                  <a:pt x="990141" y="798449"/>
                </a:moveTo>
                <a:lnTo>
                  <a:pt x="1073534" y="628660"/>
                </a:lnTo>
                <a:lnTo>
                  <a:pt x="1071713" y="662473"/>
                </a:lnTo>
                <a:cubicBezTo>
                  <a:pt x="1071713" y="663200"/>
                  <a:pt x="1071713" y="664291"/>
                  <a:pt x="1072077" y="665018"/>
                </a:cubicBezTo>
                <a:lnTo>
                  <a:pt x="1093562" y="733006"/>
                </a:lnTo>
                <a:lnTo>
                  <a:pt x="1093562" y="816991"/>
                </a:lnTo>
                <a:lnTo>
                  <a:pt x="1056054" y="875162"/>
                </a:lnTo>
                <a:lnTo>
                  <a:pt x="1012719" y="891523"/>
                </a:lnTo>
                <a:lnTo>
                  <a:pt x="1027649" y="828262"/>
                </a:lnTo>
                <a:cubicBezTo>
                  <a:pt x="1028378" y="825353"/>
                  <a:pt x="1026921" y="822081"/>
                  <a:pt x="1024372" y="820263"/>
                </a:cubicBezTo>
                <a:lnTo>
                  <a:pt x="990141" y="798449"/>
                </a:lnTo>
                <a:close/>
                <a:moveTo>
                  <a:pt x="1013811" y="906793"/>
                </a:moveTo>
                <a:lnTo>
                  <a:pt x="1061516" y="888978"/>
                </a:lnTo>
                <a:lnTo>
                  <a:pt x="1202083" y="906066"/>
                </a:lnTo>
                <a:lnTo>
                  <a:pt x="1195892" y="967873"/>
                </a:lnTo>
                <a:lnTo>
                  <a:pt x="1119782" y="1010775"/>
                </a:lnTo>
                <a:lnTo>
                  <a:pt x="1033476" y="934788"/>
                </a:lnTo>
                <a:lnTo>
                  <a:pt x="1013811" y="906793"/>
                </a:lnTo>
                <a:close/>
              </a:path>
            </a:pathLst>
          </a:custGeom>
          <a:solidFill>
            <a:schemeClr val="tx2"/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E749DB2-B0EC-F24F-8C66-AD38996755BF}"/>
              </a:ext>
            </a:extLst>
          </p:cNvPr>
          <p:cNvSpPr/>
          <p:nvPr userDrawn="1"/>
        </p:nvSpPr>
        <p:spPr>
          <a:xfrm>
            <a:off x="552689" y="6642441"/>
            <a:ext cx="505474" cy="318982"/>
          </a:xfrm>
          <a:custGeom>
            <a:avLst/>
            <a:gdLst>
              <a:gd name="connsiteX0" fmla="*/ 6919 w 180747"/>
              <a:gd name="connsiteY0" fmla="*/ 123344 h 114062"/>
              <a:gd name="connsiteX1" fmla="*/ 7647 w 180747"/>
              <a:gd name="connsiteY1" fmla="*/ 123344 h 114062"/>
              <a:gd name="connsiteX2" fmla="*/ 175526 w 180747"/>
              <a:gd name="connsiteY2" fmla="*/ 105165 h 114062"/>
              <a:gd name="connsiteX3" fmla="*/ 181717 w 180747"/>
              <a:gd name="connsiteY3" fmla="*/ 100075 h 114062"/>
              <a:gd name="connsiteX4" fmla="*/ 179532 w 180747"/>
              <a:gd name="connsiteY4" fmla="*/ 92440 h 114062"/>
              <a:gd name="connsiteX5" fmla="*/ 77566 w 180747"/>
              <a:gd name="connsiteY5" fmla="*/ 1911 h 114062"/>
              <a:gd name="connsiteX6" fmla="*/ 71740 w 180747"/>
              <a:gd name="connsiteY6" fmla="*/ 93 h 114062"/>
              <a:gd name="connsiteX7" fmla="*/ 66642 w 180747"/>
              <a:gd name="connsiteY7" fmla="*/ 3365 h 114062"/>
              <a:gd name="connsiteX8" fmla="*/ 1092 w 180747"/>
              <a:gd name="connsiteY8" fmla="*/ 112073 h 114062"/>
              <a:gd name="connsiteX9" fmla="*/ 1092 w 180747"/>
              <a:gd name="connsiteY9" fmla="*/ 119708 h 114062"/>
              <a:gd name="connsiteX10" fmla="*/ 6919 w 180747"/>
              <a:gd name="connsiteY10" fmla="*/ 123344 h 114062"/>
              <a:gd name="connsiteX11" fmla="*/ 74289 w 180747"/>
              <a:gd name="connsiteY11" fmla="*/ 18635 h 114062"/>
              <a:gd name="connsiteX12" fmla="*/ 157682 w 180747"/>
              <a:gd name="connsiteY12" fmla="*/ 92440 h 114062"/>
              <a:gd name="connsiteX13" fmla="*/ 21121 w 180747"/>
              <a:gd name="connsiteY13" fmla="*/ 107346 h 114062"/>
              <a:gd name="connsiteX14" fmla="*/ 74289 w 180747"/>
              <a:gd name="connsiteY14" fmla="*/ 18635 h 11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747" h="114062">
                <a:moveTo>
                  <a:pt x="6919" y="123344"/>
                </a:moveTo>
                <a:cubicBezTo>
                  <a:pt x="7283" y="123344"/>
                  <a:pt x="7283" y="123344"/>
                  <a:pt x="7647" y="123344"/>
                </a:cubicBezTo>
                <a:lnTo>
                  <a:pt x="175526" y="105165"/>
                </a:lnTo>
                <a:cubicBezTo>
                  <a:pt x="178439" y="104801"/>
                  <a:pt x="180988" y="102983"/>
                  <a:pt x="181717" y="100075"/>
                </a:cubicBezTo>
                <a:cubicBezTo>
                  <a:pt x="182445" y="97166"/>
                  <a:pt x="181717" y="94258"/>
                  <a:pt x="179532" y="92440"/>
                </a:cubicBezTo>
                <a:lnTo>
                  <a:pt x="77566" y="1911"/>
                </a:lnTo>
                <a:cubicBezTo>
                  <a:pt x="76110" y="456"/>
                  <a:pt x="73925" y="-271"/>
                  <a:pt x="71740" y="93"/>
                </a:cubicBezTo>
                <a:cubicBezTo>
                  <a:pt x="69555" y="456"/>
                  <a:pt x="67734" y="1547"/>
                  <a:pt x="66642" y="3365"/>
                </a:cubicBezTo>
                <a:lnTo>
                  <a:pt x="1092" y="112073"/>
                </a:lnTo>
                <a:cubicBezTo>
                  <a:pt x="-364" y="114618"/>
                  <a:pt x="-364" y="117526"/>
                  <a:pt x="1092" y="119708"/>
                </a:cubicBezTo>
                <a:cubicBezTo>
                  <a:pt x="2185" y="121889"/>
                  <a:pt x="4370" y="123344"/>
                  <a:pt x="6919" y="123344"/>
                </a:cubicBezTo>
                <a:close/>
                <a:moveTo>
                  <a:pt x="74289" y="18635"/>
                </a:moveTo>
                <a:lnTo>
                  <a:pt x="157682" y="92440"/>
                </a:lnTo>
                <a:lnTo>
                  <a:pt x="21121" y="107346"/>
                </a:lnTo>
                <a:lnTo>
                  <a:pt x="74289" y="18635"/>
                </a:lnTo>
                <a:close/>
              </a:path>
            </a:pathLst>
          </a:custGeom>
          <a:solidFill>
            <a:schemeClr val="tx2"/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8355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95029" y="1270000"/>
            <a:ext cx="21389181" cy="11176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5421012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45CA79F-D14A-4EF9-ADE3-CFD62281F7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910574" y="-662076"/>
            <a:ext cx="12293277" cy="15040151"/>
          </a:xfrm>
          <a:custGeom>
            <a:avLst/>
            <a:gdLst/>
            <a:ahLst/>
            <a:cxnLst/>
            <a:rect l="l" t="t" r="r" b="b"/>
            <a:pathLst>
              <a:path w="6319495" h="7731556">
                <a:moveTo>
                  <a:pt x="3685190" y="0"/>
                </a:moveTo>
                <a:cubicBezTo>
                  <a:pt x="3820676" y="0"/>
                  <a:pt x="3941947" y="45826"/>
                  <a:pt x="4049003" y="137476"/>
                </a:cubicBezTo>
                <a:cubicBezTo>
                  <a:pt x="4496867" y="498342"/>
                  <a:pt x="4853882" y="929640"/>
                  <a:pt x="5120047" y="1431367"/>
                </a:cubicBezTo>
                <a:cubicBezTo>
                  <a:pt x="5119375" y="1429300"/>
                  <a:pt x="5120279" y="1429507"/>
                  <a:pt x="5122760" y="1431988"/>
                </a:cubicBezTo>
                <a:cubicBezTo>
                  <a:pt x="5155637" y="1492985"/>
                  <a:pt x="5176314" y="1551139"/>
                  <a:pt x="5184791" y="1606450"/>
                </a:cubicBezTo>
                <a:cubicBezTo>
                  <a:pt x="5191977" y="1638655"/>
                  <a:pt x="5195569" y="1672823"/>
                  <a:pt x="5195569" y="1708956"/>
                </a:cubicBezTo>
                <a:cubicBezTo>
                  <a:pt x="5195569" y="1754291"/>
                  <a:pt x="5184133" y="1801099"/>
                  <a:pt x="5161259" y="1849380"/>
                </a:cubicBezTo>
                <a:cubicBezTo>
                  <a:pt x="5138385" y="1897660"/>
                  <a:pt x="5099990" y="1936455"/>
                  <a:pt x="5046075" y="1965765"/>
                </a:cubicBezTo>
                <a:cubicBezTo>
                  <a:pt x="5003842" y="1983909"/>
                  <a:pt x="4965408" y="1992982"/>
                  <a:pt x="4930775" y="1992982"/>
                </a:cubicBezTo>
                <a:cubicBezTo>
                  <a:pt x="4876704" y="1992982"/>
                  <a:pt x="4829638" y="1979657"/>
                  <a:pt x="4789576" y="1953010"/>
                </a:cubicBezTo>
                <a:cubicBezTo>
                  <a:pt x="4749515" y="1926363"/>
                  <a:pt x="4713097" y="1896652"/>
                  <a:pt x="4680324" y="1863879"/>
                </a:cubicBezTo>
                <a:cubicBezTo>
                  <a:pt x="4564843" y="1765973"/>
                  <a:pt x="4485624" y="1645969"/>
                  <a:pt x="4442668" y="1503866"/>
                </a:cubicBezTo>
                <a:cubicBezTo>
                  <a:pt x="4404415" y="1360316"/>
                  <a:pt x="4346584" y="1255199"/>
                  <a:pt x="4269174" y="1188516"/>
                </a:cubicBezTo>
                <a:cubicBezTo>
                  <a:pt x="4191765" y="1121832"/>
                  <a:pt x="4100902" y="1088491"/>
                  <a:pt x="3996586" y="1088491"/>
                </a:cubicBezTo>
                <a:cubicBezTo>
                  <a:pt x="3940862" y="1088491"/>
                  <a:pt x="3902609" y="1087741"/>
                  <a:pt x="3881829" y="1086242"/>
                </a:cubicBezTo>
                <a:cubicBezTo>
                  <a:pt x="3257124" y="1299319"/>
                  <a:pt x="2794889" y="1675822"/>
                  <a:pt x="2495124" y="2215751"/>
                </a:cubicBezTo>
                <a:cubicBezTo>
                  <a:pt x="2459456" y="2279385"/>
                  <a:pt x="2441622" y="2327665"/>
                  <a:pt x="2441622" y="2360593"/>
                </a:cubicBezTo>
                <a:cubicBezTo>
                  <a:pt x="2441622" y="2364160"/>
                  <a:pt x="2449531" y="2370751"/>
                  <a:pt x="2465349" y="2380365"/>
                </a:cubicBezTo>
                <a:cubicBezTo>
                  <a:pt x="2481167" y="2389981"/>
                  <a:pt x="2524511" y="2401611"/>
                  <a:pt x="2595381" y="2415258"/>
                </a:cubicBezTo>
                <a:cubicBezTo>
                  <a:pt x="2704091" y="2436400"/>
                  <a:pt x="2822131" y="2455785"/>
                  <a:pt x="2949501" y="2473412"/>
                </a:cubicBezTo>
                <a:cubicBezTo>
                  <a:pt x="3322050" y="2512337"/>
                  <a:pt x="3686172" y="2590496"/>
                  <a:pt x="4041869" y="2707890"/>
                </a:cubicBezTo>
                <a:cubicBezTo>
                  <a:pt x="4397566" y="2825284"/>
                  <a:pt x="4732508" y="2956893"/>
                  <a:pt x="5046695" y="3102718"/>
                </a:cubicBezTo>
                <a:cubicBezTo>
                  <a:pt x="5426480" y="3279610"/>
                  <a:pt x="5716837" y="3501681"/>
                  <a:pt x="5917767" y="3768932"/>
                </a:cubicBezTo>
                <a:cubicBezTo>
                  <a:pt x="6185586" y="4043109"/>
                  <a:pt x="6319495" y="4329098"/>
                  <a:pt x="6319495" y="4626899"/>
                </a:cubicBezTo>
                <a:cubicBezTo>
                  <a:pt x="6319495" y="4821315"/>
                  <a:pt x="6266873" y="5029817"/>
                  <a:pt x="6161627" y="5252405"/>
                </a:cubicBezTo>
                <a:cubicBezTo>
                  <a:pt x="6008669" y="5551964"/>
                  <a:pt x="5806525" y="5822355"/>
                  <a:pt x="5555195" y="6063579"/>
                </a:cubicBezTo>
                <a:cubicBezTo>
                  <a:pt x="5303865" y="6304801"/>
                  <a:pt x="5037468" y="6511016"/>
                  <a:pt x="4756002" y="6682222"/>
                </a:cubicBezTo>
                <a:cubicBezTo>
                  <a:pt x="4313203" y="6963533"/>
                  <a:pt x="3842930" y="7209564"/>
                  <a:pt x="3345182" y="7420315"/>
                </a:cubicBezTo>
                <a:cubicBezTo>
                  <a:pt x="3102434" y="7527370"/>
                  <a:pt x="2841244" y="7606007"/>
                  <a:pt x="2561613" y="7656226"/>
                </a:cubicBezTo>
                <a:cubicBezTo>
                  <a:pt x="2281982" y="7706446"/>
                  <a:pt x="1999650" y="7731556"/>
                  <a:pt x="1714617" y="7731556"/>
                </a:cubicBezTo>
                <a:lnTo>
                  <a:pt x="1581948" y="7731556"/>
                </a:lnTo>
                <a:cubicBezTo>
                  <a:pt x="1220514" y="7711189"/>
                  <a:pt x="889733" y="7603978"/>
                  <a:pt x="589606" y="7409925"/>
                </a:cubicBezTo>
                <a:cubicBezTo>
                  <a:pt x="440680" y="7320031"/>
                  <a:pt x="332952" y="7199768"/>
                  <a:pt x="266424" y="7049136"/>
                </a:cubicBezTo>
                <a:cubicBezTo>
                  <a:pt x="260531" y="7037815"/>
                  <a:pt x="254587" y="7024712"/>
                  <a:pt x="248590" y="7009824"/>
                </a:cubicBezTo>
                <a:cubicBezTo>
                  <a:pt x="187593" y="6877646"/>
                  <a:pt x="130912" y="6738101"/>
                  <a:pt x="78547" y="6591191"/>
                </a:cubicBezTo>
                <a:cubicBezTo>
                  <a:pt x="26183" y="6444281"/>
                  <a:pt x="0" y="6295665"/>
                  <a:pt x="0" y="6145343"/>
                </a:cubicBezTo>
                <a:cubicBezTo>
                  <a:pt x="0" y="6032757"/>
                  <a:pt x="23211" y="5924474"/>
                  <a:pt x="69630" y="5820494"/>
                </a:cubicBezTo>
                <a:cubicBezTo>
                  <a:pt x="116050" y="5716514"/>
                  <a:pt x="196019" y="5622757"/>
                  <a:pt x="309535" y="5539222"/>
                </a:cubicBezTo>
                <a:cubicBezTo>
                  <a:pt x="314033" y="5535914"/>
                  <a:pt x="320313" y="5530176"/>
                  <a:pt x="328377" y="5522008"/>
                </a:cubicBezTo>
                <a:cubicBezTo>
                  <a:pt x="383689" y="5487064"/>
                  <a:pt x="425172" y="5446977"/>
                  <a:pt x="452828" y="5401746"/>
                </a:cubicBezTo>
                <a:cubicBezTo>
                  <a:pt x="539102" y="5236226"/>
                  <a:pt x="652516" y="5105443"/>
                  <a:pt x="793068" y="5009399"/>
                </a:cubicBezTo>
                <a:cubicBezTo>
                  <a:pt x="884512" y="4954502"/>
                  <a:pt x="961405" y="4927053"/>
                  <a:pt x="1023746" y="4927053"/>
                </a:cubicBezTo>
                <a:cubicBezTo>
                  <a:pt x="1077972" y="4927053"/>
                  <a:pt x="1124598" y="4934858"/>
                  <a:pt x="1163626" y="4950469"/>
                </a:cubicBezTo>
                <a:cubicBezTo>
                  <a:pt x="1174223" y="4953106"/>
                  <a:pt x="1191980" y="4957551"/>
                  <a:pt x="1216895" y="4963806"/>
                </a:cubicBezTo>
                <a:cubicBezTo>
                  <a:pt x="1283527" y="4977815"/>
                  <a:pt x="1337262" y="5003777"/>
                  <a:pt x="1378099" y="5041694"/>
                </a:cubicBezTo>
                <a:cubicBezTo>
                  <a:pt x="1418936" y="5079610"/>
                  <a:pt x="1439354" y="5124751"/>
                  <a:pt x="1439354" y="5177115"/>
                </a:cubicBezTo>
                <a:cubicBezTo>
                  <a:pt x="1439354" y="5241318"/>
                  <a:pt x="1416274" y="5302806"/>
                  <a:pt x="1370112" y="5361580"/>
                </a:cubicBezTo>
                <a:cubicBezTo>
                  <a:pt x="1353364" y="5390218"/>
                  <a:pt x="1341707" y="5420975"/>
                  <a:pt x="1335142" y="5453852"/>
                </a:cubicBezTo>
                <a:cubicBezTo>
                  <a:pt x="1302111" y="5605828"/>
                  <a:pt x="1234678" y="5748008"/>
                  <a:pt x="1132843" y="5880393"/>
                </a:cubicBezTo>
                <a:cubicBezTo>
                  <a:pt x="1127312" y="5891610"/>
                  <a:pt x="1119507" y="5902259"/>
                  <a:pt x="1109427" y="5912339"/>
                </a:cubicBezTo>
                <a:cubicBezTo>
                  <a:pt x="970012" y="6104067"/>
                  <a:pt x="890224" y="6319443"/>
                  <a:pt x="870064" y="6558470"/>
                </a:cubicBezTo>
                <a:lnTo>
                  <a:pt x="870064" y="6627015"/>
                </a:lnTo>
                <a:cubicBezTo>
                  <a:pt x="870064" y="6680981"/>
                  <a:pt x="876991" y="6716921"/>
                  <a:pt x="890844" y="6734832"/>
                </a:cubicBezTo>
                <a:cubicBezTo>
                  <a:pt x="904698" y="6752744"/>
                  <a:pt x="942692" y="6770745"/>
                  <a:pt x="1004827" y="6788838"/>
                </a:cubicBezTo>
                <a:cubicBezTo>
                  <a:pt x="1184045" y="6851593"/>
                  <a:pt x="1368743" y="6882970"/>
                  <a:pt x="1558920" y="6882970"/>
                </a:cubicBezTo>
                <a:cubicBezTo>
                  <a:pt x="1695698" y="6882970"/>
                  <a:pt x="1820148" y="6868031"/>
                  <a:pt x="1932269" y="6838153"/>
                </a:cubicBezTo>
                <a:cubicBezTo>
                  <a:pt x="2396106" y="6701375"/>
                  <a:pt x="2839706" y="6534588"/>
                  <a:pt x="3263069" y="6337795"/>
                </a:cubicBezTo>
                <a:cubicBezTo>
                  <a:pt x="3312797" y="6315463"/>
                  <a:pt x="3389224" y="6281889"/>
                  <a:pt x="3492351" y="6237071"/>
                </a:cubicBezTo>
                <a:cubicBezTo>
                  <a:pt x="3744352" y="6139425"/>
                  <a:pt x="3968983" y="6027639"/>
                  <a:pt x="4166242" y="5901716"/>
                </a:cubicBezTo>
                <a:cubicBezTo>
                  <a:pt x="4727881" y="5529633"/>
                  <a:pt x="5144135" y="5057111"/>
                  <a:pt x="5415005" y="4484151"/>
                </a:cubicBezTo>
                <a:cubicBezTo>
                  <a:pt x="5460701" y="4389915"/>
                  <a:pt x="5483549" y="4313074"/>
                  <a:pt x="5483549" y="4253627"/>
                </a:cubicBezTo>
                <a:cubicBezTo>
                  <a:pt x="5483549" y="4216047"/>
                  <a:pt x="5465960" y="4179099"/>
                  <a:pt x="5430784" y="4142785"/>
                </a:cubicBezTo>
                <a:cubicBezTo>
                  <a:pt x="5395607" y="4106472"/>
                  <a:pt x="5331237" y="4066397"/>
                  <a:pt x="5237673" y="4022561"/>
                </a:cubicBezTo>
                <a:cubicBezTo>
                  <a:pt x="4953519" y="3885370"/>
                  <a:pt x="4663873" y="3768118"/>
                  <a:pt x="4368734" y="3670807"/>
                </a:cubicBezTo>
                <a:cubicBezTo>
                  <a:pt x="4073596" y="3573496"/>
                  <a:pt x="3766141" y="3510495"/>
                  <a:pt x="3446371" y="3481805"/>
                </a:cubicBezTo>
                <a:cubicBezTo>
                  <a:pt x="3113936" y="3459009"/>
                  <a:pt x="2775168" y="3400080"/>
                  <a:pt x="2430069" y="3305017"/>
                </a:cubicBezTo>
                <a:cubicBezTo>
                  <a:pt x="2111746" y="3207887"/>
                  <a:pt x="1881688" y="2992794"/>
                  <a:pt x="1739895" y="2659738"/>
                </a:cubicBezTo>
                <a:cubicBezTo>
                  <a:pt x="1650415" y="2456690"/>
                  <a:pt x="1605676" y="2260025"/>
                  <a:pt x="1605676" y="2069745"/>
                </a:cubicBezTo>
                <a:cubicBezTo>
                  <a:pt x="1605676" y="1879154"/>
                  <a:pt x="1644277" y="1698967"/>
                  <a:pt x="1721480" y="1529183"/>
                </a:cubicBezTo>
                <a:cubicBezTo>
                  <a:pt x="1798683" y="1359399"/>
                  <a:pt x="1903554" y="1194667"/>
                  <a:pt x="2036094" y="1034989"/>
                </a:cubicBezTo>
                <a:cubicBezTo>
                  <a:pt x="2223634" y="804026"/>
                  <a:pt x="2432912" y="601520"/>
                  <a:pt x="2663926" y="427472"/>
                </a:cubicBezTo>
                <a:cubicBezTo>
                  <a:pt x="2894940" y="253423"/>
                  <a:pt x="3159374" y="124114"/>
                  <a:pt x="3457226" y="39545"/>
                </a:cubicBezTo>
                <a:cubicBezTo>
                  <a:pt x="3534765" y="13182"/>
                  <a:pt x="3610753" y="0"/>
                  <a:pt x="368519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81896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450EE53-6890-4680-89EF-AC451E97C6D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1506200" y="-1596599"/>
            <a:ext cx="15697199" cy="18180271"/>
          </a:xfrm>
          <a:custGeom>
            <a:avLst/>
            <a:gdLst/>
            <a:ahLst/>
            <a:cxnLst/>
            <a:rect l="l" t="t" r="r" b="b"/>
            <a:pathLst>
              <a:path w="8359466" h="9681814">
                <a:moveTo>
                  <a:pt x="3065042" y="4251005"/>
                </a:moveTo>
                <a:lnTo>
                  <a:pt x="3063950" y="4262177"/>
                </a:lnTo>
                <a:cubicBezTo>
                  <a:pt x="3062760" y="4267023"/>
                  <a:pt x="3060976" y="4270635"/>
                  <a:pt x="3058598" y="4273013"/>
                </a:cubicBezTo>
                <a:close/>
                <a:moveTo>
                  <a:pt x="918758" y="691104"/>
                </a:moveTo>
                <a:lnTo>
                  <a:pt x="947913" y="691104"/>
                </a:lnTo>
                <a:lnTo>
                  <a:pt x="926755" y="691459"/>
                </a:lnTo>
                <a:close/>
                <a:moveTo>
                  <a:pt x="7437838" y="0"/>
                </a:moveTo>
                <a:cubicBezTo>
                  <a:pt x="7503954" y="0"/>
                  <a:pt x="7566372" y="14086"/>
                  <a:pt x="7625094" y="42259"/>
                </a:cubicBezTo>
                <a:cubicBezTo>
                  <a:pt x="7666036" y="59369"/>
                  <a:pt x="7702582" y="70380"/>
                  <a:pt x="7734734" y="75290"/>
                </a:cubicBezTo>
                <a:cubicBezTo>
                  <a:pt x="7756342" y="78547"/>
                  <a:pt x="7784722" y="82450"/>
                  <a:pt x="7819872" y="86999"/>
                </a:cubicBezTo>
                <a:cubicBezTo>
                  <a:pt x="7872650" y="95322"/>
                  <a:pt x="7934036" y="108684"/>
                  <a:pt x="8004028" y="127087"/>
                </a:cubicBezTo>
                <a:cubicBezTo>
                  <a:pt x="8240986" y="189428"/>
                  <a:pt x="8359466" y="318246"/>
                  <a:pt x="8359466" y="513541"/>
                </a:cubicBezTo>
                <a:cubicBezTo>
                  <a:pt x="8359466" y="582240"/>
                  <a:pt x="8340184" y="672030"/>
                  <a:pt x="8301622" y="782910"/>
                </a:cubicBezTo>
                <a:cubicBezTo>
                  <a:pt x="8246258" y="948947"/>
                  <a:pt x="8170374" y="1121704"/>
                  <a:pt x="8073968" y="1301180"/>
                </a:cubicBezTo>
                <a:cubicBezTo>
                  <a:pt x="7639026" y="2087270"/>
                  <a:pt x="7276818" y="2895457"/>
                  <a:pt x="6987338" y="3725744"/>
                </a:cubicBezTo>
                <a:cubicBezTo>
                  <a:pt x="6866842" y="4110698"/>
                  <a:pt x="6709412" y="4495756"/>
                  <a:pt x="6515050" y="4880917"/>
                </a:cubicBezTo>
                <a:cubicBezTo>
                  <a:pt x="6434306" y="5047678"/>
                  <a:pt x="6370102" y="5235968"/>
                  <a:pt x="6322442" y="5445788"/>
                </a:cubicBezTo>
                <a:cubicBezTo>
                  <a:pt x="6293442" y="5568351"/>
                  <a:pt x="6256120" y="5696264"/>
                  <a:pt x="6210476" y="5829528"/>
                </a:cubicBezTo>
                <a:cubicBezTo>
                  <a:pt x="6166330" y="5939892"/>
                  <a:pt x="6112648" y="6062274"/>
                  <a:pt x="6049428" y="6196674"/>
                </a:cubicBezTo>
                <a:cubicBezTo>
                  <a:pt x="5975456" y="6344567"/>
                  <a:pt x="5910710" y="6513938"/>
                  <a:pt x="5855192" y="6704786"/>
                </a:cubicBezTo>
                <a:cubicBezTo>
                  <a:pt x="5736094" y="7137350"/>
                  <a:pt x="5600452" y="7573816"/>
                  <a:pt x="5448268" y="8014185"/>
                </a:cubicBezTo>
                <a:cubicBezTo>
                  <a:pt x="5331858" y="8357062"/>
                  <a:pt x="5218572" y="8713327"/>
                  <a:pt x="5108416" y="9082981"/>
                </a:cubicBezTo>
                <a:cubicBezTo>
                  <a:pt x="5104538" y="9094043"/>
                  <a:pt x="5101206" y="9108026"/>
                  <a:pt x="5098414" y="9124930"/>
                </a:cubicBezTo>
                <a:cubicBezTo>
                  <a:pt x="5082078" y="9183549"/>
                  <a:pt x="5068226" y="9247208"/>
                  <a:pt x="5056854" y="9315908"/>
                </a:cubicBezTo>
                <a:cubicBezTo>
                  <a:pt x="5042534" y="9423066"/>
                  <a:pt x="5010200" y="9502958"/>
                  <a:pt x="4959852" y="9555580"/>
                </a:cubicBezTo>
                <a:cubicBezTo>
                  <a:pt x="4909502" y="9608204"/>
                  <a:pt x="4827002" y="9644801"/>
                  <a:pt x="4712348" y="9665376"/>
                </a:cubicBezTo>
                <a:cubicBezTo>
                  <a:pt x="4655538" y="9676334"/>
                  <a:pt x="4600666" y="9681814"/>
                  <a:pt x="4547732" y="9681814"/>
                </a:cubicBezTo>
                <a:cubicBezTo>
                  <a:pt x="4415658" y="9681814"/>
                  <a:pt x="4299842" y="9655140"/>
                  <a:pt x="4200282" y="9601794"/>
                </a:cubicBezTo>
                <a:cubicBezTo>
                  <a:pt x="4100722" y="9548447"/>
                  <a:pt x="4014730" y="9494015"/>
                  <a:pt x="3942310" y="9438497"/>
                </a:cubicBezTo>
                <a:cubicBezTo>
                  <a:pt x="3934194" y="9438497"/>
                  <a:pt x="3920780" y="9429140"/>
                  <a:pt x="3902066" y="9410427"/>
                </a:cubicBezTo>
                <a:cubicBezTo>
                  <a:pt x="3854406" y="9368660"/>
                  <a:pt x="3830576" y="9312496"/>
                  <a:pt x="3830576" y="9241935"/>
                </a:cubicBezTo>
                <a:cubicBezTo>
                  <a:pt x="3830576" y="9208905"/>
                  <a:pt x="3834840" y="9177423"/>
                  <a:pt x="3843370" y="9147493"/>
                </a:cubicBezTo>
                <a:cubicBezTo>
                  <a:pt x="3868286" y="9061994"/>
                  <a:pt x="3896898" y="8980785"/>
                  <a:pt x="3929206" y="8903866"/>
                </a:cubicBezTo>
                <a:cubicBezTo>
                  <a:pt x="3937734" y="8882983"/>
                  <a:pt x="3947918" y="8860729"/>
                  <a:pt x="3959756" y="8837105"/>
                </a:cubicBezTo>
                <a:cubicBezTo>
                  <a:pt x="3996870" y="8773471"/>
                  <a:pt x="4015428" y="8715421"/>
                  <a:pt x="4015428" y="8662953"/>
                </a:cubicBezTo>
                <a:cubicBezTo>
                  <a:pt x="4015428" y="8629922"/>
                  <a:pt x="3986326" y="8593607"/>
                  <a:pt x="3928120" y="8554011"/>
                </a:cubicBezTo>
                <a:cubicBezTo>
                  <a:pt x="3879890" y="8510693"/>
                  <a:pt x="3820768" y="8357528"/>
                  <a:pt x="3750750" y="8094515"/>
                </a:cubicBezTo>
                <a:cubicBezTo>
                  <a:pt x="3680732" y="7831504"/>
                  <a:pt x="3610250" y="7538381"/>
                  <a:pt x="3539302" y="7215148"/>
                </a:cubicBezTo>
                <a:cubicBezTo>
                  <a:pt x="3468352" y="6891914"/>
                  <a:pt x="3405094" y="6584524"/>
                  <a:pt x="3349524" y="6292978"/>
                </a:cubicBezTo>
                <a:cubicBezTo>
                  <a:pt x="3293954" y="6001432"/>
                  <a:pt x="3261466" y="5812159"/>
                  <a:pt x="3252058" y="5725161"/>
                </a:cubicBezTo>
                <a:cubicBezTo>
                  <a:pt x="3220060" y="5341033"/>
                  <a:pt x="3174468" y="4954967"/>
                  <a:pt x="3115280" y="4566963"/>
                </a:cubicBezTo>
                <a:cubicBezTo>
                  <a:pt x="3101866" y="4477522"/>
                  <a:pt x="3088480" y="4382032"/>
                  <a:pt x="3075124" y="4280495"/>
                </a:cubicBezTo>
                <a:lnTo>
                  <a:pt x="3069494" y="4236805"/>
                </a:lnTo>
                <a:lnTo>
                  <a:pt x="3067446" y="4242792"/>
                </a:lnTo>
                <a:lnTo>
                  <a:pt x="3065042" y="4251005"/>
                </a:lnTo>
                <a:lnTo>
                  <a:pt x="3065732" y="4243936"/>
                </a:lnTo>
                <a:cubicBezTo>
                  <a:pt x="2936190" y="4622274"/>
                  <a:pt x="2778658" y="4996941"/>
                  <a:pt x="2593132" y="5367939"/>
                </a:cubicBezTo>
                <a:cubicBezTo>
                  <a:pt x="2494658" y="5573262"/>
                  <a:pt x="2388534" y="5815364"/>
                  <a:pt x="2274758" y="6094246"/>
                </a:cubicBezTo>
                <a:cubicBezTo>
                  <a:pt x="2111151" y="6512956"/>
                  <a:pt x="1950413" y="6916622"/>
                  <a:pt x="1792544" y="7305247"/>
                </a:cubicBezTo>
                <a:cubicBezTo>
                  <a:pt x="1661814" y="7623312"/>
                  <a:pt x="1537984" y="7930185"/>
                  <a:pt x="1421055" y="8225867"/>
                </a:cubicBezTo>
                <a:cubicBezTo>
                  <a:pt x="1407719" y="8260811"/>
                  <a:pt x="1393167" y="8302862"/>
                  <a:pt x="1377401" y="8352022"/>
                </a:cubicBezTo>
                <a:cubicBezTo>
                  <a:pt x="1361480" y="8432094"/>
                  <a:pt x="1343103" y="8501698"/>
                  <a:pt x="1322271" y="8560834"/>
                </a:cubicBezTo>
                <a:cubicBezTo>
                  <a:pt x="1280865" y="8677453"/>
                  <a:pt x="1223667" y="8763689"/>
                  <a:pt x="1150677" y="8819543"/>
                </a:cubicBezTo>
                <a:cubicBezTo>
                  <a:pt x="1077687" y="8875397"/>
                  <a:pt x="977378" y="8903323"/>
                  <a:pt x="849749" y="8903323"/>
                </a:cubicBezTo>
                <a:lnTo>
                  <a:pt x="830209" y="8903323"/>
                </a:lnTo>
                <a:cubicBezTo>
                  <a:pt x="675752" y="8903323"/>
                  <a:pt x="532227" y="8850003"/>
                  <a:pt x="399636" y="8743361"/>
                </a:cubicBezTo>
                <a:cubicBezTo>
                  <a:pt x="267044" y="8636719"/>
                  <a:pt x="176608" y="8522194"/>
                  <a:pt x="128327" y="8399786"/>
                </a:cubicBezTo>
                <a:cubicBezTo>
                  <a:pt x="75808" y="8258459"/>
                  <a:pt x="41290" y="8037615"/>
                  <a:pt x="24774" y="7737255"/>
                </a:cubicBezTo>
                <a:cubicBezTo>
                  <a:pt x="8258" y="7436896"/>
                  <a:pt x="0" y="7101552"/>
                  <a:pt x="0" y="6731227"/>
                </a:cubicBezTo>
                <a:cubicBezTo>
                  <a:pt x="0" y="6232859"/>
                  <a:pt x="10623" y="5745760"/>
                  <a:pt x="31869" y="5269930"/>
                </a:cubicBezTo>
                <a:cubicBezTo>
                  <a:pt x="53115" y="4794100"/>
                  <a:pt x="74929" y="4466653"/>
                  <a:pt x="97312" y="4287590"/>
                </a:cubicBezTo>
                <a:cubicBezTo>
                  <a:pt x="155983" y="3760015"/>
                  <a:pt x="193382" y="3231665"/>
                  <a:pt x="209510" y="2702540"/>
                </a:cubicBezTo>
                <a:cubicBezTo>
                  <a:pt x="215972" y="2615283"/>
                  <a:pt x="220857" y="2525751"/>
                  <a:pt x="224165" y="2433945"/>
                </a:cubicBezTo>
                <a:cubicBezTo>
                  <a:pt x="230420" y="2304921"/>
                  <a:pt x="233548" y="2175508"/>
                  <a:pt x="233548" y="2045708"/>
                </a:cubicBezTo>
                <a:cubicBezTo>
                  <a:pt x="236856" y="1807095"/>
                  <a:pt x="246600" y="1571326"/>
                  <a:pt x="262780" y="1338399"/>
                </a:cubicBezTo>
                <a:lnTo>
                  <a:pt x="262780" y="1291565"/>
                </a:lnTo>
                <a:cubicBezTo>
                  <a:pt x="262780" y="1221005"/>
                  <a:pt x="243111" y="1154244"/>
                  <a:pt x="203773" y="1091283"/>
                </a:cubicBezTo>
                <a:cubicBezTo>
                  <a:pt x="168518" y="1033955"/>
                  <a:pt x="150891" y="977455"/>
                  <a:pt x="150891" y="921783"/>
                </a:cubicBezTo>
                <a:cubicBezTo>
                  <a:pt x="150891" y="784539"/>
                  <a:pt x="235925" y="707646"/>
                  <a:pt x="405994" y="691104"/>
                </a:cubicBezTo>
                <a:cubicBezTo>
                  <a:pt x="418504" y="691104"/>
                  <a:pt x="434709" y="693094"/>
                  <a:pt x="454611" y="697075"/>
                </a:cubicBezTo>
                <a:cubicBezTo>
                  <a:pt x="497826" y="702865"/>
                  <a:pt x="545073" y="705759"/>
                  <a:pt x="596352" y="705759"/>
                </a:cubicBezTo>
                <a:cubicBezTo>
                  <a:pt x="669445" y="705759"/>
                  <a:pt x="722042" y="704855"/>
                  <a:pt x="754143" y="703045"/>
                </a:cubicBezTo>
                <a:cubicBezTo>
                  <a:pt x="807800" y="697075"/>
                  <a:pt x="857546" y="693344"/>
                  <a:pt x="903382" y="691851"/>
                </a:cubicBezTo>
                <a:lnTo>
                  <a:pt x="926755" y="691459"/>
                </a:lnTo>
                <a:lnTo>
                  <a:pt x="992672" y="694382"/>
                </a:lnTo>
                <a:cubicBezTo>
                  <a:pt x="1158396" y="705379"/>
                  <a:pt x="1276933" y="739825"/>
                  <a:pt x="1348285" y="797720"/>
                </a:cubicBezTo>
                <a:cubicBezTo>
                  <a:pt x="1429830" y="863887"/>
                  <a:pt x="1470603" y="971718"/>
                  <a:pt x="1470603" y="1121212"/>
                </a:cubicBezTo>
                <a:cubicBezTo>
                  <a:pt x="1470603" y="1144526"/>
                  <a:pt x="1468173" y="1178307"/>
                  <a:pt x="1463314" y="1222556"/>
                </a:cubicBezTo>
                <a:cubicBezTo>
                  <a:pt x="1424028" y="1644574"/>
                  <a:pt x="1373938" y="2073700"/>
                  <a:pt x="1313044" y="2509934"/>
                </a:cubicBezTo>
                <a:cubicBezTo>
                  <a:pt x="1273292" y="2781940"/>
                  <a:pt x="1237030" y="3065551"/>
                  <a:pt x="1204257" y="3360768"/>
                </a:cubicBezTo>
                <a:cubicBezTo>
                  <a:pt x="1172672" y="3666684"/>
                  <a:pt x="1147033" y="3979011"/>
                  <a:pt x="1127338" y="4297748"/>
                </a:cubicBezTo>
                <a:cubicBezTo>
                  <a:pt x="1111624" y="4533465"/>
                  <a:pt x="1092342" y="4773862"/>
                  <a:pt x="1069494" y="5018936"/>
                </a:cubicBezTo>
                <a:cubicBezTo>
                  <a:pt x="1054400" y="5229170"/>
                  <a:pt x="1046853" y="5457729"/>
                  <a:pt x="1046853" y="5704613"/>
                </a:cubicBezTo>
                <a:lnTo>
                  <a:pt x="1046853" y="6011124"/>
                </a:lnTo>
                <a:cubicBezTo>
                  <a:pt x="1046853" y="6186827"/>
                  <a:pt x="1041890" y="6356482"/>
                  <a:pt x="1031965" y="6520088"/>
                </a:cubicBezTo>
                <a:cubicBezTo>
                  <a:pt x="1047938" y="6377314"/>
                  <a:pt x="1077429" y="6234255"/>
                  <a:pt x="1120437" y="6090912"/>
                </a:cubicBezTo>
                <a:cubicBezTo>
                  <a:pt x="1145766" y="6023246"/>
                  <a:pt x="1173500" y="5955012"/>
                  <a:pt x="1203636" y="5886209"/>
                </a:cubicBezTo>
                <a:cubicBezTo>
                  <a:pt x="1653568" y="4918472"/>
                  <a:pt x="2087398" y="3956266"/>
                  <a:pt x="2505126" y="2999591"/>
                </a:cubicBezTo>
                <a:cubicBezTo>
                  <a:pt x="2616576" y="2748055"/>
                  <a:pt x="2708072" y="2497786"/>
                  <a:pt x="2779614" y="2248783"/>
                </a:cubicBezTo>
                <a:cubicBezTo>
                  <a:pt x="2830118" y="2089466"/>
                  <a:pt x="2913472" y="2009808"/>
                  <a:pt x="3029676" y="2009808"/>
                </a:cubicBezTo>
                <a:cubicBezTo>
                  <a:pt x="3061622" y="2009808"/>
                  <a:pt x="3100832" y="2015959"/>
                  <a:pt x="3147304" y="2028262"/>
                </a:cubicBezTo>
                <a:cubicBezTo>
                  <a:pt x="3188554" y="2038239"/>
                  <a:pt x="3228512" y="2050257"/>
                  <a:pt x="3267178" y="2064318"/>
                </a:cubicBezTo>
                <a:cubicBezTo>
                  <a:pt x="3334896" y="2084943"/>
                  <a:pt x="3407756" y="2102028"/>
                  <a:pt x="3485760" y="2115571"/>
                </a:cubicBezTo>
                <a:cubicBezTo>
                  <a:pt x="3756164" y="2156253"/>
                  <a:pt x="3935976" y="2304584"/>
                  <a:pt x="4025198" y="2560567"/>
                </a:cubicBezTo>
                <a:cubicBezTo>
                  <a:pt x="4063968" y="2651132"/>
                  <a:pt x="4095398" y="2748068"/>
                  <a:pt x="4119486" y="2851376"/>
                </a:cubicBezTo>
                <a:cubicBezTo>
                  <a:pt x="4143574" y="2954684"/>
                  <a:pt x="4155618" y="3060796"/>
                  <a:pt x="4155618" y="3169712"/>
                </a:cubicBezTo>
                <a:lnTo>
                  <a:pt x="4155618" y="3216003"/>
                </a:lnTo>
                <a:cubicBezTo>
                  <a:pt x="4152414" y="3280980"/>
                  <a:pt x="4150810" y="3353143"/>
                  <a:pt x="4150810" y="3432491"/>
                </a:cubicBezTo>
                <a:cubicBezTo>
                  <a:pt x="4150810" y="3696382"/>
                  <a:pt x="4169110" y="3950373"/>
                  <a:pt x="4205708" y="4194466"/>
                </a:cubicBezTo>
                <a:cubicBezTo>
                  <a:pt x="4225920" y="4362725"/>
                  <a:pt x="4242746" y="4532949"/>
                  <a:pt x="4256186" y="4705137"/>
                </a:cubicBezTo>
                <a:cubicBezTo>
                  <a:pt x="4266008" y="4833800"/>
                  <a:pt x="4269316" y="4960420"/>
                  <a:pt x="4266112" y="5085000"/>
                </a:cubicBezTo>
                <a:cubicBezTo>
                  <a:pt x="4270298" y="5165640"/>
                  <a:pt x="4272392" y="5236769"/>
                  <a:pt x="4272392" y="5298387"/>
                </a:cubicBezTo>
                <a:cubicBezTo>
                  <a:pt x="4290484" y="5647002"/>
                  <a:pt x="4348870" y="6010452"/>
                  <a:pt x="4447552" y="6388738"/>
                </a:cubicBezTo>
                <a:cubicBezTo>
                  <a:pt x="4471796" y="6470619"/>
                  <a:pt x="4491724" y="6565940"/>
                  <a:pt x="4507334" y="6674702"/>
                </a:cubicBezTo>
                <a:cubicBezTo>
                  <a:pt x="4530286" y="6874958"/>
                  <a:pt x="4577844" y="7056270"/>
                  <a:pt x="4650006" y="7218636"/>
                </a:cubicBezTo>
                <a:lnTo>
                  <a:pt x="4702534" y="7318712"/>
                </a:lnTo>
                <a:lnTo>
                  <a:pt x="4702626" y="7318555"/>
                </a:lnTo>
                <a:cubicBezTo>
                  <a:pt x="4706160" y="7311544"/>
                  <a:pt x="4709014" y="7304808"/>
                  <a:pt x="4711184" y="7298346"/>
                </a:cubicBezTo>
                <a:cubicBezTo>
                  <a:pt x="4717026" y="7274774"/>
                  <a:pt x="4723462" y="7256010"/>
                  <a:pt x="4730492" y="7242054"/>
                </a:cubicBezTo>
                <a:cubicBezTo>
                  <a:pt x="5073834" y="6315671"/>
                  <a:pt x="5414488" y="5352974"/>
                  <a:pt x="5752454" y="4353964"/>
                </a:cubicBezTo>
                <a:cubicBezTo>
                  <a:pt x="5982950" y="3565806"/>
                  <a:pt x="6206702" y="2851841"/>
                  <a:pt x="6423708" y="2212068"/>
                </a:cubicBezTo>
                <a:cubicBezTo>
                  <a:pt x="6640714" y="1572295"/>
                  <a:pt x="6860976" y="985236"/>
                  <a:pt x="7084494" y="450889"/>
                </a:cubicBezTo>
                <a:cubicBezTo>
                  <a:pt x="7092248" y="427731"/>
                  <a:pt x="7099098" y="395448"/>
                  <a:pt x="7105042" y="354043"/>
                </a:cubicBezTo>
                <a:cubicBezTo>
                  <a:pt x="7112590" y="298266"/>
                  <a:pt x="7127258" y="239867"/>
                  <a:pt x="7149046" y="178844"/>
                </a:cubicBezTo>
                <a:cubicBezTo>
                  <a:pt x="7170834" y="117821"/>
                  <a:pt x="7222074" y="68183"/>
                  <a:pt x="7302766" y="29931"/>
                </a:cubicBezTo>
                <a:cubicBezTo>
                  <a:pt x="7346136" y="9977"/>
                  <a:pt x="7391160" y="0"/>
                  <a:pt x="7437838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rtl="0"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1787326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E13A4B-C18B-494D-8A08-A873772AFF3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493031" y="993926"/>
            <a:ext cx="7934750" cy="11728147"/>
          </a:xfrm>
          <a:custGeom>
            <a:avLst/>
            <a:gdLst/>
            <a:ahLst/>
            <a:cxnLst/>
            <a:rect l="l" t="t" r="r" b="b"/>
            <a:pathLst>
              <a:path w="5771373" h="8530516">
                <a:moveTo>
                  <a:pt x="4967450" y="3845928"/>
                </a:moveTo>
                <a:cubicBezTo>
                  <a:pt x="4897975" y="4348793"/>
                  <a:pt x="4740003" y="4897148"/>
                  <a:pt x="4493533" y="5490993"/>
                </a:cubicBezTo>
                <a:cubicBezTo>
                  <a:pt x="4247062" y="6084837"/>
                  <a:pt x="3999765" y="6510783"/>
                  <a:pt x="3751641" y="6768833"/>
                </a:cubicBezTo>
                <a:cubicBezTo>
                  <a:pt x="3966682" y="6656351"/>
                  <a:pt x="4168490" y="6445445"/>
                  <a:pt x="4357064" y="6136116"/>
                </a:cubicBezTo>
                <a:cubicBezTo>
                  <a:pt x="4545639" y="5826788"/>
                  <a:pt x="4699476" y="5485203"/>
                  <a:pt x="4818575" y="5111362"/>
                </a:cubicBezTo>
                <a:cubicBezTo>
                  <a:pt x="4937675" y="4737522"/>
                  <a:pt x="4997225" y="4409998"/>
                  <a:pt x="4997225" y="4128790"/>
                </a:cubicBezTo>
                <a:cubicBezTo>
                  <a:pt x="4997225" y="4022924"/>
                  <a:pt x="4987300" y="3928636"/>
                  <a:pt x="4967450" y="3845928"/>
                </a:cubicBezTo>
                <a:close/>
                <a:moveTo>
                  <a:pt x="4218115" y="704673"/>
                </a:moveTo>
                <a:cubicBezTo>
                  <a:pt x="4151948" y="704673"/>
                  <a:pt x="4064277" y="716253"/>
                  <a:pt x="3955103" y="739411"/>
                </a:cubicBezTo>
                <a:cubicBezTo>
                  <a:pt x="3806228" y="772494"/>
                  <a:pt x="3687128" y="843623"/>
                  <a:pt x="3597803" y="952798"/>
                </a:cubicBezTo>
                <a:cubicBezTo>
                  <a:pt x="3402612" y="1164530"/>
                  <a:pt x="3241332" y="1391978"/>
                  <a:pt x="3113961" y="1635140"/>
                </a:cubicBezTo>
                <a:cubicBezTo>
                  <a:pt x="2986590" y="1878302"/>
                  <a:pt x="2878243" y="2130562"/>
                  <a:pt x="2788918" y="2391919"/>
                </a:cubicBezTo>
                <a:cubicBezTo>
                  <a:pt x="2673127" y="2716135"/>
                  <a:pt x="2579666" y="3042005"/>
                  <a:pt x="2508537" y="3369529"/>
                </a:cubicBezTo>
                <a:cubicBezTo>
                  <a:pt x="2437409" y="3697053"/>
                  <a:pt x="2401844" y="4027887"/>
                  <a:pt x="2401844" y="4362027"/>
                </a:cubicBezTo>
                <a:cubicBezTo>
                  <a:pt x="2401844" y="4666392"/>
                  <a:pt x="2438235" y="4972413"/>
                  <a:pt x="2511019" y="5280087"/>
                </a:cubicBezTo>
                <a:cubicBezTo>
                  <a:pt x="2530869" y="5346253"/>
                  <a:pt x="2540794" y="5412420"/>
                  <a:pt x="2540794" y="5478586"/>
                </a:cubicBezTo>
                <a:cubicBezTo>
                  <a:pt x="2540794" y="5551370"/>
                  <a:pt x="2522598" y="5624153"/>
                  <a:pt x="2486206" y="5696936"/>
                </a:cubicBezTo>
                <a:cubicBezTo>
                  <a:pt x="2446506" y="5769719"/>
                  <a:pt x="2405152" y="5806111"/>
                  <a:pt x="2362144" y="5806111"/>
                </a:cubicBezTo>
                <a:cubicBezTo>
                  <a:pt x="2325752" y="5806111"/>
                  <a:pt x="2284398" y="5784607"/>
                  <a:pt x="2238082" y="5741598"/>
                </a:cubicBezTo>
                <a:cubicBezTo>
                  <a:pt x="2056124" y="5569566"/>
                  <a:pt x="1930408" y="5369412"/>
                  <a:pt x="1860933" y="5141137"/>
                </a:cubicBezTo>
                <a:cubicBezTo>
                  <a:pt x="1738525" y="4747447"/>
                  <a:pt x="1677321" y="4350448"/>
                  <a:pt x="1677321" y="3950141"/>
                </a:cubicBezTo>
                <a:cubicBezTo>
                  <a:pt x="1677321" y="3774799"/>
                  <a:pt x="1688900" y="3597804"/>
                  <a:pt x="1712058" y="3419154"/>
                </a:cubicBezTo>
                <a:cubicBezTo>
                  <a:pt x="1731908" y="3253738"/>
                  <a:pt x="1748450" y="3089976"/>
                  <a:pt x="1761683" y="2927868"/>
                </a:cubicBezTo>
                <a:cubicBezTo>
                  <a:pt x="1768300" y="2841851"/>
                  <a:pt x="1776571" y="2755835"/>
                  <a:pt x="1786495" y="2669818"/>
                </a:cubicBezTo>
                <a:cubicBezTo>
                  <a:pt x="1707096" y="2749218"/>
                  <a:pt x="1645892" y="2834407"/>
                  <a:pt x="1602883" y="2925386"/>
                </a:cubicBezTo>
                <a:cubicBezTo>
                  <a:pt x="1559875" y="3016365"/>
                  <a:pt x="1523484" y="3108171"/>
                  <a:pt x="1493709" y="3200804"/>
                </a:cubicBezTo>
                <a:cubicBezTo>
                  <a:pt x="1480476" y="3243813"/>
                  <a:pt x="1465588" y="3286821"/>
                  <a:pt x="1449046" y="3329830"/>
                </a:cubicBezTo>
                <a:cubicBezTo>
                  <a:pt x="1124830" y="4242928"/>
                  <a:pt x="962723" y="5175875"/>
                  <a:pt x="962723" y="6128672"/>
                </a:cubicBezTo>
                <a:lnTo>
                  <a:pt x="962723" y="6217997"/>
                </a:lnTo>
                <a:cubicBezTo>
                  <a:pt x="959414" y="6631538"/>
                  <a:pt x="1058664" y="7023574"/>
                  <a:pt x="1260472" y="7394107"/>
                </a:cubicBezTo>
                <a:cubicBezTo>
                  <a:pt x="1263780" y="7400723"/>
                  <a:pt x="1267089" y="7407340"/>
                  <a:pt x="1270397" y="7413956"/>
                </a:cubicBezTo>
                <a:cubicBezTo>
                  <a:pt x="1349797" y="7552906"/>
                  <a:pt x="1414309" y="7652156"/>
                  <a:pt x="1463934" y="7711706"/>
                </a:cubicBezTo>
                <a:cubicBezTo>
                  <a:pt x="1513559" y="7771256"/>
                  <a:pt x="1578071" y="7801031"/>
                  <a:pt x="1657471" y="7801031"/>
                </a:cubicBezTo>
                <a:cubicBezTo>
                  <a:pt x="1750104" y="7801031"/>
                  <a:pt x="1890708" y="7769602"/>
                  <a:pt x="2079282" y="7706743"/>
                </a:cubicBezTo>
                <a:cubicBezTo>
                  <a:pt x="2082591" y="7706743"/>
                  <a:pt x="2085899" y="7706743"/>
                  <a:pt x="2089207" y="7706743"/>
                </a:cubicBezTo>
                <a:cubicBezTo>
                  <a:pt x="2469665" y="7594261"/>
                  <a:pt x="2793880" y="7400723"/>
                  <a:pt x="3061855" y="7126132"/>
                </a:cubicBezTo>
                <a:cubicBezTo>
                  <a:pt x="3577954" y="6610033"/>
                  <a:pt x="3969990" y="6029423"/>
                  <a:pt x="4237965" y="5384299"/>
                </a:cubicBezTo>
                <a:cubicBezTo>
                  <a:pt x="4486089" y="4805342"/>
                  <a:pt x="4646542" y="4213152"/>
                  <a:pt x="4719326" y="3607729"/>
                </a:cubicBezTo>
                <a:cubicBezTo>
                  <a:pt x="4792109" y="2965913"/>
                  <a:pt x="4828500" y="2325752"/>
                  <a:pt x="4828500" y="1687246"/>
                </a:cubicBezTo>
                <a:cubicBezTo>
                  <a:pt x="4828500" y="1419272"/>
                  <a:pt x="4749100" y="1181072"/>
                  <a:pt x="4590301" y="972648"/>
                </a:cubicBezTo>
                <a:cubicBezTo>
                  <a:pt x="4517518" y="873398"/>
                  <a:pt x="4455487" y="803923"/>
                  <a:pt x="4404208" y="764223"/>
                </a:cubicBezTo>
                <a:cubicBezTo>
                  <a:pt x="4352929" y="724523"/>
                  <a:pt x="4290898" y="704673"/>
                  <a:pt x="4218115" y="704673"/>
                </a:cubicBezTo>
                <a:close/>
                <a:moveTo>
                  <a:pt x="3409229" y="0"/>
                </a:moveTo>
                <a:cubicBezTo>
                  <a:pt x="3538254" y="0"/>
                  <a:pt x="3680512" y="34738"/>
                  <a:pt x="3836003" y="104212"/>
                </a:cubicBezTo>
                <a:cubicBezTo>
                  <a:pt x="3955103" y="153837"/>
                  <a:pt x="4077511" y="198500"/>
                  <a:pt x="4203227" y="238199"/>
                </a:cubicBezTo>
                <a:cubicBezTo>
                  <a:pt x="4441427" y="307674"/>
                  <a:pt x="4663084" y="408579"/>
                  <a:pt x="4868200" y="540911"/>
                </a:cubicBezTo>
                <a:cubicBezTo>
                  <a:pt x="5132867" y="729486"/>
                  <a:pt x="5344599" y="947009"/>
                  <a:pt x="5503399" y="1193479"/>
                </a:cubicBezTo>
                <a:cubicBezTo>
                  <a:pt x="5662198" y="1439948"/>
                  <a:pt x="5749868" y="1720329"/>
                  <a:pt x="5766410" y="2034620"/>
                </a:cubicBezTo>
                <a:cubicBezTo>
                  <a:pt x="5769718" y="2097478"/>
                  <a:pt x="5771373" y="2158682"/>
                  <a:pt x="5771373" y="2218232"/>
                </a:cubicBezTo>
                <a:cubicBezTo>
                  <a:pt x="5771373" y="2320790"/>
                  <a:pt x="5768065" y="2423348"/>
                  <a:pt x="5761447" y="2525906"/>
                </a:cubicBezTo>
                <a:cubicBezTo>
                  <a:pt x="5761447" y="2595381"/>
                  <a:pt x="5759793" y="2664856"/>
                  <a:pt x="5756485" y="2734331"/>
                </a:cubicBezTo>
                <a:lnTo>
                  <a:pt x="5756485" y="2764106"/>
                </a:lnTo>
                <a:cubicBezTo>
                  <a:pt x="5756485" y="3399304"/>
                  <a:pt x="5681221" y="4020442"/>
                  <a:pt x="5530692" y="4627520"/>
                </a:cubicBezTo>
                <a:cubicBezTo>
                  <a:pt x="5380163" y="5234597"/>
                  <a:pt x="5174220" y="5832578"/>
                  <a:pt x="4912863" y="6421459"/>
                </a:cubicBezTo>
                <a:cubicBezTo>
                  <a:pt x="4747447" y="6772141"/>
                  <a:pt x="4509247" y="7079816"/>
                  <a:pt x="4198265" y="7344481"/>
                </a:cubicBezTo>
                <a:cubicBezTo>
                  <a:pt x="4056006" y="7473506"/>
                  <a:pt x="3915403" y="7605840"/>
                  <a:pt x="3776453" y="7741481"/>
                </a:cubicBezTo>
                <a:cubicBezTo>
                  <a:pt x="3571337" y="7936672"/>
                  <a:pt x="3340581" y="8091336"/>
                  <a:pt x="3084186" y="8205473"/>
                </a:cubicBezTo>
                <a:cubicBezTo>
                  <a:pt x="2827791" y="8319610"/>
                  <a:pt x="2562297" y="8416379"/>
                  <a:pt x="2287707" y="8495779"/>
                </a:cubicBezTo>
                <a:cubicBezTo>
                  <a:pt x="2211615" y="8518937"/>
                  <a:pt x="2135524" y="8530516"/>
                  <a:pt x="2059432" y="8530516"/>
                </a:cubicBezTo>
                <a:cubicBezTo>
                  <a:pt x="1900633" y="8530516"/>
                  <a:pt x="1750104" y="8490816"/>
                  <a:pt x="1607846" y="8411417"/>
                </a:cubicBezTo>
                <a:cubicBezTo>
                  <a:pt x="1058664" y="8146751"/>
                  <a:pt x="648432" y="7749752"/>
                  <a:pt x="377149" y="7220419"/>
                </a:cubicBezTo>
                <a:cubicBezTo>
                  <a:pt x="238199" y="6945829"/>
                  <a:pt x="140604" y="6667929"/>
                  <a:pt x="84362" y="6386721"/>
                </a:cubicBezTo>
                <a:cubicBezTo>
                  <a:pt x="28121" y="6105514"/>
                  <a:pt x="0" y="5822653"/>
                  <a:pt x="0" y="5538136"/>
                </a:cubicBezTo>
                <a:cubicBezTo>
                  <a:pt x="0" y="5213921"/>
                  <a:pt x="26466" y="4888050"/>
                  <a:pt x="79400" y="4560526"/>
                </a:cubicBezTo>
                <a:cubicBezTo>
                  <a:pt x="181958" y="3842620"/>
                  <a:pt x="358953" y="3139601"/>
                  <a:pt x="610386" y="2451469"/>
                </a:cubicBezTo>
                <a:cubicBezTo>
                  <a:pt x="726177" y="2163645"/>
                  <a:pt x="866781" y="1887400"/>
                  <a:pt x="1032197" y="1622734"/>
                </a:cubicBezTo>
                <a:cubicBezTo>
                  <a:pt x="1108289" y="1493709"/>
                  <a:pt x="1182727" y="1364684"/>
                  <a:pt x="1255510" y="1235660"/>
                </a:cubicBezTo>
                <a:cubicBezTo>
                  <a:pt x="1295209" y="1162877"/>
                  <a:pt x="1348142" y="1126485"/>
                  <a:pt x="1414309" y="1126485"/>
                </a:cubicBezTo>
                <a:cubicBezTo>
                  <a:pt x="1447392" y="1126485"/>
                  <a:pt x="1485438" y="1134755"/>
                  <a:pt x="1528446" y="1151297"/>
                </a:cubicBezTo>
                <a:cubicBezTo>
                  <a:pt x="1584688" y="1174455"/>
                  <a:pt x="1640929" y="1197614"/>
                  <a:pt x="1697171" y="1220772"/>
                </a:cubicBezTo>
                <a:cubicBezTo>
                  <a:pt x="1750104" y="1247239"/>
                  <a:pt x="1804691" y="1272052"/>
                  <a:pt x="1860933" y="1295210"/>
                </a:cubicBezTo>
                <a:cubicBezTo>
                  <a:pt x="1960182" y="1348142"/>
                  <a:pt x="2032966" y="1374609"/>
                  <a:pt x="2079282" y="1374609"/>
                </a:cubicBezTo>
                <a:cubicBezTo>
                  <a:pt x="2115674" y="1374609"/>
                  <a:pt x="2146276" y="1359722"/>
                  <a:pt x="2171088" y="1329947"/>
                </a:cubicBezTo>
                <a:cubicBezTo>
                  <a:pt x="2195901" y="1300172"/>
                  <a:pt x="2228157" y="1252201"/>
                  <a:pt x="2267857" y="1186035"/>
                </a:cubicBezTo>
                <a:cubicBezTo>
                  <a:pt x="2307557" y="1116560"/>
                  <a:pt x="2345602" y="1048740"/>
                  <a:pt x="2381994" y="982573"/>
                </a:cubicBezTo>
                <a:cubicBezTo>
                  <a:pt x="2491169" y="774148"/>
                  <a:pt x="2618539" y="573994"/>
                  <a:pt x="2764106" y="382112"/>
                </a:cubicBezTo>
                <a:cubicBezTo>
                  <a:pt x="2866664" y="256395"/>
                  <a:pt x="2970049" y="161281"/>
                  <a:pt x="3074261" y="96769"/>
                </a:cubicBezTo>
                <a:cubicBezTo>
                  <a:pt x="3178473" y="32256"/>
                  <a:pt x="3290129" y="0"/>
                  <a:pt x="3409229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3033634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79EDF3E-74A5-BF45-A8E2-6F0847CBA7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423228" cy="13716000"/>
          </a:xfrm>
          <a:custGeom>
            <a:avLst/>
            <a:gdLst>
              <a:gd name="connsiteX0" fmla="*/ 10097562 w 12423228"/>
              <a:gd name="connsiteY0" fmla="*/ 1734207 h 13716000"/>
              <a:gd name="connsiteX1" fmla="*/ 10136217 w 12423228"/>
              <a:gd name="connsiteY1" fmla="*/ 1734207 h 13716000"/>
              <a:gd name="connsiteX2" fmla="*/ 10464607 w 12423228"/>
              <a:gd name="connsiteY2" fmla="*/ 1841120 h 13716000"/>
              <a:gd name="connsiteX3" fmla="*/ 10612032 w 12423228"/>
              <a:gd name="connsiteY3" fmla="*/ 2171366 h 13716000"/>
              <a:gd name="connsiteX4" fmla="*/ 10649872 w 12423228"/>
              <a:gd name="connsiteY4" fmla="*/ 2577926 h 13716000"/>
              <a:gd name="connsiteX5" fmla="*/ 10649872 w 12423228"/>
              <a:gd name="connsiteY5" fmla="*/ 2595035 h 13716000"/>
              <a:gd name="connsiteX6" fmla="*/ 10315733 w 12423228"/>
              <a:gd name="connsiteY6" fmla="*/ 2989555 h 13716000"/>
              <a:gd name="connsiteX7" fmla="*/ 10154233 w 12423228"/>
              <a:gd name="connsiteY7" fmla="*/ 2965294 h 13716000"/>
              <a:gd name="connsiteX8" fmla="*/ 9914696 w 12423228"/>
              <a:gd name="connsiteY8" fmla="*/ 2932704 h 13716000"/>
              <a:gd name="connsiteX9" fmla="*/ 9846529 w 12423228"/>
              <a:gd name="connsiteY9" fmla="*/ 2932704 h 13716000"/>
              <a:gd name="connsiteX10" fmla="*/ 6826796 w 12423228"/>
              <a:gd name="connsiteY10" fmla="*/ 3153592 h 13716000"/>
              <a:gd name="connsiteX11" fmla="*/ 6532806 w 12423228"/>
              <a:gd name="connsiteY11" fmla="*/ 3230178 h 13716000"/>
              <a:gd name="connsiteX12" fmla="*/ 6408105 w 12423228"/>
              <a:gd name="connsiteY12" fmla="*/ 3552004 h 13716000"/>
              <a:gd name="connsiteX13" fmla="*/ 6188032 w 12423228"/>
              <a:gd name="connsiteY13" fmla="*/ 4517663 h 13716000"/>
              <a:gd name="connsiteX14" fmla="*/ 6113256 w 12423228"/>
              <a:gd name="connsiteY14" fmla="*/ 4843835 h 13716000"/>
              <a:gd name="connsiteX15" fmla="*/ 5736118 w 12423228"/>
              <a:gd name="connsiteY15" fmla="*/ 6282954 h 13716000"/>
              <a:gd name="connsiteX16" fmla="*/ 5012665 w 12423228"/>
              <a:gd name="connsiteY16" fmla="*/ 9407246 h 13716000"/>
              <a:gd name="connsiteX17" fmla="*/ 4645440 w 12423228"/>
              <a:gd name="connsiteY17" fmla="*/ 12065141 h 13716000"/>
              <a:gd name="connsiteX18" fmla="*/ 4297723 w 12423228"/>
              <a:gd name="connsiteY18" fmla="*/ 12556526 h 13716000"/>
              <a:gd name="connsiteX19" fmla="*/ 4238247 w 12423228"/>
              <a:gd name="connsiteY19" fmla="*/ 12539507 h 13716000"/>
              <a:gd name="connsiteX20" fmla="*/ 3774019 w 12423228"/>
              <a:gd name="connsiteY20" fmla="*/ 12414850 h 13716000"/>
              <a:gd name="connsiteX21" fmla="*/ 3452284 w 12423228"/>
              <a:gd name="connsiteY21" fmla="*/ 12165446 h 13716000"/>
              <a:gd name="connsiteX22" fmla="*/ 3312871 w 12423228"/>
              <a:gd name="connsiteY22" fmla="*/ 11798809 h 13716000"/>
              <a:gd name="connsiteX23" fmla="*/ 3312871 w 12423228"/>
              <a:gd name="connsiteY23" fmla="*/ 11787673 h 13716000"/>
              <a:gd name="connsiteX24" fmla="*/ 3554761 w 12423228"/>
              <a:gd name="connsiteY24" fmla="*/ 10518293 h 13716000"/>
              <a:gd name="connsiteX25" fmla="*/ 3699243 w 12423228"/>
              <a:gd name="connsiteY25" fmla="*/ 9976394 h 13716000"/>
              <a:gd name="connsiteX26" fmla="*/ 4896563 w 12423228"/>
              <a:gd name="connsiteY26" fmla="*/ 4211317 h 13716000"/>
              <a:gd name="connsiteX27" fmla="*/ 5032807 w 12423228"/>
              <a:gd name="connsiteY27" fmla="*/ 3452424 h 13716000"/>
              <a:gd name="connsiteX28" fmla="*/ 5044124 w 12423228"/>
              <a:gd name="connsiteY28" fmla="*/ 3362711 h 13716000"/>
              <a:gd name="connsiteX29" fmla="*/ 5023664 w 12423228"/>
              <a:gd name="connsiteY29" fmla="*/ 3336367 h 13716000"/>
              <a:gd name="connsiteX30" fmla="*/ 4990170 w 12423228"/>
              <a:gd name="connsiteY30" fmla="*/ 3339535 h 13716000"/>
              <a:gd name="connsiteX31" fmla="*/ 4526576 w 12423228"/>
              <a:gd name="connsiteY31" fmla="*/ 3406706 h 13716000"/>
              <a:gd name="connsiteX32" fmla="*/ 2887209 w 12423228"/>
              <a:gd name="connsiteY32" fmla="*/ 3704725 h 13716000"/>
              <a:gd name="connsiteX33" fmla="*/ 2785729 w 12423228"/>
              <a:gd name="connsiteY33" fmla="*/ 3729438 h 13716000"/>
              <a:gd name="connsiteX34" fmla="*/ 2543566 w 12423228"/>
              <a:gd name="connsiteY34" fmla="*/ 3789548 h 13716000"/>
              <a:gd name="connsiteX35" fmla="*/ 2366404 w 12423228"/>
              <a:gd name="connsiteY35" fmla="*/ 3808378 h 13716000"/>
              <a:gd name="connsiteX36" fmla="*/ 1773356 w 12423228"/>
              <a:gd name="connsiteY36" fmla="*/ 3157031 h 13716000"/>
              <a:gd name="connsiteX37" fmla="*/ 1932414 w 12423228"/>
              <a:gd name="connsiteY37" fmla="*/ 2590690 h 13716000"/>
              <a:gd name="connsiteX38" fmla="*/ 2281217 w 12423228"/>
              <a:gd name="connsiteY38" fmla="*/ 2383109 h 13716000"/>
              <a:gd name="connsiteX39" fmla="*/ 2383513 w 12423228"/>
              <a:gd name="connsiteY39" fmla="*/ 2383109 h 13716000"/>
              <a:gd name="connsiteX40" fmla="*/ 3048169 w 12423228"/>
              <a:gd name="connsiteY40" fmla="*/ 2353915 h 13716000"/>
              <a:gd name="connsiteX41" fmla="*/ 3719069 w 12423228"/>
              <a:gd name="connsiteY41" fmla="*/ 2289051 h 13716000"/>
              <a:gd name="connsiteX42" fmla="*/ 4169807 w 12423228"/>
              <a:gd name="connsiteY42" fmla="*/ 2238175 h 13716000"/>
              <a:gd name="connsiteX43" fmla="*/ 4961200 w 12423228"/>
              <a:gd name="connsiteY43" fmla="*/ 2189561 h 13716000"/>
              <a:gd name="connsiteX44" fmla="*/ 5328110 w 12423228"/>
              <a:gd name="connsiteY44" fmla="*/ 2203684 h 13716000"/>
              <a:gd name="connsiteX45" fmla="*/ 5654282 w 12423228"/>
              <a:gd name="connsiteY45" fmla="*/ 2218078 h 13716000"/>
              <a:gd name="connsiteX46" fmla="*/ 6572956 w 12423228"/>
              <a:gd name="connsiteY46" fmla="*/ 2113881 h 13716000"/>
              <a:gd name="connsiteX47" fmla="*/ 7617872 w 12423228"/>
              <a:gd name="connsiteY47" fmla="*/ 1958806 h 13716000"/>
              <a:gd name="connsiteX48" fmla="*/ 8998012 w 12423228"/>
              <a:gd name="connsiteY48" fmla="*/ 1816722 h 13716000"/>
              <a:gd name="connsiteX49" fmla="*/ 10097562 w 12423228"/>
              <a:gd name="connsiteY49" fmla="*/ 1734207 h 13716000"/>
              <a:gd name="connsiteX50" fmla="*/ 622652 w 12423228"/>
              <a:gd name="connsiteY50" fmla="*/ 622652 h 13716000"/>
              <a:gd name="connsiteX51" fmla="*/ 622652 w 12423228"/>
              <a:gd name="connsiteY51" fmla="*/ 13093348 h 13716000"/>
              <a:gd name="connsiteX52" fmla="*/ 11800576 w 12423228"/>
              <a:gd name="connsiteY52" fmla="*/ 13093348 h 13716000"/>
              <a:gd name="connsiteX53" fmla="*/ 11800576 w 12423228"/>
              <a:gd name="connsiteY53" fmla="*/ 622652 h 13716000"/>
              <a:gd name="connsiteX54" fmla="*/ 0 w 12423228"/>
              <a:gd name="connsiteY54" fmla="*/ 0 h 13716000"/>
              <a:gd name="connsiteX55" fmla="*/ 12423228 w 12423228"/>
              <a:gd name="connsiteY55" fmla="*/ 0 h 13716000"/>
              <a:gd name="connsiteX56" fmla="*/ 12423228 w 12423228"/>
              <a:gd name="connsiteY56" fmla="*/ 13716000 h 13716000"/>
              <a:gd name="connsiteX57" fmla="*/ 0 w 12423228"/>
              <a:gd name="connsiteY5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2423228" h="13716000">
                <a:moveTo>
                  <a:pt x="10097562" y="1734207"/>
                </a:moveTo>
                <a:lnTo>
                  <a:pt x="10136217" y="1734207"/>
                </a:lnTo>
                <a:cubicBezTo>
                  <a:pt x="10283958" y="1734207"/>
                  <a:pt x="10393422" y="1769844"/>
                  <a:pt x="10464607" y="1841120"/>
                </a:cubicBezTo>
                <a:cubicBezTo>
                  <a:pt x="10535792" y="1912396"/>
                  <a:pt x="10584934" y="2022478"/>
                  <a:pt x="10612032" y="2171366"/>
                </a:cubicBezTo>
                <a:cubicBezTo>
                  <a:pt x="10637258" y="2310416"/>
                  <a:pt x="10649872" y="2445936"/>
                  <a:pt x="10649872" y="2577926"/>
                </a:cubicBezTo>
                <a:lnTo>
                  <a:pt x="10649872" y="2595035"/>
                </a:lnTo>
                <a:cubicBezTo>
                  <a:pt x="10649872" y="2852134"/>
                  <a:pt x="10538492" y="2983640"/>
                  <a:pt x="10315733" y="2989555"/>
                </a:cubicBezTo>
                <a:cubicBezTo>
                  <a:pt x="10260512" y="2989555"/>
                  <a:pt x="10206678" y="2981467"/>
                  <a:pt x="10154233" y="2965294"/>
                </a:cubicBezTo>
                <a:cubicBezTo>
                  <a:pt x="10067085" y="2943568"/>
                  <a:pt x="9987239" y="2932704"/>
                  <a:pt x="9914696" y="2932704"/>
                </a:cubicBezTo>
                <a:lnTo>
                  <a:pt x="9846529" y="2932704"/>
                </a:lnTo>
                <a:cubicBezTo>
                  <a:pt x="8839076" y="2981589"/>
                  <a:pt x="7832498" y="3055218"/>
                  <a:pt x="6826796" y="3153592"/>
                </a:cubicBezTo>
                <a:cubicBezTo>
                  <a:pt x="6677002" y="3163670"/>
                  <a:pt x="6579006" y="3189199"/>
                  <a:pt x="6532806" y="3230178"/>
                </a:cubicBezTo>
                <a:cubicBezTo>
                  <a:pt x="6486608" y="3271157"/>
                  <a:pt x="6445041" y="3378432"/>
                  <a:pt x="6408105" y="3552004"/>
                </a:cubicBezTo>
                <a:cubicBezTo>
                  <a:pt x="6329165" y="3871869"/>
                  <a:pt x="6255808" y="4193755"/>
                  <a:pt x="6188032" y="4517663"/>
                </a:cubicBezTo>
                <a:cubicBezTo>
                  <a:pt x="6160089" y="4629254"/>
                  <a:pt x="6135164" y="4737977"/>
                  <a:pt x="6113256" y="4843835"/>
                </a:cubicBezTo>
                <a:cubicBezTo>
                  <a:pt x="5995812" y="5333408"/>
                  <a:pt x="5870098" y="5813114"/>
                  <a:pt x="5736118" y="6282954"/>
                </a:cubicBezTo>
                <a:cubicBezTo>
                  <a:pt x="5477449" y="7330963"/>
                  <a:pt x="5236300" y="8372394"/>
                  <a:pt x="5012665" y="9407246"/>
                </a:cubicBezTo>
                <a:cubicBezTo>
                  <a:pt x="4789032" y="10442100"/>
                  <a:pt x="4666623" y="11328065"/>
                  <a:pt x="4645440" y="12065141"/>
                </a:cubicBezTo>
                <a:cubicBezTo>
                  <a:pt x="4645440" y="12411680"/>
                  <a:pt x="4529534" y="12575476"/>
                  <a:pt x="4297723" y="12556526"/>
                </a:cubicBezTo>
                <a:cubicBezTo>
                  <a:pt x="4258856" y="12556526"/>
                  <a:pt x="4239031" y="12550853"/>
                  <a:pt x="4238247" y="12539507"/>
                </a:cubicBezTo>
                <a:cubicBezTo>
                  <a:pt x="4050310" y="12518263"/>
                  <a:pt x="3895568" y="12476710"/>
                  <a:pt x="3774019" y="12414850"/>
                </a:cubicBezTo>
                <a:cubicBezTo>
                  <a:pt x="3652470" y="12352989"/>
                  <a:pt x="3545226" y="12269854"/>
                  <a:pt x="3452284" y="12165446"/>
                </a:cubicBezTo>
                <a:cubicBezTo>
                  <a:pt x="3359343" y="12061037"/>
                  <a:pt x="3312871" y="11938824"/>
                  <a:pt x="3312871" y="11798809"/>
                </a:cubicBezTo>
                <a:lnTo>
                  <a:pt x="3312871" y="11787673"/>
                </a:lnTo>
                <a:cubicBezTo>
                  <a:pt x="3336167" y="11351993"/>
                  <a:pt x="3416797" y="10928867"/>
                  <a:pt x="3554761" y="10518293"/>
                </a:cubicBezTo>
                <a:cubicBezTo>
                  <a:pt x="3601534" y="10366268"/>
                  <a:pt x="3649695" y="10185635"/>
                  <a:pt x="3699243" y="9976394"/>
                </a:cubicBezTo>
                <a:cubicBezTo>
                  <a:pt x="4138363" y="8077184"/>
                  <a:pt x="4537469" y="6155491"/>
                  <a:pt x="4896563" y="4211317"/>
                </a:cubicBezTo>
                <a:cubicBezTo>
                  <a:pt x="4941948" y="3999301"/>
                  <a:pt x="4987363" y="3746336"/>
                  <a:pt x="5032807" y="3452424"/>
                </a:cubicBezTo>
                <a:cubicBezTo>
                  <a:pt x="5040352" y="3412832"/>
                  <a:pt x="5044124" y="3382928"/>
                  <a:pt x="5044124" y="3362711"/>
                </a:cubicBezTo>
                <a:cubicBezTo>
                  <a:pt x="5044124" y="3345148"/>
                  <a:pt x="5037304" y="3336367"/>
                  <a:pt x="5023664" y="3336367"/>
                </a:cubicBezTo>
                <a:cubicBezTo>
                  <a:pt x="5013646" y="3336367"/>
                  <a:pt x="5002481" y="3337423"/>
                  <a:pt x="4990170" y="3339535"/>
                </a:cubicBezTo>
                <a:cubicBezTo>
                  <a:pt x="4823236" y="3363978"/>
                  <a:pt x="4668705" y="3386368"/>
                  <a:pt x="4526576" y="3406706"/>
                </a:cubicBezTo>
                <a:cubicBezTo>
                  <a:pt x="3969348" y="3476051"/>
                  <a:pt x="3422893" y="3575391"/>
                  <a:pt x="2887209" y="3704725"/>
                </a:cubicBezTo>
                <a:cubicBezTo>
                  <a:pt x="2857456" y="3713656"/>
                  <a:pt x="2823630" y="3721894"/>
                  <a:pt x="2785729" y="3729438"/>
                </a:cubicBezTo>
                <a:cubicBezTo>
                  <a:pt x="2710350" y="3752129"/>
                  <a:pt x="2629629" y="3772168"/>
                  <a:pt x="2543566" y="3789548"/>
                </a:cubicBezTo>
                <a:cubicBezTo>
                  <a:pt x="2485387" y="3802101"/>
                  <a:pt x="2426333" y="3808378"/>
                  <a:pt x="2366404" y="3808378"/>
                </a:cubicBezTo>
                <a:cubicBezTo>
                  <a:pt x="1993791" y="3808378"/>
                  <a:pt x="1796109" y="3591262"/>
                  <a:pt x="1773356" y="3157031"/>
                </a:cubicBezTo>
                <a:cubicBezTo>
                  <a:pt x="1777582" y="2937895"/>
                  <a:pt x="1830601" y="2749113"/>
                  <a:pt x="1932414" y="2590690"/>
                </a:cubicBezTo>
                <a:cubicBezTo>
                  <a:pt x="2014130" y="2452303"/>
                  <a:pt x="2130399" y="2383109"/>
                  <a:pt x="2281217" y="2383109"/>
                </a:cubicBezTo>
                <a:lnTo>
                  <a:pt x="2383513" y="2383109"/>
                </a:lnTo>
                <a:cubicBezTo>
                  <a:pt x="2616532" y="2383109"/>
                  <a:pt x="2838084" y="2373378"/>
                  <a:pt x="3048169" y="2353915"/>
                </a:cubicBezTo>
                <a:cubicBezTo>
                  <a:pt x="3258252" y="2334451"/>
                  <a:pt x="3481886" y="2312830"/>
                  <a:pt x="3719069" y="2289051"/>
                </a:cubicBezTo>
                <a:cubicBezTo>
                  <a:pt x="3869104" y="2270221"/>
                  <a:pt x="4019350" y="2253262"/>
                  <a:pt x="4169807" y="2238175"/>
                </a:cubicBezTo>
                <a:cubicBezTo>
                  <a:pt x="4444166" y="2205765"/>
                  <a:pt x="4707964" y="2189561"/>
                  <a:pt x="4961200" y="2189561"/>
                </a:cubicBezTo>
                <a:cubicBezTo>
                  <a:pt x="5065608" y="2189561"/>
                  <a:pt x="5187911" y="2194269"/>
                  <a:pt x="5328110" y="2203684"/>
                </a:cubicBezTo>
                <a:cubicBezTo>
                  <a:pt x="5426966" y="2213279"/>
                  <a:pt x="5535689" y="2218078"/>
                  <a:pt x="5654282" y="2218078"/>
                </a:cubicBezTo>
                <a:cubicBezTo>
                  <a:pt x="5975775" y="2218078"/>
                  <a:pt x="6282000" y="2183345"/>
                  <a:pt x="6572956" y="2113881"/>
                </a:cubicBezTo>
                <a:cubicBezTo>
                  <a:pt x="6817381" y="2063124"/>
                  <a:pt x="7165686" y="2011433"/>
                  <a:pt x="7617872" y="1958806"/>
                </a:cubicBezTo>
                <a:cubicBezTo>
                  <a:pt x="8070058" y="1906180"/>
                  <a:pt x="8530105" y="1858818"/>
                  <a:pt x="8998012" y="1816722"/>
                </a:cubicBezTo>
                <a:cubicBezTo>
                  <a:pt x="9465920" y="1774628"/>
                  <a:pt x="9832436" y="1747122"/>
                  <a:pt x="10097562" y="1734207"/>
                </a:cubicBezTo>
                <a:close/>
                <a:moveTo>
                  <a:pt x="622652" y="622652"/>
                </a:moveTo>
                <a:lnTo>
                  <a:pt x="622652" y="13093348"/>
                </a:lnTo>
                <a:lnTo>
                  <a:pt x="11800576" y="13093348"/>
                </a:lnTo>
                <a:lnTo>
                  <a:pt x="11800576" y="622652"/>
                </a:lnTo>
                <a:close/>
                <a:moveTo>
                  <a:pt x="0" y="0"/>
                </a:moveTo>
                <a:lnTo>
                  <a:pt x="12423228" y="0"/>
                </a:lnTo>
                <a:lnTo>
                  <a:pt x="12423228" y="13716000"/>
                </a:lnTo>
                <a:lnTo>
                  <a:pt x="0" y="13716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3855781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1">
            <a:extLst>
              <a:ext uri="{FF2B5EF4-FFF2-40B4-BE49-F238E27FC236}">
                <a16:creationId xmlns:a16="http://schemas.microsoft.com/office/drawing/2014/main" id="{608604CA-CB02-4944-869D-442F7E54BFF2}"/>
              </a:ext>
            </a:extLst>
          </p:cNvPr>
          <p:cNvSpPr/>
          <p:nvPr userDrawn="1"/>
        </p:nvSpPr>
        <p:spPr>
          <a:xfrm>
            <a:off x="8424865" y="5822950"/>
            <a:ext cx="7369971" cy="5575300"/>
          </a:xfrm>
          <a:prstGeom prst="parallelogram">
            <a:avLst>
              <a:gd name="adj" fmla="val 33576"/>
            </a:avLst>
          </a:prstGeom>
          <a:solidFill>
            <a:schemeClr val="accent1"/>
          </a:solidFill>
          <a:ln>
            <a:noFill/>
          </a:ln>
          <a:effectLst>
            <a:outerShdw blurRad="1244600" dist="1460500" sx="86000" sy="86000" algn="ctr" rotWithShape="0">
              <a:schemeClr val="tx2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16F8A15-DAD3-514D-862F-21FD436746E9}"/>
              </a:ext>
            </a:extLst>
          </p:cNvPr>
          <p:cNvSpPr/>
          <p:nvPr userDrawn="1"/>
        </p:nvSpPr>
        <p:spPr>
          <a:xfrm>
            <a:off x="1450183" y="5822950"/>
            <a:ext cx="7369971" cy="5575300"/>
          </a:xfrm>
          <a:prstGeom prst="parallelogram">
            <a:avLst>
              <a:gd name="adj" fmla="val 33576"/>
            </a:avLst>
          </a:prstGeom>
          <a:solidFill>
            <a:schemeClr val="accent1"/>
          </a:solidFill>
          <a:ln>
            <a:noFill/>
          </a:ln>
          <a:effectLst>
            <a:outerShdw blurRad="1244600" dist="1460500" sx="86000" sy="86000" algn="ctr" rotWithShape="0">
              <a:schemeClr val="tx2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1F5530B-9F75-448A-8975-DEA03ED09190}"/>
              </a:ext>
            </a:extLst>
          </p:cNvPr>
          <p:cNvSpPr/>
          <p:nvPr userDrawn="1"/>
        </p:nvSpPr>
        <p:spPr>
          <a:xfrm>
            <a:off x="15599567" y="5822950"/>
            <a:ext cx="7369971" cy="5575300"/>
          </a:xfrm>
          <a:prstGeom prst="parallelogram">
            <a:avLst>
              <a:gd name="adj" fmla="val 33576"/>
            </a:avLst>
          </a:prstGeom>
          <a:solidFill>
            <a:schemeClr val="accent1"/>
          </a:solidFill>
          <a:ln>
            <a:noFill/>
          </a:ln>
          <a:effectLst>
            <a:outerShdw blurRad="1244600" dist="1460500" sx="86000" sy="86000" algn="ctr" rotWithShape="0">
              <a:schemeClr val="tx2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00B439-F278-4DEE-9BC8-64B21FA9505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617789" y="3937000"/>
            <a:ext cx="6438900" cy="4876800"/>
          </a:xfrm>
          <a:prstGeom prst="parallelogram">
            <a:avLst>
              <a:gd name="adj" fmla="val 33000"/>
            </a:avLst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B5B1844-CE2D-4C97-B11A-DDE25FC493D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592472" y="3937000"/>
            <a:ext cx="6438900" cy="4876800"/>
          </a:xfrm>
          <a:prstGeom prst="parallelogram">
            <a:avLst>
              <a:gd name="adj" fmla="val 33000"/>
            </a:avLst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36302B-CC7F-4F46-9607-B23B38EA55F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733838" y="3937000"/>
            <a:ext cx="6438900" cy="4876800"/>
          </a:xfrm>
          <a:prstGeom prst="parallelogram">
            <a:avLst>
              <a:gd name="adj" fmla="val 33000"/>
            </a:avLst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84AF9AA-903C-4C40-B118-574A5E556F5F}"/>
              </a:ext>
            </a:extLst>
          </p:cNvPr>
          <p:cNvSpPr/>
          <p:nvPr userDrawn="1"/>
        </p:nvSpPr>
        <p:spPr>
          <a:xfrm>
            <a:off x="22243719" y="195100"/>
            <a:ext cx="7183049" cy="12360599"/>
          </a:xfrm>
          <a:custGeom>
            <a:avLst/>
            <a:gdLst>
              <a:gd name="connsiteX0" fmla="*/ 2566162 w 2568523"/>
              <a:gd name="connsiteY0" fmla="*/ 2742788 h 4419916"/>
              <a:gd name="connsiteX1" fmla="*/ 2405567 w 2568523"/>
              <a:gd name="connsiteY1" fmla="*/ 2703886 h 4419916"/>
              <a:gd name="connsiteX2" fmla="*/ 2405567 w 2568523"/>
              <a:gd name="connsiteY2" fmla="*/ 2703886 h 4419916"/>
              <a:gd name="connsiteX3" fmla="*/ 2405567 w 2568523"/>
              <a:gd name="connsiteY3" fmla="*/ 2703886 h 4419916"/>
              <a:gd name="connsiteX4" fmla="*/ 2405203 w 2568523"/>
              <a:gd name="connsiteY4" fmla="*/ 2703886 h 4419916"/>
              <a:gd name="connsiteX5" fmla="*/ 2211105 w 2568523"/>
              <a:gd name="connsiteY5" fmla="*/ 2674800 h 4419916"/>
              <a:gd name="connsiteX6" fmla="*/ 1999163 w 2568523"/>
              <a:gd name="connsiteY6" fmla="*/ 2636625 h 4419916"/>
              <a:gd name="connsiteX7" fmla="*/ 1820723 w 2568523"/>
              <a:gd name="connsiteY7" fmla="*/ 2463565 h 4419916"/>
              <a:gd name="connsiteX8" fmla="*/ 1815261 w 2568523"/>
              <a:gd name="connsiteY8" fmla="*/ 2461384 h 4419916"/>
              <a:gd name="connsiteX9" fmla="*/ 1552700 w 2568523"/>
              <a:gd name="connsiteY9" fmla="*/ 2471200 h 4419916"/>
              <a:gd name="connsiteX10" fmla="*/ 1552700 w 2568523"/>
              <a:gd name="connsiteY10" fmla="*/ 2471200 h 4419916"/>
              <a:gd name="connsiteX11" fmla="*/ 1552700 w 2568523"/>
              <a:gd name="connsiteY11" fmla="*/ 2471200 h 4419916"/>
              <a:gd name="connsiteX12" fmla="*/ 1547602 w 2568523"/>
              <a:gd name="connsiteY12" fmla="*/ 2473381 h 4419916"/>
              <a:gd name="connsiteX13" fmla="*/ 1547602 w 2568523"/>
              <a:gd name="connsiteY13" fmla="*/ 2473381 h 4419916"/>
              <a:gd name="connsiteX14" fmla="*/ 1547602 w 2568523"/>
              <a:gd name="connsiteY14" fmla="*/ 2473381 h 4419916"/>
              <a:gd name="connsiteX15" fmla="*/ 1455469 w 2568523"/>
              <a:gd name="connsiteY15" fmla="*/ 2569728 h 4419916"/>
              <a:gd name="connsiteX16" fmla="*/ 1412134 w 2568523"/>
              <a:gd name="connsiteY16" fmla="*/ 2526463 h 4419916"/>
              <a:gd name="connsiteX17" fmla="*/ 1407036 w 2568523"/>
              <a:gd name="connsiteY17" fmla="*/ 2524282 h 4419916"/>
              <a:gd name="connsiteX18" fmla="*/ 1348041 w 2568523"/>
              <a:gd name="connsiteY18" fmla="*/ 2524282 h 4419916"/>
              <a:gd name="connsiteX19" fmla="*/ 1313446 w 2568523"/>
              <a:gd name="connsiteY19" fmla="*/ 2472291 h 4419916"/>
              <a:gd name="connsiteX20" fmla="*/ 1341487 w 2568523"/>
              <a:gd name="connsiteY20" fmla="*/ 2393395 h 4419916"/>
              <a:gd name="connsiteX21" fmla="*/ 1341487 w 2568523"/>
              <a:gd name="connsiteY21" fmla="*/ 2388669 h 4419916"/>
              <a:gd name="connsiteX22" fmla="*/ 1341487 w 2568523"/>
              <a:gd name="connsiteY22" fmla="*/ 2388669 h 4419916"/>
              <a:gd name="connsiteX23" fmla="*/ 1341122 w 2568523"/>
              <a:gd name="connsiteY23" fmla="*/ 2387942 h 4419916"/>
              <a:gd name="connsiteX24" fmla="*/ 1341122 w 2568523"/>
              <a:gd name="connsiteY24" fmla="*/ 2387942 h 4419916"/>
              <a:gd name="connsiteX25" fmla="*/ 1337845 w 2568523"/>
              <a:gd name="connsiteY25" fmla="*/ 2384670 h 4419916"/>
              <a:gd name="connsiteX26" fmla="*/ 1337845 w 2568523"/>
              <a:gd name="connsiteY26" fmla="*/ 2384670 h 4419916"/>
              <a:gd name="connsiteX27" fmla="*/ 1337845 w 2568523"/>
              <a:gd name="connsiteY27" fmla="*/ 2384670 h 4419916"/>
              <a:gd name="connsiteX28" fmla="*/ 1337845 w 2568523"/>
              <a:gd name="connsiteY28" fmla="*/ 2384670 h 4419916"/>
              <a:gd name="connsiteX29" fmla="*/ 1337117 w 2568523"/>
              <a:gd name="connsiteY29" fmla="*/ 2384306 h 4419916"/>
              <a:gd name="connsiteX30" fmla="*/ 1337117 w 2568523"/>
              <a:gd name="connsiteY30" fmla="*/ 2384306 h 4419916"/>
              <a:gd name="connsiteX31" fmla="*/ 1337117 w 2568523"/>
              <a:gd name="connsiteY31" fmla="*/ 2384306 h 4419916"/>
              <a:gd name="connsiteX32" fmla="*/ 1337117 w 2568523"/>
              <a:gd name="connsiteY32" fmla="*/ 2384306 h 4419916"/>
              <a:gd name="connsiteX33" fmla="*/ 1336024 w 2568523"/>
              <a:gd name="connsiteY33" fmla="*/ 2383943 h 4419916"/>
              <a:gd name="connsiteX34" fmla="*/ 1204198 w 2568523"/>
              <a:gd name="connsiteY34" fmla="*/ 2361401 h 4419916"/>
              <a:gd name="connsiteX35" fmla="*/ 1278487 w 2568523"/>
              <a:gd name="connsiteY35" fmla="*/ 2190159 h 4419916"/>
              <a:gd name="connsiteX36" fmla="*/ 1278123 w 2568523"/>
              <a:gd name="connsiteY36" fmla="*/ 2183978 h 4419916"/>
              <a:gd name="connsiteX37" fmla="*/ 1273024 w 2568523"/>
              <a:gd name="connsiteY37" fmla="*/ 2180342 h 4419916"/>
              <a:gd name="connsiteX38" fmla="*/ 1195094 w 2568523"/>
              <a:gd name="connsiteY38" fmla="*/ 2165799 h 4419916"/>
              <a:gd name="connsiteX39" fmla="*/ 1194001 w 2568523"/>
              <a:gd name="connsiteY39" fmla="*/ 2165799 h 4419916"/>
              <a:gd name="connsiteX40" fmla="*/ 1193637 w 2568523"/>
              <a:gd name="connsiteY40" fmla="*/ 2165799 h 4419916"/>
              <a:gd name="connsiteX41" fmla="*/ 1193273 w 2568523"/>
              <a:gd name="connsiteY41" fmla="*/ 2165799 h 4419916"/>
              <a:gd name="connsiteX42" fmla="*/ 1190724 w 2568523"/>
              <a:gd name="connsiteY42" fmla="*/ 2166163 h 4419916"/>
              <a:gd name="connsiteX43" fmla="*/ 1190360 w 2568523"/>
              <a:gd name="connsiteY43" fmla="*/ 2166527 h 4419916"/>
              <a:gd name="connsiteX44" fmla="*/ 1188539 w 2568523"/>
              <a:gd name="connsiteY44" fmla="*/ 2167617 h 4419916"/>
              <a:gd name="connsiteX45" fmla="*/ 1188175 w 2568523"/>
              <a:gd name="connsiteY45" fmla="*/ 2167981 h 4419916"/>
              <a:gd name="connsiteX46" fmla="*/ 1187810 w 2568523"/>
              <a:gd name="connsiteY46" fmla="*/ 2168344 h 4419916"/>
              <a:gd name="connsiteX47" fmla="*/ 1155036 w 2568523"/>
              <a:gd name="connsiteY47" fmla="*/ 2210519 h 4419916"/>
              <a:gd name="connsiteX48" fmla="*/ 1096406 w 2568523"/>
              <a:gd name="connsiteY48" fmla="*/ 2237423 h 4419916"/>
              <a:gd name="connsiteX49" fmla="*/ 1027215 w 2568523"/>
              <a:gd name="connsiteY49" fmla="*/ 2207246 h 4419916"/>
              <a:gd name="connsiteX50" fmla="*/ 1054527 w 2568523"/>
              <a:gd name="connsiteY50" fmla="*/ 2083632 h 4419916"/>
              <a:gd name="connsiteX51" fmla="*/ 1173972 w 2568523"/>
              <a:gd name="connsiteY51" fmla="*/ 1945474 h 4419916"/>
              <a:gd name="connsiteX52" fmla="*/ 1248990 w 2568523"/>
              <a:gd name="connsiteY52" fmla="*/ 1912753 h 4419916"/>
              <a:gd name="connsiteX53" fmla="*/ 1351683 w 2568523"/>
              <a:gd name="connsiteY53" fmla="*/ 1903664 h 4419916"/>
              <a:gd name="connsiteX54" fmla="*/ 1351683 w 2568523"/>
              <a:gd name="connsiteY54" fmla="*/ 2080360 h 4419916"/>
              <a:gd name="connsiteX55" fmla="*/ 1356053 w 2568523"/>
              <a:gd name="connsiteY55" fmla="*/ 2086904 h 4419916"/>
              <a:gd name="connsiteX56" fmla="*/ 1364065 w 2568523"/>
              <a:gd name="connsiteY56" fmla="*/ 2085450 h 4419916"/>
              <a:gd name="connsiteX57" fmla="*/ 1454013 w 2568523"/>
              <a:gd name="connsiteY57" fmla="*/ 2002919 h 4419916"/>
              <a:gd name="connsiteX58" fmla="*/ 1456198 w 2568523"/>
              <a:gd name="connsiteY58" fmla="*/ 1997465 h 4419916"/>
              <a:gd name="connsiteX59" fmla="*/ 1456198 w 2568523"/>
              <a:gd name="connsiteY59" fmla="*/ 1888757 h 4419916"/>
              <a:gd name="connsiteX60" fmla="*/ 1529030 w 2568523"/>
              <a:gd name="connsiteY60" fmla="*/ 1808771 h 4419916"/>
              <a:gd name="connsiteX61" fmla="*/ 1529030 w 2568523"/>
              <a:gd name="connsiteY61" fmla="*/ 1808771 h 4419916"/>
              <a:gd name="connsiteX62" fmla="*/ 1529394 w 2568523"/>
              <a:gd name="connsiteY62" fmla="*/ 1808408 h 4419916"/>
              <a:gd name="connsiteX63" fmla="*/ 1679064 w 2568523"/>
              <a:gd name="connsiteY63" fmla="*/ 1649527 h 4419916"/>
              <a:gd name="connsiteX64" fmla="*/ 1794504 w 2568523"/>
              <a:gd name="connsiteY64" fmla="*/ 1601535 h 4419916"/>
              <a:gd name="connsiteX65" fmla="*/ 1798145 w 2568523"/>
              <a:gd name="connsiteY65" fmla="*/ 1597899 h 4419916"/>
              <a:gd name="connsiteX66" fmla="*/ 1849492 w 2568523"/>
              <a:gd name="connsiteY66" fmla="*/ 1490282 h 4419916"/>
              <a:gd name="connsiteX67" fmla="*/ 1966388 w 2568523"/>
              <a:gd name="connsiteY67" fmla="*/ 1490282 h 4419916"/>
              <a:gd name="connsiteX68" fmla="*/ 1973671 w 2568523"/>
              <a:gd name="connsiteY68" fmla="*/ 1483011 h 4419916"/>
              <a:gd name="connsiteX69" fmla="*/ 1973671 w 2568523"/>
              <a:gd name="connsiteY69" fmla="*/ 1281228 h 4419916"/>
              <a:gd name="connsiteX70" fmla="*/ 2140457 w 2568523"/>
              <a:gd name="connsiteY70" fmla="*/ 1272503 h 4419916"/>
              <a:gd name="connsiteX71" fmla="*/ 2096030 w 2568523"/>
              <a:gd name="connsiteY71" fmla="*/ 1388118 h 4419916"/>
              <a:gd name="connsiteX72" fmla="*/ 2096758 w 2568523"/>
              <a:gd name="connsiteY72" fmla="*/ 1394663 h 4419916"/>
              <a:gd name="connsiteX73" fmla="*/ 2155024 w 2568523"/>
              <a:gd name="connsiteY73" fmla="*/ 1487010 h 4419916"/>
              <a:gd name="connsiteX74" fmla="*/ 2160486 w 2568523"/>
              <a:gd name="connsiteY74" fmla="*/ 1490282 h 4419916"/>
              <a:gd name="connsiteX75" fmla="*/ 2166313 w 2568523"/>
              <a:gd name="connsiteY75" fmla="*/ 1488101 h 4419916"/>
              <a:gd name="connsiteX76" fmla="*/ 2215110 w 2568523"/>
              <a:gd name="connsiteY76" fmla="*/ 1439382 h 4419916"/>
              <a:gd name="connsiteX77" fmla="*/ 2215839 w 2568523"/>
              <a:gd name="connsiteY77" fmla="*/ 1429929 h 4419916"/>
              <a:gd name="connsiteX78" fmla="*/ 2178330 w 2568523"/>
              <a:gd name="connsiteY78" fmla="*/ 1378302 h 4419916"/>
              <a:gd name="connsiteX79" fmla="*/ 2173960 w 2568523"/>
              <a:gd name="connsiteY79" fmla="*/ 1310314 h 4419916"/>
              <a:gd name="connsiteX80" fmla="*/ 2215839 w 2568523"/>
              <a:gd name="connsiteY80" fmla="*/ 1259050 h 4419916"/>
              <a:gd name="connsiteX81" fmla="*/ 2215110 w 2568523"/>
              <a:gd name="connsiteY81" fmla="*/ 1248870 h 4419916"/>
              <a:gd name="connsiteX82" fmla="*/ 2143371 w 2568523"/>
              <a:gd name="connsiteY82" fmla="*/ 1187063 h 4419916"/>
              <a:gd name="connsiteX83" fmla="*/ 2105498 w 2568523"/>
              <a:gd name="connsiteY83" fmla="*/ 1092171 h 4419916"/>
              <a:gd name="connsiteX84" fmla="*/ 2086197 w 2568523"/>
              <a:gd name="connsiteY84" fmla="*/ 986008 h 4419916"/>
              <a:gd name="connsiteX85" fmla="*/ 2082556 w 2568523"/>
              <a:gd name="connsiteY85" fmla="*/ 980918 h 4419916"/>
              <a:gd name="connsiteX86" fmla="*/ 1867700 w 2568523"/>
              <a:gd name="connsiteY86" fmla="*/ 854758 h 4419916"/>
              <a:gd name="connsiteX87" fmla="*/ 1944174 w 2568523"/>
              <a:gd name="connsiteY87" fmla="*/ 786770 h 4419916"/>
              <a:gd name="connsiteX88" fmla="*/ 2124798 w 2568523"/>
              <a:gd name="connsiteY88" fmla="*/ 862757 h 4419916"/>
              <a:gd name="connsiteX89" fmla="*/ 2132082 w 2568523"/>
              <a:gd name="connsiteY89" fmla="*/ 861666 h 4419916"/>
              <a:gd name="connsiteX90" fmla="*/ 2134631 w 2568523"/>
              <a:gd name="connsiteY90" fmla="*/ 854758 h 4419916"/>
              <a:gd name="connsiteX91" fmla="*/ 2111689 w 2568523"/>
              <a:gd name="connsiteY91" fmla="*/ 717691 h 4419916"/>
              <a:gd name="connsiteX92" fmla="*/ 2210012 w 2568523"/>
              <a:gd name="connsiteY92" fmla="*/ 717691 h 4419916"/>
              <a:gd name="connsiteX93" fmla="*/ 2215839 w 2568523"/>
              <a:gd name="connsiteY93" fmla="*/ 714783 h 4419916"/>
              <a:gd name="connsiteX94" fmla="*/ 2216931 w 2568523"/>
              <a:gd name="connsiteY94" fmla="*/ 708239 h 4419916"/>
              <a:gd name="connsiteX95" fmla="*/ 2187798 w 2568523"/>
              <a:gd name="connsiteY95" fmla="*/ 625708 h 4419916"/>
              <a:gd name="connsiteX96" fmla="*/ 2186706 w 2568523"/>
              <a:gd name="connsiteY96" fmla="*/ 623526 h 4419916"/>
              <a:gd name="connsiteX97" fmla="*/ 2122613 w 2568523"/>
              <a:gd name="connsiteY97" fmla="*/ 546085 h 4419916"/>
              <a:gd name="connsiteX98" fmla="*/ 2049781 w 2568523"/>
              <a:gd name="connsiteY98" fmla="*/ 468281 h 4419916"/>
              <a:gd name="connsiteX99" fmla="*/ 2047596 w 2568523"/>
              <a:gd name="connsiteY99" fmla="*/ 466827 h 4419916"/>
              <a:gd name="connsiteX100" fmla="*/ 1894284 w 2568523"/>
              <a:gd name="connsiteY100" fmla="*/ 395203 h 4419916"/>
              <a:gd name="connsiteX101" fmla="*/ 1837111 w 2568523"/>
              <a:gd name="connsiteY101" fmla="*/ 285768 h 4419916"/>
              <a:gd name="connsiteX102" fmla="*/ 1830556 w 2568523"/>
              <a:gd name="connsiteY102" fmla="*/ 281768 h 4419916"/>
              <a:gd name="connsiteX103" fmla="*/ 1830556 w 2568523"/>
              <a:gd name="connsiteY103" fmla="*/ 281768 h 4419916"/>
              <a:gd name="connsiteX104" fmla="*/ 1824001 w 2568523"/>
              <a:gd name="connsiteY104" fmla="*/ 285768 h 4419916"/>
              <a:gd name="connsiteX105" fmla="*/ 1736602 w 2568523"/>
              <a:gd name="connsiteY105" fmla="*/ 460646 h 4419916"/>
              <a:gd name="connsiteX106" fmla="*/ 1736966 w 2568523"/>
              <a:gd name="connsiteY106" fmla="*/ 467917 h 4419916"/>
              <a:gd name="connsiteX107" fmla="*/ 1743521 w 2568523"/>
              <a:gd name="connsiteY107" fmla="*/ 471189 h 4419916"/>
              <a:gd name="connsiteX108" fmla="*/ 1862238 w 2568523"/>
              <a:gd name="connsiteY108" fmla="*/ 467190 h 4419916"/>
              <a:gd name="connsiteX109" fmla="*/ 1710746 w 2568523"/>
              <a:gd name="connsiteY109" fmla="*/ 560992 h 4419916"/>
              <a:gd name="connsiteX110" fmla="*/ 1593122 w 2568523"/>
              <a:gd name="connsiteY110" fmla="*/ 420289 h 4419916"/>
              <a:gd name="connsiteX111" fmla="*/ 1592030 w 2568523"/>
              <a:gd name="connsiteY111" fmla="*/ 419562 h 4419916"/>
              <a:gd name="connsiteX112" fmla="*/ 1591666 w 2568523"/>
              <a:gd name="connsiteY112" fmla="*/ 419199 h 4419916"/>
              <a:gd name="connsiteX113" fmla="*/ 1586567 w 2568523"/>
              <a:gd name="connsiteY113" fmla="*/ 418108 h 4419916"/>
              <a:gd name="connsiteX114" fmla="*/ 1586203 w 2568523"/>
              <a:gd name="connsiteY114" fmla="*/ 418108 h 4419916"/>
              <a:gd name="connsiteX115" fmla="*/ 1585839 w 2568523"/>
              <a:gd name="connsiteY115" fmla="*/ 418472 h 4419916"/>
              <a:gd name="connsiteX116" fmla="*/ 1584747 w 2568523"/>
              <a:gd name="connsiteY116" fmla="*/ 418835 h 4419916"/>
              <a:gd name="connsiteX117" fmla="*/ 1321822 w 2568523"/>
              <a:gd name="connsiteY117" fmla="*/ 523907 h 4419916"/>
              <a:gd name="connsiteX118" fmla="*/ 1033406 w 2568523"/>
              <a:gd name="connsiteY118" fmla="*/ 240685 h 4419916"/>
              <a:gd name="connsiteX119" fmla="*/ 1033406 w 2568523"/>
              <a:gd name="connsiteY119" fmla="*/ 240685 h 4419916"/>
              <a:gd name="connsiteX120" fmla="*/ 1033042 w 2568523"/>
              <a:gd name="connsiteY120" fmla="*/ 240321 h 4419916"/>
              <a:gd name="connsiteX121" fmla="*/ 1032677 w 2568523"/>
              <a:gd name="connsiteY121" fmla="*/ 239958 h 4419916"/>
              <a:gd name="connsiteX122" fmla="*/ 1031585 w 2568523"/>
              <a:gd name="connsiteY122" fmla="*/ 239230 h 4419916"/>
              <a:gd name="connsiteX123" fmla="*/ 1030857 w 2568523"/>
              <a:gd name="connsiteY123" fmla="*/ 238867 h 4419916"/>
              <a:gd name="connsiteX124" fmla="*/ 1030128 w 2568523"/>
              <a:gd name="connsiteY124" fmla="*/ 238503 h 4419916"/>
              <a:gd name="connsiteX125" fmla="*/ 744990 w 2568523"/>
              <a:gd name="connsiteY125" fmla="*/ 170879 h 4419916"/>
              <a:gd name="connsiteX126" fmla="*/ 551984 w 2568523"/>
              <a:gd name="connsiteY126" fmla="*/ 2181 h 4419916"/>
              <a:gd name="connsiteX127" fmla="*/ 550892 w 2568523"/>
              <a:gd name="connsiteY127" fmla="*/ 1454 h 4419916"/>
              <a:gd name="connsiteX128" fmla="*/ 549799 w 2568523"/>
              <a:gd name="connsiteY128" fmla="*/ 727 h 4419916"/>
              <a:gd name="connsiteX129" fmla="*/ 548342 w 2568523"/>
              <a:gd name="connsiteY129" fmla="*/ 364 h 4419916"/>
              <a:gd name="connsiteX130" fmla="*/ 547250 w 2568523"/>
              <a:gd name="connsiteY130" fmla="*/ 0 h 4419916"/>
              <a:gd name="connsiteX131" fmla="*/ 546886 w 2568523"/>
              <a:gd name="connsiteY131" fmla="*/ 0 h 4419916"/>
              <a:gd name="connsiteX132" fmla="*/ 240626 w 2568523"/>
              <a:gd name="connsiteY132" fmla="*/ 0 h 4419916"/>
              <a:gd name="connsiteX133" fmla="*/ 234799 w 2568523"/>
              <a:gd name="connsiteY133" fmla="*/ 3272 h 4419916"/>
              <a:gd name="connsiteX134" fmla="*/ 234071 w 2568523"/>
              <a:gd name="connsiteY134" fmla="*/ 9816 h 4419916"/>
              <a:gd name="connsiteX135" fmla="*/ 304354 w 2568523"/>
              <a:gd name="connsiteY135" fmla="*/ 201419 h 4419916"/>
              <a:gd name="connsiteX136" fmla="*/ 122273 w 2568523"/>
              <a:gd name="connsiteY136" fmla="*/ 252683 h 4419916"/>
              <a:gd name="connsiteX137" fmla="*/ 117539 w 2568523"/>
              <a:gd name="connsiteY137" fmla="*/ 256682 h 4419916"/>
              <a:gd name="connsiteX138" fmla="*/ 39609 w 2568523"/>
              <a:gd name="connsiteY138" fmla="*/ 421744 h 4419916"/>
              <a:gd name="connsiteX139" fmla="*/ 39244 w 2568523"/>
              <a:gd name="connsiteY139" fmla="*/ 423198 h 4419916"/>
              <a:gd name="connsiteX140" fmla="*/ 279 w 2568523"/>
              <a:gd name="connsiteY140" fmla="*/ 588260 h 4419916"/>
              <a:gd name="connsiteX141" fmla="*/ 2100 w 2568523"/>
              <a:gd name="connsiteY141" fmla="*/ 594804 h 4419916"/>
              <a:gd name="connsiteX142" fmla="*/ 109163 w 2568523"/>
              <a:gd name="connsiteY142" fmla="*/ 711147 h 4419916"/>
              <a:gd name="connsiteX143" fmla="*/ 110984 w 2568523"/>
              <a:gd name="connsiteY143" fmla="*/ 712601 h 4419916"/>
              <a:gd name="connsiteX144" fmla="*/ 110984 w 2568523"/>
              <a:gd name="connsiteY144" fmla="*/ 712601 h 4419916"/>
              <a:gd name="connsiteX145" fmla="*/ 110984 w 2568523"/>
              <a:gd name="connsiteY145" fmla="*/ 712601 h 4419916"/>
              <a:gd name="connsiteX146" fmla="*/ 110984 w 2568523"/>
              <a:gd name="connsiteY146" fmla="*/ 712601 h 4419916"/>
              <a:gd name="connsiteX147" fmla="*/ 112805 w 2568523"/>
              <a:gd name="connsiteY147" fmla="*/ 713329 h 4419916"/>
              <a:gd name="connsiteX148" fmla="*/ 113533 w 2568523"/>
              <a:gd name="connsiteY148" fmla="*/ 713329 h 4419916"/>
              <a:gd name="connsiteX149" fmla="*/ 114262 w 2568523"/>
              <a:gd name="connsiteY149" fmla="*/ 713329 h 4419916"/>
              <a:gd name="connsiteX150" fmla="*/ 114990 w 2568523"/>
              <a:gd name="connsiteY150" fmla="*/ 713329 h 4419916"/>
              <a:gd name="connsiteX151" fmla="*/ 115718 w 2568523"/>
              <a:gd name="connsiteY151" fmla="*/ 713329 h 4419916"/>
              <a:gd name="connsiteX152" fmla="*/ 117903 w 2568523"/>
              <a:gd name="connsiteY152" fmla="*/ 712601 h 4419916"/>
              <a:gd name="connsiteX153" fmla="*/ 117903 w 2568523"/>
              <a:gd name="connsiteY153" fmla="*/ 712601 h 4419916"/>
              <a:gd name="connsiteX154" fmla="*/ 117903 w 2568523"/>
              <a:gd name="connsiteY154" fmla="*/ 712601 h 4419916"/>
              <a:gd name="connsiteX155" fmla="*/ 117903 w 2568523"/>
              <a:gd name="connsiteY155" fmla="*/ 712601 h 4419916"/>
              <a:gd name="connsiteX156" fmla="*/ 266481 w 2568523"/>
              <a:gd name="connsiteY156" fmla="*/ 626435 h 4419916"/>
              <a:gd name="connsiteX157" fmla="*/ 422342 w 2568523"/>
              <a:gd name="connsiteY157" fmla="*/ 650067 h 4419916"/>
              <a:gd name="connsiteX158" fmla="*/ 573834 w 2568523"/>
              <a:gd name="connsiteY158" fmla="*/ 777681 h 4419916"/>
              <a:gd name="connsiteX159" fmla="*/ 583302 w 2568523"/>
              <a:gd name="connsiteY159" fmla="*/ 1017275 h 4419916"/>
              <a:gd name="connsiteX160" fmla="*/ 584759 w 2568523"/>
              <a:gd name="connsiteY160" fmla="*/ 1021638 h 4419916"/>
              <a:gd name="connsiteX161" fmla="*/ 707481 w 2568523"/>
              <a:gd name="connsiteY161" fmla="*/ 1172520 h 4419916"/>
              <a:gd name="connsiteX162" fmla="*/ 559996 w 2568523"/>
              <a:gd name="connsiteY162" fmla="*/ 1376484 h 4419916"/>
              <a:gd name="connsiteX163" fmla="*/ 487163 w 2568523"/>
              <a:gd name="connsiteY163" fmla="*/ 1473558 h 4419916"/>
              <a:gd name="connsiteX164" fmla="*/ 485707 w 2568523"/>
              <a:gd name="connsiteY164" fmla="*/ 1477921 h 4419916"/>
              <a:gd name="connsiteX165" fmla="*/ 485707 w 2568523"/>
              <a:gd name="connsiteY165" fmla="*/ 1647709 h 4419916"/>
              <a:gd name="connsiteX166" fmla="*/ 486799 w 2568523"/>
              <a:gd name="connsiteY166" fmla="*/ 1651345 h 4419916"/>
              <a:gd name="connsiteX167" fmla="*/ 582938 w 2568523"/>
              <a:gd name="connsiteY167" fmla="*/ 1809862 h 4419916"/>
              <a:gd name="connsiteX168" fmla="*/ 582938 w 2568523"/>
              <a:gd name="connsiteY168" fmla="*/ 2026188 h 4419916"/>
              <a:gd name="connsiteX169" fmla="*/ 585123 w 2568523"/>
              <a:gd name="connsiteY169" fmla="*/ 2031278 h 4419916"/>
              <a:gd name="connsiteX170" fmla="*/ 652493 w 2568523"/>
              <a:gd name="connsiteY170" fmla="*/ 2098538 h 4419916"/>
              <a:gd name="connsiteX171" fmla="*/ 700562 w 2568523"/>
              <a:gd name="connsiteY171" fmla="*/ 2175616 h 4419916"/>
              <a:gd name="connsiteX172" fmla="*/ 702747 w 2568523"/>
              <a:gd name="connsiteY172" fmla="*/ 2177797 h 4419916"/>
              <a:gd name="connsiteX173" fmla="*/ 806533 w 2568523"/>
              <a:gd name="connsiteY173" fmla="*/ 2249421 h 4419916"/>
              <a:gd name="connsiteX174" fmla="*/ 806533 w 2568523"/>
              <a:gd name="connsiteY174" fmla="*/ 2249421 h 4419916"/>
              <a:gd name="connsiteX175" fmla="*/ 829475 w 2568523"/>
              <a:gd name="connsiteY175" fmla="*/ 2265418 h 4419916"/>
              <a:gd name="connsiteX176" fmla="*/ 1003909 w 2568523"/>
              <a:gd name="connsiteY176" fmla="*/ 2371945 h 4419916"/>
              <a:gd name="connsiteX177" fmla="*/ 1085845 w 2568523"/>
              <a:gd name="connsiteY177" fmla="*/ 2453748 h 4419916"/>
              <a:gd name="connsiteX178" fmla="*/ 1092036 w 2568523"/>
              <a:gd name="connsiteY178" fmla="*/ 2455930 h 4419916"/>
              <a:gd name="connsiteX179" fmla="*/ 1253724 w 2568523"/>
              <a:gd name="connsiteY179" fmla="*/ 2429026 h 4419916"/>
              <a:gd name="connsiteX180" fmla="*/ 1239886 w 2568523"/>
              <a:gd name="connsiteY180" fmla="*/ 2459929 h 4419916"/>
              <a:gd name="connsiteX181" fmla="*/ 1191452 w 2568523"/>
              <a:gd name="connsiteY181" fmla="*/ 2532280 h 4419916"/>
              <a:gd name="connsiteX182" fmla="*/ 1192545 w 2568523"/>
              <a:gd name="connsiteY182" fmla="*/ 2541733 h 4419916"/>
              <a:gd name="connsiteX183" fmla="*/ 1309076 w 2568523"/>
              <a:gd name="connsiteY183" fmla="*/ 2653350 h 4419916"/>
              <a:gd name="connsiteX184" fmla="*/ 1314539 w 2568523"/>
              <a:gd name="connsiteY184" fmla="*/ 2655531 h 4419916"/>
              <a:gd name="connsiteX185" fmla="*/ 1319637 w 2568523"/>
              <a:gd name="connsiteY185" fmla="*/ 2652622 h 4419916"/>
              <a:gd name="connsiteX186" fmla="*/ 1352047 w 2568523"/>
              <a:gd name="connsiteY186" fmla="*/ 2610812 h 4419916"/>
              <a:gd name="connsiteX187" fmla="*/ 1445637 w 2568523"/>
              <a:gd name="connsiteY187" fmla="*/ 2589724 h 4419916"/>
              <a:gd name="connsiteX188" fmla="*/ 1424515 w 2568523"/>
              <a:gd name="connsiteY188" fmla="*/ 2709340 h 4419916"/>
              <a:gd name="connsiteX189" fmla="*/ 1356417 w 2568523"/>
              <a:gd name="connsiteY189" fmla="*/ 2966749 h 4419916"/>
              <a:gd name="connsiteX190" fmla="*/ 1356053 w 2568523"/>
              <a:gd name="connsiteY190" fmla="*/ 2969294 h 4419916"/>
              <a:gd name="connsiteX191" fmla="*/ 1356053 w 2568523"/>
              <a:gd name="connsiteY191" fmla="*/ 2969294 h 4419916"/>
              <a:gd name="connsiteX192" fmla="*/ 1356053 w 2568523"/>
              <a:gd name="connsiteY192" fmla="*/ 2970021 h 4419916"/>
              <a:gd name="connsiteX193" fmla="*/ 1356417 w 2568523"/>
              <a:gd name="connsiteY193" fmla="*/ 2971839 h 4419916"/>
              <a:gd name="connsiteX194" fmla="*/ 1453648 w 2568523"/>
              <a:gd name="connsiteY194" fmla="*/ 3190346 h 4419916"/>
              <a:gd name="connsiteX195" fmla="*/ 1454013 w 2568523"/>
              <a:gd name="connsiteY195" fmla="*/ 3190709 h 4419916"/>
              <a:gd name="connsiteX196" fmla="*/ 1454741 w 2568523"/>
              <a:gd name="connsiteY196" fmla="*/ 3191436 h 4419916"/>
              <a:gd name="connsiteX197" fmla="*/ 1455469 w 2568523"/>
              <a:gd name="connsiteY197" fmla="*/ 3192527 h 4419916"/>
              <a:gd name="connsiteX198" fmla="*/ 1455833 w 2568523"/>
              <a:gd name="connsiteY198" fmla="*/ 3192890 h 4419916"/>
              <a:gd name="connsiteX199" fmla="*/ 1456562 w 2568523"/>
              <a:gd name="connsiteY199" fmla="*/ 3193254 h 4419916"/>
              <a:gd name="connsiteX200" fmla="*/ 1456926 w 2568523"/>
              <a:gd name="connsiteY200" fmla="*/ 3193618 h 4419916"/>
              <a:gd name="connsiteX201" fmla="*/ 1633544 w 2568523"/>
              <a:gd name="connsiteY201" fmla="*/ 3303053 h 4419916"/>
              <a:gd name="connsiteX202" fmla="*/ 1638278 w 2568523"/>
              <a:gd name="connsiteY202" fmla="*/ 3547373 h 4419916"/>
              <a:gd name="connsiteX203" fmla="*/ 1672145 w 2568523"/>
              <a:gd name="connsiteY203" fmla="*/ 3838231 h 4419916"/>
              <a:gd name="connsiteX204" fmla="*/ 1657579 w 2568523"/>
              <a:gd name="connsiteY204" fmla="*/ 4206530 h 4419916"/>
              <a:gd name="connsiteX205" fmla="*/ 1657579 w 2568523"/>
              <a:gd name="connsiteY205" fmla="*/ 4206893 h 4419916"/>
              <a:gd name="connsiteX206" fmla="*/ 1657579 w 2568523"/>
              <a:gd name="connsiteY206" fmla="*/ 4207621 h 4419916"/>
              <a:gd name="connsiteX207" fmla="*/ 1657943 w 2568523"/>
              <a:gd name="connsiteY207" fmla="*/ 4209802 h 4419916"/>
              <a:gd name="connsiteX208" fmla="*/ 1657943 w 2568523"/>
              <a:gd name="connsiteY208" fmla="*/ 4209802 h 4419916"/>
              <a:gd name="connsiteX209" fmla="*/ 1659400 w 2568523"/>
              <a:gd name="connsiteY209" fmla="*/ 4211983 h 4419916"/>
              <a:gd name="connsiteX210" fmla="*/ 1659764 w 2568523"/>
              <a:gd name="connsiteY210" fmla="*/ 4212347 h 4419916"/>
              <a:gd name="connsiteX211" fmla="*/ 1829827 w 2568523"/>
              <a:gd name="connsiteY211" fmla="*/ 4377409 h 4419916"/>
              <a:gd name="connsiteX212" fmla="*/ 1829827 w 2568523"/>
              <a:gd name="connsiteY212" fmla="*/ 4377409 h 4419916"/>
              <a:gd name="connsiteX213" fmla="*/ 1830192 w 2568523"/>
              <a:gd name="connsiteY213" fmla="*/ 4377409 h 4419916"/>
              <a:gd name="connsiteX214" fmla="*/ 1832012 w 2568523"/>
              <a:gd name="connsiteY214" fmla="*/ 4378499 h 4419916"/>
              <a:gd name="connsiteX215" fmla="*/ 1832377 w 2568523"/>
              <a:gd name="connsiteY215" fmla="*/ 4378863 h 4419916"/>
              <a:gd name="connsiteX216" fmla="*/ 1832741 w 2568523"/>
              <a:gd name="connsiteY216" fmla="*/ 4378863 h 4419916"/>
              <a:gd name="connsiteX217" fmla="*/ 1833105 w 2568523"/>
              <a:gd name="connsiteY217" fmla="*/ 4379226 h 4419916"/>
              <a:gd name="connsiteX218" fmla="*/ 2037400 w 2568523"/>
              <a:gd name="connsiteY218" fmla="*/ 4427945 h 4419916"/>
              <a:gd name="connsiteX219" fmla="*/ 2039220 w 2568523"/>
              <a:gd name="connsiteY219" fmla="*/ 4428309 h 4419916"/>
              <a:gd name="connsiteX220" fmla="*/ 2045775 w 2568523"/>
              <a:gd name="connsiteY220" fmla="*/ 4424309 h 4419916"/>
              <a:gd name="connsiteX221" fmla="*/ 2043954 w 2568523"/>
              <a:gd name="connsiteY221" fmla="*/ 4415584 h 4419916"/>
              <a:gd name="connsiteX222" fmla="*/ 1878625 w 2568523"/>
              <a:gd name="connsiteY222" fmla="*/ 4278881 h 4419916"/>
              <a:gd name="connsiteX223" fmla="*/ 1948180 w 2568523"/>
              <a:gd name="connsiteY223" fmla="*/ 4162901 h 4419916"/>
              <a:gd name="connsiteX224" fmla="*/ 1947816 w 2568523"/>
              <a:gd name="connsiteY224" fmla="*/ 4154902 h 4419916"/>
              <a:gd name="connsiteX225" fmla="*/ 1891735 w 2568523"/>
              <a:gd name="connsiteY225" fmla="*/ 4080370 h 4419916"/>
              <a:gd name="connsiteX226" fmla="*/ 1943446 w 2568523"/>
              <a:gd name="connsiteY226" fmla="*/ 3920762 h 4419916"/>
              <a:gd name="connsiteX227" fmla="*/ 2083648 w 2568523"/>
              <a:gd name="connsiteY227" fmla="*/ 3789149 h 4419916"/>
              <a:gd name="connsiteX228" fmla="*/ 2234411 w 2568523"/>
              <a:gd name="connsiteY228" fmla="*/ 3628813 h 4419916"/>
              <a:gd name="connsiteX229" fmla="*/ 2234411 w 2568523"/>
              <a:gd name="connsiteY229" fmla="*/ 3628813 h 4419916"/>
              <a:gd name="connsiteX230" fmla="*/ 2235503 w 2568523"/>
              <a:gd name="connsiteY230" fmla="*/ 3626996 h 4419916"/>
              <a:gd name="connsiteX231" fmla="*/ 2235503 w 2568523"/>
              <a:gd name="connsiteY231" fmla="*/ 3626632 h 4419916"/>
              <a:gd name="connsiteX232" fmla="*/ 2235868 w 2568523"/>
              <a:gd name="connsiteY232" fmla="*/ 3624814 h 4419916"/>
              <a:gd name="connsiteX233" fmla="*/ 2235868 w 2568523"/>
              <a:gd name="connsiteY233" fmla="*/ 3624087 h 4419916"/>
              <a:gd name="connsiteX234" fmla="*/ 2235868 w 2568523"/>
              <a:gd name="connsiteY234" fmla="*/ 3624087 h 4419916"/>
              <a:gd name="connsiteX235" fmla="*/ 2240602 w 2568523"/>
              <a:gd name="connsiteY235" fmla="*/ 3464115 h 4419916"/>
              <a:gd name="connsiteX236" fmla="*/ 2406295 w 2568523"/>
              <a:gd name="connsiteY236" fmla="*/ 3402672 h 4419916"/>
              <a:gd name="connsiteX237" fmla="*/ 2406660 w 2568523"/>
              <a:gd name="connsiteY237" fmla="*/ 3402308 h 4419916"/>
              <a:gd name="connsiteX238" fmla="*/ 2407024 w 2568523"/>
              <a:gd name="connsiteY238" fmla="*/ 3401944 h 4419916"/>
              <a:gd name="connsiteX239" fmla="*/ 2409209 w 2568523"/>
              <a:gd name="connsiteY239" fmla="*/ 3400127 h 4419916"/>
              <a:gd name="connsiteX240" fmla="*/ 2409209 w 2568523"/>
              <a:gd name="connsiteY240" fmla="*/ 3400127 h 4419916"/>
              <a:gd name="connsiteX241" fmla="*/ 2409209 w 2568523"/>
              <a:gd name="connsiteY241" fmla="*/ 3399763 h 4419916"/>
              <a:gd name="connsiteX242" fmla="*/ 2410301 w 2568523"/>
              <a:gd name="connsiteY242" fmla="*/ 3397582 h 4419916"/>
              <a:gd name="connsiteX243" fmla="*/ 2410301 w 2568523"/>
              <a:gd name="connsiteY243" fmla="*/ 3397218 h 4419916"/>
              <a:gd name="connsiteX244" fmla="*/ 2410301 w 2568523"/>
              <a:gd name="connsiteY244" fmla="*/ 3397218 h 4419916"/>
              <a:gd name="connsiteX245" fmla="*/ 2468203 w 2568523"/>
              <a:gd name="connsiteY245" fmla="*/ 3122721 h 4419916"/>
              <a:gd name="connsiteX246" fmla="*/ 2568711 w 2568523"/>
              <a:gd name="connsiteY246" fmla="*/ 3027102 h 4419916"/>
              <a:gd name="connsiteX247" fmla="*/ 2569076 w 2568523"/>
              <a:gd name="connsiteY247" fmla="*/ 3026738 h 4419916"/>
              <a:gd name="connsiteX248" fmla="*/ 2569804 w 2568523"/>
              <a:gd name="connsiteY248" fmla="*/ 3025284 h 4419916"/>
              <a:gd name="connsiteX249" fmla="*/ 2570532 w 2568523"/>
              <a:gd name="connsiteY249" fmla="*/ 3024193 h 4419916"/>
              <a:gd name="connsiteX250" fmla="*/ 2570896 w 2568523"/>
              <a:gd name="connsiteY250" fmla="*/ 3022739 h 4419916"/>
              <a:gd name="connsiteX251" fmla="*/ 2571261 w 2568523"/>
              <a:gd name="connsiteY251" fmla="*/ 3021648 h 4419916"/>
              <a:gd name="connsiteX252" fmla="*/ 2571261 w 2568523"/>
              <a:gd name="connsiteY252" fmla="*/ 2749696 h 4419916"/>
              <a:gd name="connsiteX253" fmla="*/ 2566162 w 2568523"/>
              <a:gd name="connsiteY253" fmla="*/ 2742788 h 4419916"/>
              <a:gd name="connsiteX254" fmla="*/ 1200556 w 2568523"/>
              <a:gd name="connsiteY254" fmla="*/ 2331225 h 4419916"/>
              <a:gd name="connsiteX255" fmla="*/ 1200556 w 2568523"/>
              <a:gd name="connsiteY255" fmla="*/ 2181069 h 4419916"/>
              <a:gd name="connsiteX256" fmla="*/ 1260643 w 2568523"/>
              <a:gd name="connsiteY256" fmla="*/ 2192340 h 4419916"/>
              <a:gd name="connsiteX257" fmla="*/ 1200556 w 2568523"/>
              <a:gd name="connsiteY257" fmla="*/ 2331225 h 4419916"/>
              <a:gd name="connsiteX258" fmla="*/ 1042146 w 2568523"/>
              <a:gd name="connsiteY258" fmla="*/ 2075270 h 4419916"/>
              <a:gd name="connsiteX259" fmla="*/ 1040689 w 2568523"/>
              <a:gd name="connsiteY259" fmla="*/ 2078542 h 4419916"/>
              <a:gd name="connsiteX260" fmla="*/ 1012649 w 2568523"/>
              <a:gd name="connsiteY260" fmla="*/ 2204701 h 4419916"/>
              <a:gd name="connsiteX261" fmla="*/ 821464 w 2568523"/>
              <a:gd name="connsiteY261" fmla="*/ 2234878 h 4419916"/>
              <a:gd name="connsiteX262" fmla="*/ 940180 w 2568523"/>
              <a:gd name="connsiteY262" fmla="*/ 1818951 h 4419916"/>
              <a:gd name="connsiteX263" fmla="*/ 1157585 w 2568523"/>
              <a:gd name="connsiteY263" fmla="*/ 1941112 h 4419916"/>
              <a:gd name="connsiteX264" fmla="*/ 1042146 w 2568523"/>
              <a:gd name="connsiteY264" fmla="*/ 2075270 h 4419916"/>
              <a:gd name="connsiteX265" fmla="*/ 636105 w 2568523"/>
              <a:gd name="connsiteY265" fmla="*/ 248320 h 4419916"/>
              <a:gd name="connsiteX266" fmla="*/ 267938 w 2568523"/>
              <a:gd name="connsiteY266" fmla="*/ 427197 h 4419916"/>
              <a:gd name="connsiteX267" fmla="*/ 318921 w 2568523"/>
              <a:gd name="connsiteY267" fmla="*/ 214144 h 4419916"/>
              <a:gd name="connsiteX268" fmla="*/ 636105 w 2568523"/>
              <a:gd name="connsiteY268" fmla="*/ 248320 h 4419916"/>
              <a:gd name="connsiteX269" fmla="*/ 652857 w 2568523"/>
              <a:gd name="connsiteY269" fmla="*/ 256682 h 4419916"/>
              <a:gd name="connsiteX270" fmla="*/ 575655 w 2568523"/>
              <a:gd name="connsiteY270" fmla="*/ 758775 h 4419916"/>
              <a:gd name="connsiteX271" fmla="*/ 269395 w 2568523"/>
              <a:gd name="connsiteY271" fmla="*/ 442831 h 4419916"/>
              <a:gd name="connsiteX272" fmla="*/ 652857 w 2568523"/>
              <a:gd name="connsiteY272" fmla="*/ 256682 h 4419916"/>
              <a:gd name="connsiteX273" fmla="*/ 1805064 w 2568523"/>
              <a:gd name="connsiteY273" fmla="*/ 519181 h 4419916"/>
              <a:gd name="connsiteX274" fmla="*/ 1846579 w 2568523"/>
              <a:gd name="connsiteY274" fmla="*/ 571535 h 4419916"/>
              <a:gd name="connsiteX275" fmla="*/ 1808706 w 2568523"/>
              <a:gd name="connsiteY275" fmla="*/ 659156 h 4419916"/>
              <a:gd name="connsiteX276" fmla="*/ 1720579 w 2568523"/>
              <a:gd name="connsiteY276" fmla="*/ 571899 h 4419916"/>
              <a:gd name="connsiteX277" fmla="*/ 1805064 w 2568523"/>
              <a:gd name="connsiteY277" fmla="*/ 519181 h 4419916"/>
              <a:gd name="connsiteX278" fmla="*/ 1242070 w 2568523"/>
              <a:gd name="connsiteY278" fmla="*/ 1899664 h 4419916"/>
              <a:gd name="connsiteX279" fmla="*/ 1169602 w 2568523"/>
              <a:gd name="connsiteY279" fmla="*/ 1931295 h 4419916"/>
              <a:gd name="connsiteX280" fmla="*/ 950741 w 2568523"/>
              <a:gd name="connsiteY280" fmla="*/ 1808408 h 4419916"/>
              <a:gd name="connsiteX281" fmla="*/ 1511186 w 2568523"/>
              <a:gd name="connsiteY281" fmla="*/ 1495736 h 4419916"/>
              <a:gd name="connsiteX282" fmla="*/ 1242070 w 2568523"/>
              <a:gd name="connsiteY282" fmla="*/ 1899664 h 4419916"/>
              <a:gd name="connsiteX283" fmla="*/ 1118620 w 2568523"/>
              <a:gd name="connsiteY283" fmla="*/ 1237963 h 4419916"/>
              <a:gd name="connsiteX284" fmla="*/ 1519198 w 2568523"/>
              <a:gd name="connsiteY284" fmla="*/ 1474285 h 4419916"/>
              <a:gd name="connsiteX285" fmla="*/ 948192 w 2568523"/>
              <a:gd name="connsiteY285" fmla="*/ 1793138 h 4419916"/>
              <a:gd name="connsiteX286" fmla="*/ 1118620 w 2568523"/>
              <a:gd name="connsiteY286" fmla="*/ 1237963 h 4419916"/>
              <a:gd name="connsiteX287" fmla="*/ 1728955 w 2568523"/>
              <a:gd name="connsiteY287" fmla="*/ 1219784 h 4419916"/>
              <a:gd name="connsiteX288" fmla="*/ 1132094 w 2568523"/>
              <a:gd name="connsiteY288" fmla="*/ 1219784 h 4419916"/>
              <a:gd name="connsiteX289" fmla="*/ 1448550 w 2568523"/>
              <a:gd name="connsiteY289" fmla="*/ 906385 h 4419916"/>
              <a:gd name="connsiteX290" fmla="*/ 1728955 w 2568523"/>
              <a:gd name="connsiteY290" fmla="*/ 1219784 h 4419916"/>
              <a:gd name="connsiteX291" fmla="*/ 1431070 w 2568523"/>
              <a:gd name="connsiteY291" fmla="*/ 902750 h 4419916"/>
              <a:gd name="connsiteX292" fmla="*/ 1119712 w 2568523"/>
              <a:gd name="connsiteY292" fmla="*/ 1211422 h 4419916"/>
              <a:gd name="connsiteX293" fmla="*/ 1078926 w 2568523"/>
              <a:gd name="connsiteY293" fmla="*/ 902750 h 4419916"/>
              <a:gd name="connsiteX294" fmla="*/ 1431070 w 2568523"/>
              <a:gd name="connsiteY294" fmla="*/ 902750 h 4419916"/>
              <a:gd name="connsiteX295" fmla="*/ 1084388 w 2568523"/>
              <a:gd name="connsiteY295" fmla="*/ 888207 h 4419916"/>
              <a:gd name="connsiteX296" fmla="*/ 1317816 w 2568523"/>
              <a:gd name="connsiteY296" fmla="*/ 547176 h 4419916"/>
              <a:gd name="connsiteX297" fmla="*/ 1438354 w 2568523"/>
              <a:gd name="connsiteY297" fmla="*/ 888207 h 4419916"/>
              <a:gd name="connsiteX298" fmla="*/ 1084388 w 2568523"/>
              <a:gd name="connsiteY298" fmla="*/ 888207 h 4419916"/>
              <a:gd name="connsiteX299" fmla="*/ 939088 w 2568523"/>
              <a:gd name="connsiteY299" fmla="*/ 1772778 h 4419916"/>
              <a:gd name="connsiteX300" fmla="*/ 914325 w 2568523"/>
              <a:gd name="connsiteY300" fmla="*/ 1556452 h 4419916"/>
              <a:gd name="connsiteX301" fmla="*/ 1091672 w 2568523"/>
              <a:gd name="connsiteY301" fmla="*/ 1276865 h 4419916"/>
              <a:gd name="connsiteX302" fmla="*/ 939088 w 2568523"/>
              <a:gd name="connsiteY302" fmla="*/ 1772778 h 4419916"/>
              <a:gd name="connsiteX303" fmla="*/ 1540683 w 2568523"/>
              <a:gd name="connsiteY303" fmla="*/ 1493918 h 4419916"/>
              <a:gd name="connsiteX304" fmla="*/ 1665226 w 2568523"/>
              <a:gd name="connsiteY304" fmla="*/ 1642982 h 4419916"/>
              <a:gd name="connsiteX305" fmla="*/ 1531943 w 2568523"/>
              <a:gd name="connsiteY305" fmla="*/ 1784412 h 4419916"/>
              <a:gd name="connsiteX306" fmla="*/ 1540683 w 2568523"/>
              <a:gd name="connsiteY306" fmla="*/ 1493918 h 4419916"/>
              <a:gd name="connsiteX307" fmla="*/ 1532307 w 2568523"/>
              <a:gd name="connsiteY307" fmla="*/ 1465196 h 4419916"/>
              <a:gd name="connsiteX308" fmla="*/ 1141198 w 2568523"/>
              <a:gd name="connsiteY308" fmla="*/ 1234327 h 4419916"/>
              <a:gd name="connsiteX309" fmla="*/ 1729683 w 2568523"/>
              <a:gd name="connsiteY309" fmla="*/ 1234327 h 4419916"/>
              <a:gd name="connsiteX310" fmla="*/ 1532307 w 2568523"/>
              <a:gd name="connsiteY310" fmla="*/ 1465196 h 4419916"/>
              <a:gd name="connsiteX311" fmla="*/ 1742064 w 2568523"/>
              <a:gd name="connsiteY311" fmla="*/ 1212150 h 4419916"/>
              <a:gd name="connsiteX312" fmla="*/ 1463845 w 2568523"/>
              <a:gd name="connsiteY312" fmla="*/ 901295 h 4419916"/>
              <a:gd name="connsiteX313" fmla="*/ 1844758 w 2568523"/>
              <a:gd name="connsiteY313" fmla="*/ 864938 h 4419916"/>
              <a:gd name="connsiteX314" fmla="*/ 1742064 w 2568523"/>
              <a:gd name="connsiteY314" fmla="*/ 1212150 h 4419916"/>
              <a:gd name="connsiteX315" fmla="*/ 1332383 w 2568523"/>
              <a:gd name="connsiteY315" fmla="*/ 545358 h 4419916"/>
              <a:gd name="connsiteX316" fmla="*/ 1613515 w 2568523"/>
              <a:gd name="connsiteY316" fmla="*/ 674426 h 4419916"/>
              <a:gd name="connsiteX317" fmla="*/ 1451099 w 2568523"/>
              <a:gd name="connsiteY317" fmla="*/ 880572 h 4419916"/>
              <a:gd name="connsiteX318" fmla="*/ 1332383 w 2568523"/>
              <a:gd name="connsiteY318" fmla="*/ 545358 h 4419916"/>
              <a:gd name="connsiteX319" fmla="*/ 1629539 w 2568523"/>
              <a:gd name="connsiteY319" fmla="*/ 654430 h 4419916"/>
              <a:gd name="connsiteX320" fmla="*/ 1598221 w 2568523"/>
              <a:gd name="connsiteY320" fmla="*/ 449375 h 4419916"/>
              <a:gd name="connsiteX321" fmla="*/ 1699093 w 2568523"/>
              <a:gd name="connsiteY321" fmla="*/ 570445 h 4419916"/>
              <a:gd name="connsiteX322" fmla="*/ 1629539 w 2568523"/>
              <a:gd name="connsiteY322" fmla="*/ 654430 h 4419916"/>
              <a:gd name="connsiteX323" fmla="*/ 1615700 w 2568523"/>
              <a:gd name="connsiteY323" fmla="*/ 659520 h 4419916"/>
              <a:gd name="connsiteX324" fmla="*/ 1338209 w 2568523"/>
              <a:gd name="connsiteY324" fmla="*/ 531906 h 4419916"/>
              <a:gd name="connsiteX325" fmla="*/ 1581469 w 2568523"/>
              <a:gd name="connsiteY325" fmla="*/ 434832 h 4419916"/>
              <a:gd name="connsiteX326" fmla="*/ 1615700 w 2568523"/>
              <a:gd name="connsiteY326" fmla="*/ 659520 h 4419916"/>
              <a:gd name="connsiteX327" fmla="*/ 1076377 w 2568523"/>
              <a:gd name="connsiteY327" fmla="*/ 874027 h 4419916"/>
              <a:gd name="connsiteX328" fmla="*/ 1036319 w 2568523"/>
              <a:gd name="connsiteY328" fmla="*/ 263590 h 4419916"/>
              <a:gd name="connsiteX329" fmla="*/ 1310169 w 2568523"/>
              <a:gd name="connsiteY329" fmla="*/ 532270 h 4419916"/>
              <a:gd name="connsiteX330" fmla="*/ 1076377 w 2568523"/>
              <a:gd name="connsiteY330" fmla="*/ 874027 h 4419916"/>
              <a:gd name="connsiteX331" fmla="*/ 668516 w 2568523"/>
              <a:gd name="connsiteY331" fmla="*/ 251228 h 4419916"/>
              <a:gd name="connsiteX332" fmla="*/ 1012649 w 2568523"/>
              <a:gd name="connsiteY332" fmla="*/ 252319 h 4419916"/>
              <a:gd name="connsiteX333" fmla="*/ 592042 w 2568523"/>
              <a:gd name="connsiteY333" fmla="*/ 749686 h 4419916"/>
              <a:gd name="connsiteX334" fmla="*/ 668516 w 2568523"/>
              <a:gd name="connsiteY334" fmla="*/ 251228 h 4419916"/>
              <a:gd name="connsiteX335" fmla="*/ 1022117 w 2568523"/>
              <a:gd name="connsiteY335" fmla="*/ 263590 h 4419916"/>
              <a:gd name="connsiteX336" fmla="*/ 1062903 w 2568523"/>
              <a:gd name="connsiteY336" fmla="*/ 886025 h 4419916"/>
              <a:gd name="connsiteX337" fmla="*/ 594227 w 2568523"/>
              <a:gd name="connsiteY337" fmla="*/ 770046 h 4419916"/>
              <a:gd name="connsiteX338" fmla="*/ 1022117 w 2568523"/>
              <a:gd name="connsiteY338" fmla="*/ 263590 h 4419916"/>
              <a:gd name="connsiteX339" fmla="*/ 1105874 w 2568523"/>
              <a:gd name="connsiteY339" fmla="*/ 1218330 h 4419916"/>
              <a:gd name="connsiteX340" fmla="*/ 734793 w 2568523"/>
              <a:gd name="connsiteY340" fmla="*/ 1167430 h 4419916"/>
              <a:gd name="connsiteX341" fmla="*/ 1065088 w 2568523"/>
              <a:gd name="connsiteY341" fmla="*/ 909294 h 4419916"/>
              <a:gd name="connsiteX342" fmla="*/ 1105874 w 2568523"/>
              <a:gd name="connsiteY342" fmla="*/ 1218330 h 4419916"/>
              <a:gd name="connsiteX343" fmla="*/ 1102232 w 2568523"/>
              <a:gd name="connsiteY343" fmla="*/ 1232510 h 4419916"/>
              <a:gd name="connsiteX344" fmla="*/ 907406 w 2568523"/>
              <a:gd name="connsiteY344" fmla="*/ 1539728 h 4419916"/>
              <a:gd name="connsiteX345" fmla="*/ 729695 w 2568523"/>
              <a:gd name="connsiteY345" fmla="*/ 1181246 h 4419916"/>
              <a:gd name="connsiteX346" fmla="*/ 1102232 w 2568523"/>
              <a:gd name="connsiteY346" fmla="*/ 1232510 h 4419916"/>
              <a:gd name="connsiteX347" fmla="*/ 927435 w 2568523"/>
              <a:gd name="connsiteY347" fmla="*/ 1801136 h 4419916"/>
              <a:gd name="connsiteX348" fmla="*/ 610978 w 2568523"/>
              <a:gd name="connsiteY348" fmla="*/ 1801136 h 4419916"/>
              <a:gd name="connsiteX349" fmla="*/ 900487 w 2568523"/>
              <a:gd name="connsiteY349" fmla="*/ 1568814 h 4419916"/>
              <a:gd name="connsiteX350" fmla="*/ 927435 w 2568523"/>
              <a:gd name="connsiteY350" fmla="*/ 1801136 h 4419916"/>
              <a:gd name="connsiteX351" fmla="*/ 1443452 w 2568523"/>
              <a:gd name="connsiteY351" fmla="*/ 1881122 h 4419916"/>
              <a:gd name="connsiteX352" fmla="*/ 1441631 w 2568523"/>
              <a:gd name="connsiteY352" fmla="*/ 1885849 h 4419916"/>
              <a:gd name="connsiteX353" fmla="*/ 1441631 w 2568523"/>
              <a:gd name="connsiteY353" fmla="*/ 1994193 h 4419916"/>
              <a:gd name="connsiteX354" fmla="*/ 1366250 w 2568523"/>
              <a:gd name="connsiteY354" fmla="*/ 2063272 h 4419916"/>
              <a:gd name="connsiteX355" fmla="*/ 1366250 w 2568523"/>
              <a:gd name="connsiteY355" fmla="*/ 1895302 h 4419916"/>
              <a:gd name="connsiteX356" fmla="*/ 1364065 w 2568523"/>
              <a:gd name="connsiteY356" fmla="*/ 1889848 h 4419916"/>
              <a:gd name="connsiteX357" fmla="*/ 1358602 w 2568523"/>
              <a:gd name="connsiteY357" fmla="*/ 1888030 h 4419916"/>
              <a:gd name="connsiteX358" fmla="*/ 1261735 w 2568523"/>
              <a:gd name="connsiteY358" fmla="*/ 1896392 h 4419916"/>
              <a:gd name="connsiteX359" fmla="*/ 1526117 w 2568523"/>
              <a:gd name="connsiteY359" fmla="*/ 1499372 h 4419916"/>
              <a:gd name="connsiteX360" fmla="*/ 1517377 w 2568523"/>
              <a:gd name="connsiteY360" fmla="*/ 1800046 h 4419916"/>
              <a:gd name="connsiteX361" fmla="*/ 1443452 w 2568523"/>
              <a:gd name="connsiteY361" fmla="*/ 1881122 h 4419916"/>
              <a:gd name="connsiteX362" fmla="*/ 1786128 w 2568523"/>
              <a:gd name="connsiteY362" fmla="*/ 1589174 h 4419916"/>
              <a:gd name="connsiteX363" fmla="*/ 1676879 w 2568523"/>
              <a:gd name="connsiteY363" fmla="*/ 1634620 h 4419916"/>
              <a:gd name="connsiteX364" fmla="*/ 1543232 w 2568523"/>
              <a:gd name="connsiteY364" fmla="*/ 1474649 h 4419916"/>
              <a:gd name="connsiteX365" fmla="*/ 1742793 w 2568523"/>
              <a:gd name="connsiteY365" fmla="*/ 1240872 h 4419916"/>
              <a:gd name="connsiteX366" fmla="*/ 1836746 w 2568523"/>
              <a:gd name="connsiteY366" fmla="*/ 1482647 h 4419916"/>
              <a:gd name="connsiteX367" fmla="*/ 1786128 w 2568523"/>
              <a:gd name="connsiteY367" fmla="*/ 1589174 h 4419916"/>
              <a:gd name="connsiteX368" fmla="*/ 1849856 w 2568523"/>
              <a:gd name="connsiteY368" fmla="*/ 1475739 h 4419916"/>
              <a:gd name="connsiteX369" fmla="*/ 1756995 w 2568523"/>
              <a:gd name="connsiteY369" fmla="*/ 1236872 h 4419916"/>
              <a:gd name="connsiteX370" fmla="*/ 1959105 w 2568523"/>
              <a:gd name="connsiteY370" fmla="*/ 1280137 h 4419916"/>
              <a:gd name="connsiteX371" fmla="*/ 1959105 w 2568523"/>
              <a:gd name="connsiteY371" fmla="*/ 1475739 h 4419916"/>
              <a:gd name="connsiteX372" fmla="*/ 1849856 w 2568523"/>
              <a:gd name="connsiteY372" fmla="*/ 1475739 h 4419916"/>
              <a:gd name="connsiteX373" fmla="*/ 2071631 w 2568523"/>
              <a:gd name="connsiteY373" fmla="*/ 992552 h 4419916"/>
              <a:gd name="connsiteX374" fmla="*/ 2090567 w 2568523"/>
              <a:gd name="connsiteY374" fmla="*/ 1096170 h 4419916"/>
              <a:gd name="connsiteX375" fmla="*/ 2090931 w 2568523"/>
              <a:gd name="connsiteY375" fmla="*/ 1097624 h 4419916"/>
              <a:gd name="connsiteX376" fmla="*/ 2129897 w 2568523"/>
              <a:gd name="connsiteY376" fmla="*/ 1194698 h 4419916"/>
              <a:gd name="connsiteX377" fmla="*/ 2131718 w 2568523"/>
              <a:gd name="connsiteY377" fmla="*/ 1197607 h 4419916"/>
              <a:gd name="connsiteX378" fmla="*/ 2199452 w 2568523"/>
              <a:gd name="connsiteY378" fmla="*/ 1256142 h 4419916"/>
              <a:gd name="connsiteX379" fmla="*/ 2160122 w 2568523"/>
              <a:gd name="connsiteY379" fmla="*/ 1303770 h 4419916"/>
              <a:gd name="connsiteX380" fmla="*/ 2158665 w 2568523"/>
              <a:gd name="connsiteY380" fmla="*/ 1308860 h 4419916"/>
              <a:gd name="connsiteX381" fmla="*/ 2163400 w 2568523"/>
              <a:gd name="connsiteY381" fmla="*/ 1381574 h 4419916"/>
              <a:gd name="connsiteX382" fmla="*/ 2164856 w 2568523"/>
              <a:gd name="connsiteY382" fmla="*/ 1385210 h 4419916"/>
              <a:gd name="connsiteX383" fmla="*/ 2200180 w 2568523"/>
              <a:gd name="connsiteY383" fmla="*/ 1433565 h 4419916"/>
              <a:gd name="connsiteX384" fmla="*/ 2162307 w 2568523"/>
              <a:gd name="connsiteY384" fmla="*/ 1471376 h 4419916"/>
              <a:gd name="connsiteX385" fmla="*/ 2110960 w 2568523"/>
              <a:gd name="connsiteY385" fmla="*/ 1389936 h 4419916"/>
              <a:gd name="connsiteX386" fmla="*/ 2158301 w 2568523"/>
              <a:gd name="connsiteY386" fmla="*/ 1267049 h 4419916"/>
              <a:gd name="connsiteX387" fmla="*/ 2157573 w 2568523"/>
              <a:gd name="connsiteY387" fmla="*/ 1260141 h 4419916"/>
              <a:gd name="connsiteX388" fmla="*/ 2151382 w 2568523"/>
              <a:gd name="connsiteY388" fmla="*/ 1257233 h 4419916"/>
              <a:gd name="connsiteX389" fmla="*/ 1967481 w 2568523"/>
              <a:gd name="connsiteY389" fmla="*/ 1267049 h 4419916"/>
              <a:gd name="connsiteX390" fmla="*/ 1754810 w 2568523"/>
              <a:gd name="connsiteY390" fmla="*/ 1221602 h 4419916"/>
              <a:gd name="connsiteX391" fmla="*/ 1859324 w 2568523"/>
              <a:gd name="connsiteY391" fmla="*/ 867847 h 4419916"/>
              <a:gd name="connsiteX392" fmla="*/ 2071631 w 2568523"/>
              <a:gd name="connsiteY392" fmla="*/ 992552 h 4419916"/>
              <a:gd name="connsiteX393" fmla="*/ 2117515 w 2568523"/>
              <a:gd name="connsiteY393" fmla="*/ 844942 h 4419916"/>
              <a:gd name="connsiteX394" fmla="*/ 1953642 w 2568523"/>
              <a:gd name="connsiteY394" fmla="*/ 776227 h 4419916"/>
              <a:gd name="connsiteX395" fmla="*/ 2057064 w 2568523"/>
              <a:gd name="connsiteY395" fmla="*/ 641705 h 4419916"/>
              <a:gd name="connsiteX396" fmla="*/ 2095665 w 2568523"/>
              <a:gd name="connsiteY396" fmla="*/ 713692 h 4419916"/>
              <a:gd name="connsiteX397" fmla="*/ 2117515 w 2568523"/>
              <a:gd name="connsiteY397" fmla="*/ 844942 h 4419916"/>
              <a:gd name="connsiteX398" fmla="*/ 2199452 w 2568523"/>
              <a:gd name="connsiteY398" fmla="*/ 703876 h 4419916"/>
              <a:gd name="connsiteX399" fmla="*/ 2107319 w 2568523"/>
              <a:gd name="connsiteY399" fmla="*/ 703876 h 4419916"/>
              <a:gd name="connsiteX400" fmla="*/ 2067261 w 2568523"/>
              <a:gd name="connsiteY400" fmla="*/ 628616 h 4419916"/>
              <a:gd name="connsiteX401" fmla="*/ 2117879 w 2568523"/>
              <a:gd name="connsiteY401" fmla="*/ 562810 h 4419916"/>
              <a:gd name="connsiteX402" fmla="*/ 2174324 w 2568523"/>
              <a:gd name="connsiteY402" fmla="*/ 632252 h 4419916"/>
              <a:gd name="connsiteX403" fmla="*/ 2199452 w 2568523"/>
              <a:gd name="connsiteY403" fmla="*/ 703876 h 4419916"/>
              <a:gd name="connsiteX404" fmla="*/ 1754810 w 2568523"/>
              <a:gd name="connsiteY404" fmla="*/ 455919 h 4419916"/>
              <a:gd name="connsiteX405" fmla="*/ 1830556 w 2568523"/>
              <a:gd name="connsiteY405" fmla="*/ 304673 h 4419916"/>
              <a:gd name="connsiteX406" fmla="*/ 1882267 w 2568523"/>
              <a:gd name="connsiteY406" fmla="*/ 403565 h 4419916"/>
              <a:gd name="connsiteX407" fmla="*/ 1885544 w 2568523"/>
              <a:gd name="connsiteY407" fmla="*/ 406837 h 4419916"/>
              <a:gd name="connsiteX408" fmla="*/ 2039949 w 2568523"/>
              <a:gd name="connsiteY408" fmla="*/ 479188 h 4419916"/>
              <a:gd name="connsiteX409" fmla="*/ 2107683 w 2568523"/>
              <a:gd name="connsiteY409" fmla="*/ 551175 h 4419916"/>
              <a:gd name="connsiteX410" fmla="*/ 2058521 w 2568523"/>
              <a:gd name="connsiteY410" fmla="*/ 615164 h 4419916"/>
              <a:gd name="connsiteX411" fmla="*/ 1893920 w 2568523"/>
              <a:gd name="connsiteY411" fmla="*/ 453011 h 4419916"/>
              <a:gd name="connsiteX412" fmla="*/ 1893556 w 2568523"/>
              <a:gd name="connsiteY412" fmla="*/ 452647 h 4419916"/>
              <a:gd name="connsiteX413" fmla="*/ 1892099 w 2568523"/>
              <a:gd name="connsiteY413" fmla="*/ 451557 h 4419916"/>
              <a:gd name="connsiteX414" fmla="*/ 1891371 w 2568523"/>
              <a:gd name="connsiteY414" fmla="*/ 451193 h 4419916"/>
              <a:gd name="connsiteX415" fmla="*/ 1889550 w 2568523"/>
              <a:gd name="connsiteY415" fmla="*/ 450829 h 4419916"/>
              <a:gd name="connsiteX416" fmla="*/ 1888822 w 2568523"/>
              <a:gd name="connsiteY416" fmla="*/ 450829 h 4419916"/>
              <a:gd name="connsiteX417" fmla="*/ 1888822 w 2568523"/>
              <a:gd name="connsiteY417" fmla="*/ 450829 h 4419916"/>
              <a:gd name="connsiteX418" fmla="*/ 1754810 w 2568523"/>
              <a:gd name="connsiteY418" fmla="*/ 455919 h 4419916"/>
              <a:gd name="connsiteX419" fmla="*/ 1887729 w 2568523"/>
              <a:gd name="connsiteY419" fmla="*/ 467917 h 4419916"/>
              <a:gd name="connsiteX420" fmla="*/ 2049417 w 2568523"/>
              <a:gd name="connsiteY420" fmla="*/ 626798 h 4419916"/>
              <a:gd name="connsiteX421" fmla="*/ 2049417 w 2568523"/>
              <a:gd name="connsiteY421" fmla="*/ 627162 h 4419916"/>
              <a:gd name="connsiteX422" fmla="*/ 1936891 w 2568523"/>
              <a:gd name="connsiteY422" fmla="*/ 774045 h 4419916"/>
              <a:gd name="connsiteX423" fmla="*/ 1851677 w 2568523"/>
              <a:gd name="connsiteY423" fmla="*/ 849668 h 4419916"/>
              <a:gd name="connsiteX424" fmla="*/ 1464937 w 2568523"/>
              <a:gd name="connsiteY424" fmla="*/ 886752 h 4419916"/>
              <a:gd name="connsiteX425" fmla="*/ 1630631 w 2568523"/>
              <a:gd name="connsiteY425" fmla="*/ 676244 h 4419916"/>
              <a:gd name="connsiteX426" fmla="*/ 1709290 w 2568523"/>
              <a:gd name="connsiteY426" fmla="*/ 580988 h 4419916"/>
              <a:gd name="connsiteX427" fmla="*/ 1805793 w 2568523"/>
              <a:gd name="connsiteY427" fmla="*/ 676608 h 4419916"/>
              <a:gd name="connsiteX428" fmla="*/ 1812348 w 2568523"/>
              <a:gd name="connsiteY428" fmla="*/ 678426 h 4419916"/>
              <a:gd name="connsiteX429" fmla="*/ 1817810 w 2568523"/>
              <a:gd name="connsiteY429" fmla="*/ 674063 h 4419916"/>
              <a:gd name="connsiteX430" fmla="*/ 1861510 w 2568523"/>
              <a:gd name="connsiteY430" fmla="*/ 572626 h 4419916"/>
              <a:gd name="connsiteX431" fmla="*/ 1860417 w 2568523"/>
              <a:gd name="connsiteY431" fmla="*/ 565355 h 4419916"/>
              <a:gd name="connsiteX432" fmla="*/ 1817446 w 2568523"/>
              <a:gd name="connsiteY432" fmla="*/ 511182 h 4419916"/>
              <a:gd name="connsiteX433" fmla="*/ 1887729 w 2568523"/>
              <a:gd name="connsiteY433" fmla="*/ 467917 h 4419916"/>
              <a:gd name="connsiteX434" fmla="*/ 739527 w 2568523"/>
              <a:gd name="connsiteY434" fmla="*/ 184331 h 4419916"/>
              <a:gd name="connsiteX435" fmla="*/ 964943 w 2568523"/>
              <a:gd name="connsiteY435" fmla="*/ 237776 h 4419916"/>
              <a:gd name="connsiteX436" fmla="*/ 662689 w 2568523"/>
              <a:gd name="connsiteY436" fmla="*/ 236685 h 4419916"/>
              <a:gd name="connsiteX437" fmla="*/ 330938 w 2568523"/>
              <a:gd name="connsiteY437" fmla="*/ 201055 h 4419916"/>
              <a:gd name="connsiteX438" fmla="*/ 546522 w 2568523"/>
              <a:gd name="connsiteY438" fmla="*/ 17088 h 4419916"/>
              <a:gd name="connsiteX439" fmla="*/ 736250 w 2568523"/>
              <a:gd name="connsiteY439" fmla="*/ 182513 h 4419916"/>
              <a:gd name="connsiteX440" fmla="*/ 739527 w 2568523"/>
              <a:gd name="connsiteY440" fmla="*/ 184331 h 4419916"/>
              <a:gd name="connsiteX441" fmla="*/ 250822 w 2568523"/>
              <a:gd name="connsiteY441" fmla="*/ 14543 h 4419916"/>
              <a:gd name="connsiteX442" fmla="*/ 526857 w 2568523"/>
              <a:gd name="connsiteY442" fmla="*/ 14543 h 4419916"/>
              <a:gd name="connsiteX443" fmla="*/ 316371 w 2568523"/>
              <a:gd name="connsiteY443" fmla="*/ 193784 h 4419916"/>
              <a:gd name="connsiteX444" fmla="*/ 250822 w 2568523"/>
              <a:gd name="connsiteY444" fmla="*/ 14543 h 4419916"/>
              <a:gd name="connsiteX445" fmla="*/ 128828 w 2568523"/>
              <a:gd name="connsiteY445" fmla="*/ 265771 h 4419916"/>
              <a:gd name="connsiteX446" fmla="*/ 303262 w 2568523"/>
              <a:gd name="connsiteY446" fmla="*/ 216689 h 4419916"/>
              <a:gd name="connsiteX447" fmla="*/ 251915 w 2568523"/>
              <a:gd name="connsiteY447" fmla="*/ 431560 h 4419916"/>
              <a:gd name="connsiteX448" fmla="*/ 70926 w 2568523"/>
              <a:gd name="connsiteY448" fmla="*/ 388295 h 4419916"/>
              <a:gd name="connsiteX449" fmla="*/ 128828 w 2568523"/>
              <a:gd name="connsiteY449" fmla="*/ 265771 h 4419916"/>
              <a:gd name="connsiteX450" fmla="*/ 52718 w 2568523"/>
              <a:gd name="connsiteY450" fmla="*/ 427197 h 4419916"/>
              <a:gd name="connsiteX451" fmla="*/ 64736 w 2568523"/>
              <a:gd name="connsiteY451" fmla="*/ 402111 h 4419916"/>
              <a:gd name="connsiteX452" fmla="*/ 246452 w 2568523"/>
              <a:gd name="connsiteY452" fmla="*/ 445739 h 4419916"/>
              <a:gd name="connsiteX453" fmla="*/ 112441 w 2568523"/>
              <a:gd name="connsiteY453" fmla="*/ 694059 h 4419916"/>
              <a:gd name="connsiteX454" fmla="*/ 14846 w 2568523"/>
              <a:gd name="connsiteY454" fmla="*/ 587896 h 4419916"/>
              <a:gd name="connsiteX455" fmla="*/ 52718 w 2568523"/>
              <a:gd name="connsiteY455" fmla="*/ 427197 h 4419916"/>
              <a:gd name="connsiteX456" fmla="*/ 426348 w 2568523"/>
              <a:gd name="connsiteY456" fmla="*/ 635888 h 4419916"/>
              <a:gd name="connsiteX457" fmla="*/ 265753 w 2568523"/>
              <a:gd name="connsiteY457" fmla="*/ 611528 h 4419916"/>
              <a:gd name="connsiteX458" fmla="*/ 261019 w 2568523"/>
              <a:gd name="connsiteY458" fmla="*/ 612255 h 4419916"/>
              <a:gd name="connsiteX459" fmla="*/ 132470 w 2568523"/>
              <a:gd name="connsiteY459" fmla="*/ 686788 h 4419916"/>
              <a:gd name="connsiteX460" fmla="*/ 258834 w 2568523"/>
              <a:gd name="connsiteY460" fmla="*/ 452284 h 4419916"/>
              <a:gd name="connsiteX461" fmla="*/ 475146 w 2568523"/>
              <a:gd name="connsiteY461" fmla="*/ 675517 h 4419916"/>
              <a:gd name="connsiteX462" fmla="*/ 429626 w 2568523"/>
              <a:gd name="connsiteY462" fmla="*/ 637342 h 4419916"/>
              <a:gd name="connsiteX463" fmla="*/ 426348 w 2568523"/>
              <a:gd name="connsiteY463" fmla="*/ 635888 h 4419916"/>
              <a:gd name="connsiteX464" fmla="*/ 597504 w 2568523"/>
              <a:gd name="connsiteY464" fmla="*/ 1014366 h 4419916"/>
              <a:gd name="connsiteX465" fmla="*/ 588400 w 2568523"/>
              <a:gd name="connsiteY465" fmla="*/ 783862 h 4419916"/>
              <a:gd name="connsiteX466" fmla="*/ 1054527 w 2568523"/>
              <a:gd name="connsiteY466" fmla="*/ 899114 h 4419916"/>
              <a:gd name="connsiteX467" fmla="*/ 718042 w 2568523"/>
              <a:gd name="connsiteY467" fmla="*/ 1162340 h 4419916"/>
              <a:gd name="connsiteX468" fmla="*/ 597504 w 2568523"/>
              <a:gd name="connsiteY468" fmla="*/ 1014366 h 4419916"/>
              <a:gd name="connsiteX469" fmla="*/ 715857 w 2568523"/>
              <a:gd name="connsiteY469" fmla="*/ 1186336 h 4419916"/>
              <a:gd name="connsiteX470" fmla="*/ 891019 w 2568523"/>
              <a:gd name="connsiteY470" fmla="*/ 1539728 h 4419916"/>
              <a:gd name="connsiteX471" fmla="*/ 565822 w 2568523"/>
              <a:gd name="connsiteY471" fmla="*/ 1393936 h 4419916"/>
              <a:gd name="connsiteX472" fmla="*/ 572013 w 2568523"/>
              <a:gd name="connsiteY472" fmla="*/ 1385573 h 4419916"/>
              <a:gd name="connsiteX473" fmla="*/ 715857 w 2568523"/>
              <a:gd name="connsiteY473" fmla="*/ 1186336 h 4419916"/>
              <a:gd name="connsiteX474" fmla="*/ 500637 w 2568523"/>
              <a:gd name="connsiteY474" fmla="*/ 1645891 h 4419916"/>
              <a:gd name="connsiteX475" fmla="*/ 500637 w 2568523"/>
              <a:gd name="connsiteY475" fmla="*/ 1480466 h 4419916"/>
              <a:gd name="connsiteX476" fmla="*/ 557082 w 2568523"/>
              <a:gd name="connsiteY476" fmla="*/ 1405570 h 4419916"/>
              <a:gd name="connsiteX477" fmla="*/ 892839 w 2568523"/>
              <a:gd name="connsiteY477" fmla="*/ 1556452 h 4419916"/>
              <a:gd name="connsiteX478" fmla="*/ 592406 w 2568523"/>
              <a:gd name="connsiteY478" fmla="*/ 1797501 h 4419916"/>
              <a:gd name="connsiteX479" fmla="*/ 500637 w 2568523"/>
              <a:gd name="connsiteY479" fmla="*/ 1645891 h 4419916"/>
              <a:gd name="connsiteX480" fmla="*/ 664874 w 2568523"/>
              <a:gd name="connsiteY480" fmla="*/ 2090903 h 4419916"/>
              <a:gd name="connsiteX481" fmla="*/ 663782 w 2568523"/>
              <a:gd name="connsiteY481" fmla="*/ 2089449 h 4419916"/>
              <a:gd name="connsiteX482" fmla="*/ 597868 w 2568523"/>
              <a:gd name="connsiteY482" fmla="*/ 2023642 h 4419916"/>
              <a:gd name="connsiteX483" fmla="*/ 597868 w 2568523"/>
              <a:gd name="connsiteY483" fmla="*/ 1815316 h 4419916"/>
              <a:gd name="connsiteX484" fmla="*/ 925978 w 2568523"/>
              <a:gd name="connsiteY484" fmla="*/ 1815316 h 4419916"/>
              <a:gd name="connsiteX485" fmla="*/ 806533 w 2568523"/>
              <a:gd name="connsiteY485" fmla="*/ 2231969 h 4419916"/>
              <a:gd name="connsiteX486" fmla="*/ 712579 w 2568523"/>
              <a:gd name="connsiteY486" fmla="*/ 2166890 h 4419916"/>
              <a:gd name="connsiteX487" fmla="*/ 664874 w 2568523"/>
              <a:gd name="connsiteY487" fmla="*/ 2090903 h 4419916"/>
              <a:gd name="connsiteX488" fmla="*/ 829839 w 2568523"/>
              <a:gd name="connsiteY488" fmla="*/ 2248330 h 4419916"/>
              <a:gd name="connsiteX489" fmla="*/ 1010464 w 2568523"/>
              <a:gd name="connsiteY489" fmla="*/ 2219608 h 4419916"/>
              <a:gd name="connsiteX490" fmla="*/ 1002088 w 2568523"/>
              <a:gd name="connsiteY490" fmla="*/ 2353766 h 4419916"/>
              <a:gd name="connsiteX491" fmla="*/ 837851 w 2568523"/>
              <a:gd name="connsiteY491" fmla="*/ 2253420 h 4419916"/>
              <a:gd name="connsiteX492" fmla="*/ 829839 w 2568523"/>
              <a:gd name="connsiteY492" fmla="*/ 2248330 h 4419916"/>
              <a:gd name="connsiteX493" fmla="*/ 1016290 w 2568523"/>
              <a:gd name="connsiteY493" fmla="*/ 2363583 h 4419916"/>
              <a:gd name="connsiteX494" fmla="*/ 1025030 w 2568523"/>
              <a:gd name="connsiteY494" fmla="*/ 2221789 h 4419916"/>
              <a:gd name="connsiteX495" fmla="*/ 1090215 w 2568523"/>
              <a:gd name="connsiteY495" fmla="*/ 2250148 h 4419916"/>
              <a:gd name="connsiteX496" fmla="*/ 1145203 w 2568523"/>
              <a:gd name="connsiteY496" fmla="*/ 2432298 h 4419916"/>
              <a:gd name="connsiteX497" fmla="*/ 1093857 w 2568523"/>
              <a:gd name="connsiteY497" fmla="*/ 2440660 h 4419916"/>
              <a:gd name="connsiteX498" fmla="*/ 1016290 w 2568523"/>
              <a:gd name="connsiteY498" fmla="*/ 2363583 h 4419916"/>
              <a:gd name="connsiteX499" fmla="*/ 1159406 w 2568523"/>
              <a:gd name="connsiteY499" fmla="*/ 2430480 h 4419916"/>
              <a:gd name="connsiteX500" fmla="*/ 1104781 w 2568523"/>
              <a:gd name="connsiteY500" fmla="*/ 2249421 h 4419916"/>
              <a:gd name="connsiteX501" fmla="*/ 1162319 w 2568523"/>
              <a:gd name="connsiteY501" fmla="*/ 2222880 h 4419916"/>
              <a:gd name="connsiteX502" fmla="*/ 1164868 w 2568523"/>
              <a:gd name="connsiteY502" fmla="*/ 2220699 h 4419916"/>
              <a:gd name="connsiteX503" fmla="*/ 1185990 w 2568523"/>
              <a:gd name="connsiteY503" fmla="*/ 2193794 h 4419916"/>
              <a:gd name="connsiteX504" fmla="*/ 1185990 w 2568523"/>
              <a:gd name="connsiteY504" fmla="*/ 2366855 h 4419916"/>
              <a:gd name="connsiteX505" fmla="*/ 1185990 w 2568523"/>
              <a:gd name="connsiteY505" fmla="*/ 2366855 h 4419916"/>
              <a:gd name="connsiteX506" fmla="*/ 1186354 w 2568523"/>
              <a:gd name="connsiteY506" fmla="*/ 2367945 h 4419916"/>
              <a:gd name="connsiteX507" fmla="*/ 1187082 w 2568523"/>
              <a:gd name="connsiteY507" fmla="*/ 2370127 h 4419916"/>
              <a:gd name="connsiteX508" fmla="*/ 1187082 w 2568523"/>
              <a:gd name="connsiteY508" fmla="*/ 2370490 h 4419916"/>
              <a:gd name="connsiteX509" fmla="*/ 1187446 w 2568523"/>
              <a:gd name="connsiteY509" fmla="*/ 2371218 h 4419916"/>
              <a:gd name="connsiteX510" fmla="*/ 1188903 w 2568523"/>
              <a:gd name="connsiteY510" fmla="*/ 2372672 h 4419916"/>
              <a:gd name="connsiteX511" fmla="*/ 1189995 w 2568523"/>
              <a:gd name="connsiteY511" fmla="*/ 2373399 h 4419916"/>
              <a:gd name="connsiteX512" fmla="*/ 1191816 w 2568523"/>
              <a:gd name="connsiteY512" fmla="*/ 2374126 h 4419916"/>
              <a:gd name="connsiteX513" fmla="*/ 1192545 w 2568523"/>
              <a:gd name="connsiteY513" fmla="*/ 2374490 h 4419916"/>
              <a:gd name="connsiteX514" fmla="*/ 1309440 w 2568523"/>
              <a:gd name="connsiteY514" fmla="*/ 2394486 h 4419916"/>
              <a:gd name="connsiteX515" fmla="*/ 1264648 w 2568523"/>
              <a:gd name="connsiteY515" fmla="*/ 2413755 h 4419916"/>
              <a:gd name="connsiteX516" fmla="*/ 1159406 w 2568523"/>
              <a:gd name="connsiteY516" fmla="*/ 2430480 h 4419916"/>
              <a:gd name="connsiteX517" fmla="*/ 1252995 w 2568523"/>
              <a:gd name="connsiteY517" fmla="*/ 2467564 h 4419916"/>
              <a:gd name="connsiteX518" fmla="*/ 1253360 w 2568523"/>
              <a:gd name="connsiteY518" fmla="*/ 2466837 h 4419916"/>
              <a:gd name="connsiteX519" fmla="*/ 1241342 w 2568523"/>
              <a:gd name="connsiteY519" fmla="*/ 2567547 h 4419916"/>
              <a:gd name="connsiteX520" fmla="*/ 1207839 w 2568523"/>
              <a:gd name="connsiteY520" fmla="*/ 2535189 h 4419916"/>
              <a:gd name="connsiteX521" fmla="*/ 1252995 w 2568523"/>
              <a:gd name="connsiteY521" fmla="*/ 2467564 h 4419916"/>
              <a:gd name="connsiteX522" fmla="*/ 1314174 w 2568523"/>
              <a:gd name="connsiteY522" fmla="*/ 2637352 h 4419916"/>
              <a:gd name="connsiteX523" fmla="*/ 1254452 w 2568523"/>
              <a:gd name="connsiteY523" fmla="*/ 2580272 h 4419916"/>
              <a:gd name="connsiteX524" fmla="*/ 1273024 w 2568523"/>
              <a:gd name="connsiteY524" fmla="*/ 2425026 h 4419916"/>
              <a:gd name="connsiteX525" fmla="*/ 1321822 w 2568523"/>
              <a:gd name="connsiteY525" fmla="*/ 2403939 h 4419916"/>
              <a:gd name="connsiteX526" fmla="*/ 1298151 w 2568523"/>
              <a:gd name="connsiteY526" fmla="*/ 2470836 h 4419916"/>
              <a:gd name="connsiteX527" fmla="*/ 1298880 w 2568523"/>
              <a:gd name="connsiteY527" fmla="*/ 2477381 h 4419916"/>
              <a:gd name="connsiteX528" fmla="*/ 1336753 w 2568523"/>
              <a:gd name="connsiteY528" fmla="*/ 2534098 h 4419916"/>
              <a:gd name="connsiteX529" fmla="*/ 1341122 w 2568523"/>
              <a:gd name="connsiteY529" fmla="*/ 2602086 h 4419916"/>
              <a:gd name="connsiteX530" fmla="*/ 1314174 w 2568523"/>
              <a:gd name="connsiteY530" fmla="*/ 2637352 h 4419916"/>
              <a:gd name="connsiteX531" fmla="*/ 1355689 w 2568523"/>
              <a:gd name="connsiteY531" fmla="*/ 2595542 h 4419916"/>
              <a:gd name="connsiteX532" fmla="*/ 1352047 w 2568523"/>
              <a:gd name="connsiteY532" fmla="*/ 2538824 h 4419916"/>
              <a:gd name="connsiteX533" fmla="*/ 1404487 w 2568523"/>
              <a:gd name="connsiteY533" fmla="*/ 2538824 h 4419916"/>
              <a:gd name="connsiteX534" fmla="*/ 1441631 w 2568523"/>
              <a:gd name="connsiteY534" fmla="*/ 2575909 h 4419916"/>
              <a:gd name="connsiteX535" fmla="*/ 1355689 w 2568523"/>
              <a:gd name="connsiteY535" fmla="*/ 2595542 h 4419916"/>
              <a:gd name="connsiteX536" fmla="*/ 2557423 w 2568523"/>
              <a:gd name="connsiteY536" fmla="*/ 2991835 h 4419916"/>
              <a:gd name="connsiteX537" fmla="*/ 2417949 w 2568523"/>
              <a:gd name="connsiteY537" fmla="*/ 2722065 h 4419916"/>
              <a:gd name="connsiteX538" fmla="*/ 2557423 w 2568523"/>
              <a:gd name="connsiteY538" fmla="*/ 2755877 h 4419916"/>
              <a:gd name="connsiteX539" fmla="*/ 2557423 w 2568523"/>
              <a:gd name="connsiteY539" fmla="*/ 2991835 h 4419916"/>
              <a:gd name="connsiteX540" fmla="*/ 2399376 w 2568523"/>
              <a:gd name="connsiteY540" fmla="*/ 3383039 h 4419916"/>
              <a:gd name="connsiteX541" fmla="*/ 2285394 w 2568523"/>
              <a:gd name="connsiteY541" fmla="*/ 3297963 h 4419916"/>
              <a:gd name="connsiteX542" fmla="*/ 2450723 w 2568523"/>
              <a:gd name="connsiteY542" fmla="*/ 3140536 h 4419916"/>
              <a:gd name="connsiteX543" fmla="*/ 2399376 w 2568523"/>
              <a:gd name="connsiteY543" fmla="*/ 3383039 h 4419916"/>
              <a:gd name="connsiteX544" fmla="*/ 2103677 w 2568523"/>
              <a:gd name="connsiteY544" fmla="*/ 3746611 h 4419916"/>
              <a:gd name="connsiteX545" fmla="*/ 2011908 w 2568523"/>
              <a:gd name="connsiteY545" fmla="*/ 3730250 h 4419916"/>
              <a:gd name="connsiteX546" fmla="*/ 1874983 w 2568523"/>
              <a:gd name="connsiteY546" fmla="*/ 3460480 h 4419916"/>
              <a:gd name="connsiteX547" fmla="*/ 2216931 w 2568523"/>
              <a:gd name="connsiteY547" fmla="*/ 3626269 h 4419916"/>
              <a:gd name="connsiteX548" fmla="*/ 2103677 w 2568523"/>
              <a:gd name="connsiteY548" fmla="*/ 3746611 h 4419916"/>
              <a:gd name="connsiteX549" fmla="*/ 1940168 w 2568523"/>
              <a:gd name="connsiteY549" fmla="*/ 3902583 h 4419916"/>
              <a:gd name="connsiteX550" fmla="*/ 1869885 w 2568523"/>
              <a:gd name="connsiteY550" fmla="*/ 3719707 h 4419916"/>
              <a:gd name="connsiteX551" fmla="*/ 2002076 w 2568523"/>
              <a:gd name="connsiteY551" fmla="*/ 3743339 h 4419916"/>
              <a:gd name="connsiteX552" fmla="*/ 2037035 w 2568523"/>
              <a:gd name="connsiteY552" fmla="*/ 3812417 h 4419916"/>
              <a:gd name="connsiteX553" fmla="*/ 1940168 w 2568523"/>
              <a:gd name="connsiteY553" fmla="*/ 3902583 h 4419916"/>
              <a:gd name="connsiteX554" fmla="*/ 1682342 w 2568523"/>
              <a:gd name="connsiteY554" fmla="*/ 4204712 h 4419916"/>
              <a:gd name="connsiteX555" fmla="*/ 1875712 w 2568523"/>
              <a:gd name="connsiteY555" fmla="*/ 4093095 h 4419916"/>
              <a:gd name="connsiteX556" fmla="*/ 1862966 w 2568523"/>
              <a:gd name="connsiteY556" fmla="*/ 4268701 h 4419916"/>
              <a:gd name="connsiteX557" fmla="*/ 1682342 w 2568523"/>
              <a:gd name="connsiteY557" fmla="*/ 4204712 h 4419916"/>
              <a:gd name="connsiteX558" fmla="*/ 1832377 w 2568523"/>
              <a:gd name="connsiteY558" fmla="*/ 4358503 h 4419916"/>
              <a:gd name="connsiteX559" fmla="*/ 1694359 w 2568523"/>
              <a:gd name="connsiteY559" fmla="*/ 4224708 h 4419916"/>
              <a:gd name="connsiteX560" fmla="*/ 1860053 w 2568523"/>
              <a:gd name="connsiteY560" fmla="*/ 4283607 h 4419916"/>
              <a:gd name="connsiteX561" fmla="*/ 1832377 w 2568523"/>
              <a:gd name="connsiteY561" fmla="*/ 4358503 h 4419916"/>
              <a:gd name="connsiteX562" fmla="*/ 1678700 w 2568523"/>
              <a:gd name="connsiteY562" fmla="*/ 4049467 h 4419916"/>
              <a:gd name="connsiteX563" fmla="*/ 1863330 w 2568523"/>
              <a:gd name="connsiteY563" fmla="*/ 4083642 h 4419916"/>
              <a:gd name="connsiteX564" fmla="*/ 1673238 w 2568523"/>
              <a:gd name="connsiteY564" fmla="*/ 4193441 h 4419916"/>
              <a:gd name="connsiteX565" fmla="*/ 1678700 w 2568523"/>
              <a:gd name="connsiteY565" fmla="*/ 4049467 h 4419916"/>
              <a:gd name="connsiteX566" fmla="*/ 1679064 w 2568523"/>
              <a:gd name="connsiteY566" fmla="*/ 4034560 h 4419916"/>
              <a:gd name="connsiteX567" fmla="*/ 1685983 w 2568523"/>
              <a:gd name="connsiteY567" fmla="*/ 3856410 h 4419916"/>
              <a:gd name="connsiteX568" fmla="*/ 1865151 w 2568523"/>
              <a:gd name="connsiteY568" fmla="*/ 4069099 h 4419916"/>
              <a:gd name="connsiteX569" fmla="*/ 1679064 w 2568523"/>
              <a:gd name="connsiteY569" fmla="*/ 4034560 h 4419916"/>
              <a:gd name="connsiteX570" fmla="*/ 1374261 w 2568523"/>
              <a:gd name="connsiteY570" fmla="*/ 2974747 h 4419916"/>
              <a:gd name="connsiteX571" fmla="*/ 1547966 w 2568523"/>
              <a:gd name="connsiteY571" fmla="*/ 2957659 h 4419916"/>
              <a:gd name="connsiteX572" fmla="*/ 1460568 w 2568523"/>
              <a:gd name="connsiteY572" fmla="*/ 3168531 h 4419916"/>
              <a:gd name="connsiteX573" fmla="*/ 1374261 w 2568523"/>
              <a:gd name="connsiteY573" fmla="*/ 2974747 h 4419916"/>
              <a:gd name="connsiteX574" fmla="*/ 1433984 w 2568523"/>
              <a:gd name="connsiteY574" fmla="*/ 2730790 h 4419916"/>
              <a:gd name="connsiteX575" fmla="*/ 1547602 w 2568523"/>
              <a:gd name="connsiteY575" fmla="*/ 2942753 h 4419916"/>
              <a:gd name="connsiteX576" fmla="*/ 1373169 w 2568523"/>
              <a:gd name="connsiteY576" fmla="*/ 2960204 h 4419916"/>
              <a:gd name="connsiteX577" fmla="*/ 1433984 w 2568523"/>
              <a:gd name="connsiteY577" fmla="*/ 2730790 h 4419916"/>
              <a:gd name="connsiteX578" fmla="*/ 1975856 w 2568523"/>
              <a:gd name="connsiteY578" fmla="*/ 2634080 h 4419916"/>
              <a:gd name="connsiteX579" fmla="*/ 1848400 w 2568523"/>
              <a:gd name="connsiteY579" fmla="*/ 2622809 h 4419916"/>
              <a:gd name="connsiteX580" fmla="*/ 1903388 w 2568523"/>
              <a:gd name="connsiteY580" fmla="*/ 2563911 h 4419916"/>
              <a:gd name="connsiteX581" fmla="*/ 1975856 w 2568523"/>
              <a:gd name="connsiteY581" fmla="*/ 2634080 h 4419916"/>
              <a:gd name="connsiteX582" fmla="*/ 2381532 w 2568523"/>
              <a:gd name="connsiteY582" fmla="*/ 2715157 h 4419916"/>
              <a:gd name="connsiteX583" fmla="*/ 2124434 w 2568523"/>
              <a:gd name="connsiteY583" fmla="*/ 2854405 h 4419916"/>
              <a:gd name="connsiteX584" fmla="*/ 2213654 w 2568523"/>
              <a:gd name="connsiteY584" fmla="*/ 2690070 h 4419916"/>
              <a:gd name="connsiteX585" fmla="*/ 2381532 w 2568523"/>
              <a:gd name="connsiteY585" fmla="*/ 2715157 h 4419916"/>
              <a:gd name="connsiteX586" fmla="*/ 2275197 w 2568523"/>
              <a:gd name="connsiteY586" fmla="*/ 3287419 h 4419916"/>
              <a:gd name="connsiteX587" fmla="*/ 2163764 w 2568523"/>
              <a:gd name="connsiteY587" fmla="*/ 3120540 h 4419916"/>
              <a:gd name="connsiteX588" fmla="*/ 2444532 w 2568523"/>
              <a:gd name="connsiteY588" fmla="*/ 3125993 h 4419916"/>
              <a:gd name="connsiteX589" fmla="*/ 2275197 w 2568523"/>
              <a:gd name="connsiteY589" fmla="*/ 3287419 h 4419916"/>
              <a:gd name="connsiteX590" fmla="*/ 2102220 w 2568523"/>
              <a:gd name="connsiteY590" fmla="*/ 2890762 h 4419916"/>
              <a:gd name="connsiteX591" fmla="*/ 2141914 w 2568523"/>
              <a:gd name="connsiteY591" fmla="*/ 3108178 h 4419916"/>
              <a:gd name="connsiteX592" fmla="*/ 1878261 w 2568523"/>
              <a:gd name="connsiteY592" fmla="*/ 3204161 h 4419916"/>
              <a:gd name="connsiteX593" fmla="*/ 2102220 w 2568523"/>
              <a:gd name="connsiteY593" fmla="*/ 2890762 h 4419916"/>
              <a:gd name="connsiteX594" fmla="*/ 1858960 w 2568523"/>
              <a:gd name="connsiteY594" fmla="*/ 3205979 h 4419916"/>
              <a:gd name="connsiteX595" fmla="*/ 1755903 w 2568523"/>
              <a:gd name="connsiteY595" fmla="*/ 3043099 h 4419916"/>
              <a:gd name="connsiteX596" fmla="*/ 2084376 w 2568523"/>
              <a:gd name="connsiteY596" fmla="*/ 2890762 h 4419916"/>
              <a:gd name="connsiteX597" fmla="*/ 1858960 w 2568523"/>
              <a:gd name="connsiteY597" fmla="*/ 3205979 h 4419916"/>
              <a:gd name="connsiteX598" fmla="*/ 2114602 w 2568523"/>
              <a:gd name="connsiteY598" fmla="*/ 2876583 h 4419916"/>
              <a:gd name="connsiteX599" fmla="*/ 2383353 w 2568523"/>
              <a:gd name="connsiteY599" fmla="*/ 2731154 h 4419916"/>
              <a:gd name="connsiteX600" fmla="*/ 2154296 w 2568523"/>
              <a:gd name="connsiteY600" fmla="*/ 3093635 h 4419916"/>
              <a:gd name="connsiteX601" fmla="*/ 2114602 w 2568523"/>
              <a:gd name="connsiteY601" fmla="*/ 2876583 h 4419916"/>
              <a:gd name="connsiteX602" fmla="*/ 2070174 w 2568523"/>
              <a:gd name="connsiteY602" fmla="*/ 2881309 h 4419916"/>
              <a:gd name="connsiteX603" fmla="*/ 1763914 w 2568523"/>
              <a:gd name="connsiteY603" fmla="*/ 3023466 h 4419916"/>
              <a:gd name="connsiteX604" fmla="*/ 1844394 w 2568523"/>
              <a:gd name="connsiteY604" fmla="*/ 2890762 h 4419916"/>
              <a:gd name="connsiteX605" fmla="*/ 2070174 w 2568523"/>
              <a:gd name="connsiteY605" fmla="*/ 2881309 h 4419916"/>
              <a:gd name="connsiteX606" fmla="*/ 1854955 w 2568523"/>
              <a:gd name="connsiteY606" fmla="*/ 2875492 h 4419916"/>
              <a:gd name="connsiteX607" fmla="*/ 2011180 w 2568523"/>
              <a:gd name="connsiteY607" fmla="*/ 2660985 h 4419916"/>
              <a:gd name="connsiteX608" fmla="*/ 2095665 w 2568523"/>
              <a:gd name="connsiteY608" fmla="*/ 2865676 h 4419916"/>
              <a:gd name="connsiteX609" fmla="*/ 1854955 w 2568523"/>
              <a:gd name="connsiteY609" fmla="*/ 2875492 h 4419916"/>
              <a:gd name="connsiteX610" fmla="*/ 1832377 w 2568523"/>
              <a:gd name="connsiteY610" fmla="*/ 2862404 h 4419916"/>
              <a:gd name="connsiteX611" fmla="*/ 1627353 w 2568523"/>
              <a:gd name="connsiteY611" fmla="*/ 2613357 h 4419916"/>
              <a:gd name="connsiteX612" fmla="*/ 1825822 w 2568523"/>
              <a:gd name="connsiteY612" fmla="*/ 2635171 h 4419916"/>
              <a:gd name="connsiteX613" fmla="*/ 1832377 w 2568523"/>
              <a:gd name="connsiteY613" fmla="*/ 2862404 h 4419916"/>
              <a:gd name="connsiteX614" fmla="*/ 1615336 w 2568523"/>
              <a:gd name="connsiteY614" fmla="*/ 2621719 h 4419916"/>
              <a:gd name="connsiteX615" fmla="*/ 1827278 w 2568523"/>
              <a:gd name="connsiteY615" fmla="*/ 2879128 h 4419916"/>
              <a:gd name="connsiteX616" fmla="*/ 1568359 w 2568523"/>
              <a:gd name="connsiteY616" fmla="*/ 2939481 h 4419916"/>
              <a:gd name="connsiteX617" fmla="*/ 1615336 w 2568523"/>
              <a:gd name="connsiteY617" fmla="*/ 2621719 h 4419916"/>
              <a:gd name="connsiteX618" fmla="*/ 1563261 w 2568523"/>
              <a:gd name="connsiteY618" fmla="*/ 2959114 h 4419916"/>
              <a:gd name="connsiteX619" fmla="*/ 1729319 w 2568523"/>
              <a:gd name="connsiteY619" fmla="*/ 3040190 h 4419916"/>
              <a:gd name="connsiteX620" fmla="*/ 1475498 w 2568523"/>
              <a:gd name="connsiteY620" fmla="*/ 3171076 h 4419916"/>
              <a:gd name="connsiteX621" fmla="*/ 1563261 w 2568523"/>
              <a:gd name="connsiteY621" fmla="*/ 2959114 h 4419916"/>
              <a:gd name="connsiteX622" fmla="*/ 1580741 w 2568523"/>
              <a:gd name="connsiteY622" fmla="*/ 2951479 h 4419916"/>
              <a:gd name="connsiteX623" fmla="*/ 1824729 w 2568523"/>
              <a:gd name="connsiteY623" fmla="*/ 2894398 h 4419916"/>
              <a:gd name="connsiteX624" fmla="*/ 1742429 w 2568523"/>
              <a:gd name="connsiteY624" fmla="*/ 3030374 h 4419916"/>
              <a:gd name="connsiteX625" fmla="*/ 1580741 w 2568523"/>
              <a:gd name="connsiteY625" fmla="*/ 2951479 h 4419916"/>
              <a:gd name="connsiteX626" fmla="*/ 1746799 w 2568523"/>
              <a:gd name="connsiteY626" fmla="*/ 3056187 h 4419916"/>
              <a:gd name="connsiteX627" fmla="*/ 1847671 w 2568523"/>
              <a:gd name="connsiteY627" fmla="*/ 3215796 h 4419916"/>
              <a:gd name="connsiteX628" fmla="*/ 1653573 w 2568523"/>
              <a:gd name="connsiteY628" fmla="*/ 3286329 h 4419916"/>
              <a:gd name="connsiteX629" fmla="*/ 1746799 w 2568523"/>
              <a:gd name="connsiteY629" fmla="*/ 3056187 h 4419916"/>
              <a:gd name="connsiteX630" fmla="*/ 1851313 w 2568523"/>
              <a:gd name="connsiteY630" fmla="*/ 3229611 h 4419916"/>
              <a:gd name="connsiteX631" fmla="*/ 1851313 w 2568523"/>
              <a:gd name="connsiteY631" fmla="*/ 3430667 h 4419916"/>
              <a:gd name="connsiteX632" fmla="*/ 1656851 w 2568523"/>
              <a:gd name="connsiteY632" fmla="*/ 3300508 h 4419916"/>
              <a:gd name="connsiteX633" fmla="*/ 1851313 w 2568523"/>
              <a:gd name="connsiteY633" fmla="*/ 3229611 h 4419916"/>
              <a:gd name="connsiteX634" fmla="*/ 1865879 w 2568523"/>
              <a:gd name="connsiteY634" fmla="*/ 3232520 h 4419916"/>
              <a:gd name="connsiteX635" fmla="*/ 2207463 w 2568523"/>
              <a:gd name="connsiteY635" fmla="*/ 3450663 h 4419916"/>
              <a:gd name="connsiteX636" fmla="*/ 1865879 w 2568523"/>
              <a:gd name="connsiteY636" fmla="*/ 3437575 h 4419916"/>
              <a:gd name="connsiteX637" fmla="*/ 1865879 w 2568523"/>
              <a:gd name="connsiteY637" fmla="*/ 3232520 h 4419916"/>
              <a:gd name="connsiteX638" fmla="*/ 1874983 w 2568523"/>
              <a:gd name="connsiteY638" fmla="*/ 3220886 h 4419916"/>
              <a:gd name="connsiteX639" fmla="*/ 2144827 w 2568523"/>
              <a:gd name="connsiteY639" fmla="*/ 3122358 h 4419916"/>
              <a:gd name="connsiteX640" fmla="*/ 2222394 w 2568523"/>
              <a:gd name="connsiteY640" fmla="*/ 3442665 h 4419916"/>
              <a:gd name="connsiteX641" fmla="*/ 1874983 w 2568523"/>
              <a:gd name="connsiteY641" fmla="*/ 3220886 h 4419916"/>
              <a:gd name="connsiteX642" fmla="*/ 2163035 w 2568523"/>
              <a:gd name="connsiteY642" fmla="*/ 3105997 h 4419916"/>
              <a:gd name="connsiteX643" fmla="*/ 2399740 w 2568523"/>
              <a:gd name="connsiteY643" fmla="*/ 2731881 h 4419916"/>
              <a:gd name="connsiteX644" fmla="*/ 2454001 w 2568523"/>
              <a:gd name="connsiteY644" fmla="*/ 3111450 h 4419916"/>
              <a:gd name="connsiteX645" fmla="*/ 2163035 w 2568523"/>
              <a:gd name="connsiteY645" fmla="*/ 3105997 h 4419916"/>
              <a:gd name="connsiteX646" fmla="*/ 2107319 w 2568523"/>
              <a:gd name="connsiteY646" fmla="*/ 2855859 h 4419916"/>
              <a:gd name="connsiteX647" fmla="*/ 2024654 w 2568523"/>
              <a:gd name="connsiteY647" fmla="*/ 2655895 h 4419916"/>
              <a:gd name="connsiteX648" fmla="*/ 2198359 w 2568523"/>
              <a:gd name="connsiteY648" fmla="*/ 2687525 h 4419916"/>
              <a:gd name="connsiteX649" fmla="*/ 2107319 w 2568523"/>
              <a:gd name="connsiteY649" fmla="*/ 2855859 h 4419916"/>
              <a:gd name="connsiteX650" fmla="*/ 1846943 w 2568523"/>
              <a:gd name="connsiteY650" fmla="*/ 2862040 h 4419916"/>
              <a:gd name="connsiteX651" fmla="*/ 1840388 w 2568523"/>
              <a:gd name="connsiteY651" fmla="*/ 2636625 h 4419916"/>
              <a:gd name="connsiteX652" fmla="*/ 1994793 w 2568523"/>
              <a:gd name="connsiteY652" fmla="*/ 2650441 h 4419916"/>
              <a:gd name="connsiteX653" fmla="*/ 1999891 w 2568523"/>
              <a:gd name="connsiteY653" fmla="*/ 2651532 h 4419916"/>
              <a:gd name="connsiteX654" fmla="*/ 1846943 w 2568523"/>
              <a:gd name="connsiteY654" fmla="*/ 2862040 h 4419916"/>
              <a:gd name="connsiteX655" fmla="*/ 1625533 w 2568523"/>
              <a:gd name="connsiteY655" fmla="*/ 2598814 h 4419916"/>
              <a:gd name="connsiteX656" fmla="*/ 1726406 w 2568523"/>
              <a:gd name="connsiteY656" fmla="*/ 2489742 h 4419916"/>
              <a:gd name="connsiteX657" fmla="*/ 1817810 w 2568523"/>
              <a:gd name="connsiteY657" fmla="*/ 2619537 h 4419916"/>
              <a:gd name="connsiteX658" fmla="*/ 1625533 w 2568523"/>
              <a:gd name="connsiteY658" fmla="*/ 2598814 h 4419916"/>
              <a:gd name="connsiteX659" fmla="*/ 1612423 w 2568523"/>
              <a:gd name="connsiteY659" fmla="*/ 2591542 h 4419916"/>
              <a:gd name="connsiteX660" fmla="*/ 1564354 w 2568523"/>
              <a:gd name="connsiteY660" fmla="*/ 2485379 h 4419916"/>
              <a:gd name="connsiteX661" fmla="*/ 1715845 w 2568523"/>
              <a:gd name="connsiteY661" fmla="*/ 2479925 h 4419916"/>
              <a:gd name="connsiteX662" fmla="*/ 1612423 w 2568523"/>
              <a:gd name="connsiteY662" fmla="*/ 2591542 h 4419916"/>
              <a:gd name="connsiteX663" fmla="*/ 1555249 w 2568523"/>
              <a:gd name="connsiteY663" fmla="*/ 2926392 h 4419916"/>
              <a:gd name="connsiteX664" fmla="*/ 1441267 w 2568523"/>
              <a:gd name="connsiteY664" fmla="*/ 2714066 h 4419916"/>
              <a:gd name="connsiteX665" fmla="*/ 1600770 w 2568523"/>
              <a:gd name="connsiteY665" fmla="*/ 2618810 h 4419916"/>
              <a:gd name="connsiteX666" fmla="*/ 1555249 w 2568523"/>
              <a:gd name="connsiteY666" fmla="*/ 2926392 h 4419916"/>
              <a:gd name="connsiteX667" fmla="*/ 1731140 w 2568523"/>
              <a:gd name="connsiteY667" fmla="*/ 3055460 h 4419916"/>
              <a:gd name="connsiteX668" fmla="*/ 1637186 w 2568523"/>
              <a:gd name="connsiteY668" fmla="*/ 3287783 h 4419916"/>
              <a:gd name="connsiteX669" fmla="*/ 1475498 w 2568523"/>
              <a:gd name="connsiteY669" fmla="*/ 3187437 h 4419916"/>
              <a:gd name="connsiteX670" fmla="*/ 1731140 w 2568523"/>
              <a:gd name="connsiteY670" fmla="*/ 3055460 h 4419916"/>
              <a:gd name="connsiteX671" fmla="*/ 1652845 w 2568523"/>
              <a:gd name="connsiteY671" fmla="*/ 3534648 h 4419916"/>
              <a:gd name="connsiteX672" fmla="*/ 1648475 w 2568523"/>
              <a:gd name="connsiteY672" fmla="*/ 3312506 h 4419916"/>
              <a:gd name="connsiteX673" fmla="*/ 1844030 w 2568523"/>
              <a:gd name="connsiteY673" fmla="*/ 3443392 h 4419916"/>
              <a:gd name="connsiteX674" fmla="*/ 1652845 w 2568523"/>
              <a:gd name="connsiteY674" fmla="*/ 3534648 h 4419916"/>
              <a:gd name="connsiteX675" fmla="*/ 1851313 w 2568523"/>
              <a:gd name="connsiteY675" fmla="*/ 3455753 h 4419916"/>
              <a:gd name="connsiteX676" fmla="*/ 1851313 w 2568523"/>
              <a:gd name="connsiteY676" fmla="*/ 3695347 h 4419916"/>
              <a:gd name="connsiteX677" fmla="*/ 1659400 w 2568523"/>
              <a:gd name="connsiteY677" fmla="*/ 3547737 h 4419916"/>
              <a:gd name="connsiteX678" fmla="*/ 1851313 w 2568523"/>
              <a:gd name="connsiteY678" fmla="*/ 3455753 h 4419916"/>
              <a:gd name="connsiteX679" fmla="*/ 1925238 w 2568523"/>
              <a:gd name="connsiteY679" fmla="*/ 3904038 h 4419916"/>
              <a:gd name="connsiteX680" fmla="*/ 1695816 w 2568523"/>
              <a:gd name="connsiteY680" fmla="*/ 3834959 h 4419916"/>
              <a:gd name="connsiteX681" fmla="*/ 1854955 w 2568523"/>
              <a:gd name="connsiteY681" fmla="*/ 3721525 h 4419916"/>
              <a:gd name="connsiteX682" fmla="*/ 1925238 w 2568523"/>
              <a:gd name="connsiteY682" fmla="*/ 3904038 h 4419916"/>
              <a:gd name="connsiteX683" fmla="*/ 1865879 w 2568523"/>
              <a:gd name="connsiteY683" fmla="*/ 3704073 h 4419916"/>
              <a:gd name="connsiteX684" fmla="*/ 1865879 w 2568523"/>
              <a:gd name="connsiteY684" fmla="*/ 3475023 h 4419916"/>
              <a:gd name="connsiteX685" fmla="*/ 1994064 w 2568523"/>
              <a:gd name="connsiteY685" fmla="*/ 3726978 h 4419916"/>
              <a:gd name="connsiteX686" fmla="*/ 1865879 w 2568523"/>
              <a:gd name="connsiteY686" fmla="*/ 3704073 h 4419916"/>
              <a:gd name="connsiteX687" fmla="*/ 1893192 w 2568523"/>
              <a:gd name="connsiteY687" fmla="*/ 3452845 h 4419916"/>
              <a:gd name="connsiteX688" fmla="*/ 2226400 w 2568523"/>
              <a:gd name="connsiteY688" fmla="*/ 3465933 h 4419916"/>
              <a:gd name="connsiteX689" fmla="*/ 2222030 w 2568523"/>
              <a:gd name="connsiteY689" fmla="*/ 3612453 h 4419916"/>
              <a:gd name="connsiteX690" fmla="*/ 1893192 w 2568523"/>
              <a:gd name="connsiteY690" fmla="*/ 3452845 h 4419916"/>
              <a:gd name="connsiteX691" fmla="*/ 2239145 w 2568523"/>
              <a:gd name="connsiteY691" fmla="*/ 3449209 h 4419916"/>
              <a:gd name="connsiteX692" fmla="*/ 2167041 w 2568523"/>
              <a:gd name="connsiteY692" fmla="*/ 3151080 h 4419916"/>
              <a:gd name="connsiteX693" fmla="*/ 2268278 w 2568523"/>
              <a:gd name="connsiteY693" fmla="*/ 3302689 h 4419916"/>
              <a:gd name="connsiteX694" fmla="*/ 2268642 w 2568523"/>
              <a:gd name="connsiteY694" fmla="*/ 3303053 h 4419916"/>
              <a:gd name="connsiteX695" fmla="*/ 2269006 w 2568523"/>
              <a:gd name="connsiteY695" fmla="*/ 3303416 h 4419916"/>
              <a:gd name="connsiteX696" fmla="*/ 2269371 w 2568523"/>
              <a:gd name="connsiteY696" fmla="*/ 3303780 h 4419916"/>
              <a:gd name="connsiteX697" fmla="*/ 2269735 w 2568523"/>
              <a:gd name="connsiteY697" fmla="*/ 3304144 h 4419916"/>
              <a:gd name="connsiteX698" fmla="*/ 2389180 w 2568523"/>
              <a:gd name="connsiteY698" fmla="*/ 3393219 h 4419916"/>
              <a:gd name="connsiteX699" fmla="*/ 2239145 w 2568523"/>
              <a:gd name="connsiteY699" fmla="*/ 3449209 h 4419916"/>
              <a:gd name="connsiteX700" fmla="*/ 2467839 w 2568523"/>
              <a:gd name="connsiteY700" fmla="*/ 3103815 h 4419916"/>
              <a:gd name="connsiteX701" fmla="*/ 2417584 w 2568523"/>
              <a:gd name="connsiteY701" fmla="*/ 2752968 h 4419916"/>
              <a:gd name="connsiteX702" fmla="*/ 2555602 w 2568523"/>
              <a:gd name="connsiteY702" fmla="*/ 3020557 h 4419916"/>
              <a:gd name="connsiteX703" fmla="*/ 2467839 w 2568523"/>
              <a:gd name="connsiteY703" fmla="*/ 3103815 h 4419916"/>
              <a:gd name="connsiteX704" fmla="*/ 1893192 w 2568523"/>
              <a:gd name="connsiteY704" fmla="*/ 2553731 h 4419916"/>
              <a:gd name="connsiteX705" fmla="*/ 1833833 w 2568523"/>
              <a:gd name="connsiteY705" fmla="*/ 2617356 h 4419916"/>
              <a:gd name="connsiteX706" fmla="*/ 1736602 w 2568523"/>
              <a:gd name="connsiteY706" fmla="*/ 2478835 h 4419916"/>
              <a:gd name="connsiteX707" fmla="*/ 1813076 w 2568523"/>
              <a:gd name="connsiteY707" fmla="*/ 2475926 h 4419916"/>
              <a:gd name="connsiteX708" fmla="*/ 1893192 w 2568523"/>
              <a:gd name="connsiteY708" fmla="*/ 2553731 h 4419916"/>
              <a:gd name="connsiteX709" fmla="*/ 1462752 w 2568523"/>
              <a:gd name="connsiteY709" fmla="*/ 2583544 h 4419916"/>
              <a:gd name="connsiteX710" fmla="*/ 1550880 w 2568523"/>
              <a:gd name="connsiteY710" fmla="*/ 2490833 h 4419916"/>
              <a:gd name="connsiteX711" fmla="*/ 1600770 w 2568523"/>
              <a:gd name="connsiteY711" fmla="*/ 2601359 h 4419916"/>
              <a:gd name="connsiteX712" fmla="*/ 1441631 w 2568523"/>
              <a:gd name="connsiteY712" fmla="*/ 2696615 h 4419916"/>
              <a:gd name="connsiteX713" fmla="*/ 1462752 w 2568523"/>
              <a:gd name="connsiteY713" fmla="*/ 2583544 h 4419916"/>
              <a:gd name="connsiteX714" fmla="*/ 1654666 w 2568523"/>
              <a:gd name="connsiteY714" fmla="*/ 3562643 h 4419916"/>
              <a:gd name="connsiteX715" fmla="*/ 1846215 w 2568523"/>
              <a:gd name="connsiteY715" fmla="*/ 3709890 h 4419916"/>
              <a:gd name="connsiteX716" fmla="*/ 1685255 w 2568523"/>
              <a:gd name="connsiteY716" fmla="*/ 3824415 h 4419916"/>
              <a:gd name="connsiteX717" fmla="*/ 1654666 w 2568523"/>
              <a:gd name="connsiteY717" fmla="*/ 3562643 h 4419916"/>
              <a:gd name="connsiteX718" fmla="*/ 2010816 w 2568523"/>
              <a:gd name="connsiteY718" fmla="*/ 4405767 h 4419916"/>
              <a:gd name="connsiteX719" fmla="*/ 1845122 w 2568523"/>
              <a:gd name="connsiteY719" fmla="*/ 4366501 h 4419916"/>
              <a:gd name="connsiteX720" fmla="*/ 1872798 w 2568523"/>
              <a:gd name="connsiteY720" fmla="*/ 4291606 h 4419916"/>
              <a:gd name="connsiteX721" fmla="*/ 2010816 w 2568523"/>
              <a:gd name="connsiteY721" fmla="*/ 4405767 h 4419916"/>
              <a:gd name="connsiteX722" fmla="*/ 1933613 w 2568523"/>
              <a:gd name="connsiteY722" fmla="*/ 4158174 h 4419916"/>
              <a:gd name="connsiteX723" fmla="*/ 1878989 w 2568523"/>
              <a:gd name="connsiteY723" fmla="*/ 4249068 h 4419916"/>
              <a:gd name="connsiteX724" fmla="*/ 1889914 w 2568523"/>
              <a:gd name="connsiteY724" fmla="*/ 4100003 h 4419916"/>
              <a:gd name="connsiteX725" fmla="*/ 1933613 w 2568523"/>
              <a:gd name="connsiteY725" fmla="*/ 4158174 h 4419916"/>
              <a:gd name="connsiteX726" fmla="*/ 1881174 w 2568523"/>
              <a:gd name="connsiteY726" fmla="*/ 4065464 h 4419916"/>
              <a:gd name="connsiteX727" fmla="*/ 1701278 w 2568523"/>
              <a:gd name="connsiteY727" fmla="*/ 3851683 h 4419916"/>
              <a:gd name="connsiteX728" fmla="*/ 1928515 w 2568523"/>
              <a:gd name="connsiteY728" fmla="*/ 3920035 h 4419916"/>
              <a:gd name="connsiteX729" fmla="*/ 1881174 w 2568523"/>
              <a:gd name="connsiteY729" fmla="*/ 4065464 h 4419916"/>
              <a:gd name="connsiteX730" fmla="*/ 2073452 w 2568523"/>
              <a:gd name="connsiteY730" fmla="*/ 3778605 h 4419916"/>
              <a:gd name="connsiteX731" fmla="*/ 2048324 w 2568523"/>
              <a:gd name="connsiteY731" fmla="*/ 3801874 h 4419916"/>
              <a:gd name="connsiteX732" fmla="*/ 2019920 w 2568523"/>
              <a:gd name="connsiteY732" fmla="*/ 3746247 h 4419916"/>
              <a:gd name="connsiteX733" fmla="*/ 2091660 w 2568523"/>
              <a:gd name="connsiteY733" fmla="*/ 3758972 h 4419916"/>
              <a:gd name="connsiteX734" fmla="*/ 2073452 w 2568523"/>
              <a:gd name="connsiteY734" fmla="*/ 3778605 h 44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</a:cxnLst>
            <a:rect l="l" t="t" r="r" b="b"/>
            <a:pathLst>
              <a:path w="2568523" h="4419916">
                <a:moveTo>
                  <a:pt x="2566162" y="2742788"/>
                </a:moveTo>
                <a:lnTo>
                  <a:pt x="2405567" y="2703886"/>
                </a:lnTo>
                <a:cubicBezTo>
                  <a:pt x="2405567" y="2703886"/>
                  <a:pt x="2405567" y="2703886"/>
                  <a:pt x="2405567" y="2703886"/>
                </a:cubicBezTo>
                <a:cubicBezTo>
                  <a:pt x="2405567" y="2703886"/>
                  <a:pt x="2405567" y="2703886"/>
                  <a:pt x="2405567" y="2703886"/>
                </a:cubicBezTo>
                <a:lnTo>
                  <a:pt x="2405203" y="2703886"/>
                </a:lnTo>
                <a:lnTo>
                  <a:pt x="2211105" y="2674800"/>
                </a:lnTo>
                <a:lnTo>
                  <a:pt x="1999163" y="2636625"/>
                </a:lnTo>
                <a:lnTo>
                  <a:pt x="1820723" y="2463565"/>
                </a:lnTo>
                <a:cubicBezTo>
                  <a:pt x="1819267" y="2462111"/>
                  <a:pt x="1817446" y="2461384"/>
                  <a:pt x="1815261" y="2461384"/>
                </a:cubicBezTo>
                <a:lnTo>
                  <a:pt x="1552700" y="2471200"/>
                </a:lnTo>
                <a:cubicBezTo>
                  <a:pt x="1552700" y="2471200"/>
                  <a:pt x="1552700" y="2471200"/>
                  <a:pt x="1552700" y="2471200"/>
                </a:cubicBezTo>
                <a:lnTo>
                  <a:pt x="1552700" y="2471200"/>
                </a:lnTo>
                <a:cubicBezTo>
                  <a:pt x="1550880" y="2471200"/>
                  <a:pt x="1549059" y="2471927"/>
                  <a:pt x="1547602" y="2473381"/>
                </a:cubicBezTo>
                <a:lnTo>
                  <a:pt x="1547602" y="2473381"/>
                </a:lnTo>
                <a:cubicBezTo>
                  <a:pt x="1547602" y="2473381"/>
                  <a:pt x="1547602" y="2473381"/>
                  <a:pt x="1547602" y="2473381"/>
                </a:cubicBezTo>
                <a:lnTo>
                  <a:pt x="1455469" y="2569728"/>
                </a:lnTo>
                <a:lnTo>
                  <a:pt x="1412134" y="2526463"/>
                </a:lnTo>
                <a:cubicBezTo>
                  <a:pt x="1410677" y="2525008"/>
                  <a:pt x="1408857" y="2524282"/>
                  <a:pt x="1407036" y="2524282"/>
                </a:cubicBezTo>
                <a:lnTo>
                  <a:pt x="1348041" y="2524282"/>
                </a:lnTo>
                <a:lnTo>
                  <a:pt x="1313446" y="2472291"/>
                </a:lnTo>
                <a:lnTo>
                  <a:pt x="1341487" y="2393395"/>
                </a:lnTo>
                <a:cubicBezTo>
                  <a:pt x="1342215" y="2391941"/>
                  <a:pt x="1342215" y="2390123"/>
                  <a:pt x="1341487" y="2388669"/>
                </a:cubicBezTo>
                <a:cubicBezTo>
                  <a:pt x="1341487" y="2388669"/>
                  <a:pt x="1341487" y="2388669"/>
                  <a:pt x="1341487" y="2388669"/>
                </a:cubicBezTo>
                <a:cubicBezTo>
                  <a:pt x="1341487" y="2388305"/>
                  <a:pt x="1341122" y="2387942"/>
                  <a:pt x="1341122" y="2387942"/>
                </a:cubicBezTo>
                <a:cubicBezTo>
                  <a:pt x="1341122" y="2387942"/>
                  <a:pt x="1341122" y="2387942"/>
                  <a:pt x="1341122" y="2387942"/>
                </a:cubicBezTo>
                <a:cubicBezTo>
                  <a:pt x="1340394" y="2386488"/>
                  <a:pt x="1339302" y="2385397"/>
                  <a:pt x="1337845" y="2384670"/>
                </a:cubicBezTo>
                <a:lnTo>
                  <a:pt x="1337845" y="2384670"/>
                </a:lnTo>
                <a:cubicBezTo>
                  <a:pt x="1337845" y="2384670"/>
                  <a:pt x="1337845" y="2384670"/>
                  <a:pt x="1337845" y="2384670"/>
                </a:cubicBezTo>
                <a:cubicBezTo>
                  <a:pt x="1337845" y="2384670"/>
                  <a:pt x="1337845" y="2384670"/>
                  <a:pt x="1337845" y="2384670"/>
                </a:cubicBezTo>
                <a:cubicBezTo>
                  <a:pt x="1337481" y="2384670"/>
                  <a:pt x="1337481" y="2384306"/>
                  <a:pt x="1337117" y="2384306"/>
                </a:cubicBezTo>
                <a:lnTo>
                  <a:pt x="1337117" y="2384306"/>
                </a:lnTo>
                <a:cubicBezTo>
                  <a:pt x="1337117" y="2384306"/>
                  <a:pt x="1337117" y="2384306"/>
                  <a:pt x="1337117" y="2384306"/>
                </a:cubicBezTo>
                <a:cubicBezTo>
                  <a:pt x="1337117" y="2384306"/>
                  <a:pt x="1337117" y="2384306"/>
                  <a:pt x="1337117" y="2384306"/>
                </a:cubicBezTo>
                <a:cubicBezTo>
                  <a:pt x="1336753" y="2384306"/>
                  <a:pt x="1336388" y="2383943"/>
                  <a:pt x="1336024" y="2383943"/>
                </a:cubicBezTo>
                <a:lnTo>
                  <a:pt x="1204198" y="2361401"/>
                </a:lnTo>
                <a:lnTo>
                  <a:pt x="1278487" y="2190159"/>
                </a:lnTo>
                <a:cubicBezTo>
                  <a:pt x="1279215" y="2187977"/>
                  <a:pt x="1279215" y="2185796"/>
                  <a:pt x="1278123" y="2183978"/>
                </a:cubicBezTo>
                <a:cubicBezTo>
                  <a:pt x="1277030" y="2182160"/>
                  <a:pt x="1275209" y="2180706"/>
                  <a:pt x="1273024" y="2180342"/>
                </a:cubicBezTo>
                <a:lnTo>
                  <a:pt x="1195094" y="2165799"/>
                </a:lnTo>
                <a:cubicBezTo>
                  <a:pt x="1194729" y="2165799"/>
                  <a:pt x="1194365" y="2165799"/>
                  <a:pt x="1194001" y="2165799"/>
                </a:cubicBezTo>
                <a:cubicBezTo>
                  <a:pt x="1194001" y="2165799"/>
                  <a:pt x="1193637" y="2165799"/>
                  <a:pt x="1193637" y="2165799"/>
                </a:cubicBezTo>
                <a:cubicBezTo>
                  <a:pt x="1193637" y="2165799"/>
                  <a:pt x="1193637" y="2165799"/>
                  <a:pt x="1193273" y="2165799"/>
                </a:cubicBezTo>
                <a:cubicBezTo>
                  <a:pt x="1192545" y="2165799"/>
                  <a:pt x="1191452" y="2165799"/>
                  <a:pt x="1190724" y="2166163"/>
                </a:cubicBezTo>
                <a:cubicBezTo>
                  <a:pt x="1190724" y="2166163"/>
                  <a:pt x="1190360" y="2166163"/>
                  <a:pt x="1190360" y="2166527"/>
                </a:cubicBezTo>
                <a:cubicBezTo>
                  <a:pt x="1189631" y="2166890"/>
                  <a:pt x="1189267" y="2167254"/>
                  <a:pt x="1188539" y="2167617"/>
                </a:cubicBezTo>
                <a:cubicBezTo>
                  <a:pt x="1188539" y="2167617"/>
                  <a:pt x="1188175" y="2167981"/>
                  <a:pt x="1188175" y="2167981"/>
                </a:cubicBezTo>
                <a:cubicBezTo>
                  <a:pt x="1188175" y="2167981"/>
                  <a:pt x="1187810" y="2168344"/>
                  <a:pt x="1187810" y="2168344"/>
                </a:cubicBezTo>
                <a:lnTo>
                  <a:pt x="1155036" y="2210519"/>
                </a:lnTo>
                <a:lnTo>
                  <a:pt x="1096406" y="2237423"/>
                </a:lnTo>
                <a:lnTo>
                  <a:pt x="1027215" y="2207246"/>
                </a:lnTo>
                <a:lnTo>
                  <a:pt x="1054527" y="2083632"/>
                </a:lnTo>
                <a:lnTo>
                  <a:pt x="1173972" y="1945474"/>
                </a:lnTo>
                <a:lnTo>
                  <a:pt x="1248990" y="1912753"/>
                </a:lnTo>
                <a:lnTo>
                  <a:pt x="1351683" y="1903664"/>
                </a:lnTo>
                <a:lnTo>
                  <a:pt x="1351683" y="2080360"/>
                </a:lnTo>
                <a:cubicBezTo>
                  <a:pt x="1351683" y="2083268"/>
                  <a:pt x="1353504" y="2085813"/>
                  <a:pt x="1356053" y="2086904"/>
                </a:cubicBezTo>
                <a:cubicBezTo>
                  <a:pt x="1358602" y="2087995"/>
                  <a:pt x="1361880" y="2087631"/>
                  <a:pt x="1364065" y="2085450"/>
                </a:cubicBezTo>
                <a:lnTo>
                  <a:pt x="1454013" y="2002919"/>
                </a:lnTo>
                <a:cubicBezTo>
                  <a:pt x="1455469" y="2001465"/>
                  <a:pt x="1456198" y="1999647"/>
                  <a:pt x="1456198" y="1997465"/>
                </a:cubicBezTo>
                <a:lnTo>
                  <a:pt x="1456198" y="1888757"/>
                </a:lnTo>
                <a:lnTo>
                  <a:pt x="1529030" y="1808771"/>
                </a:lnTo>
                <a:cubicBezTo>
                  <a:pt x="1529030" y="1808771"/>
                  <a:pt x="1529030" y="1808771"/>
                  <a:pt x="1529030" y="1808771"/>
                </a:cubicBezTo>
                <a:lnTo>
                  <a:pt x="1529394" y="1808408"/>
                </a:lnTo>
                <a:lnTo>
                  <a:pt x="1679064" y="1649527"/>
                </a:lnTo>
                <a:lnTo>
                  <a:pt x="1794504" y="1601535"/>
                </a:lnTo>
                <a:cubicBezTo>
                  <a:pt x="1796324" y="1600808"/>
                  <a:pt x="1797417" y="1599717"/>
                  <a:pt x="1798145" y="1597899"/>
                </a:cubicBezTo>
                <a:lnTo>
                  <a:pt x="1849492" y="1490282"/>
                </a:lnTo>
                <a:lnTo>
                  <a:pt x="1966388" y="1490282"/>
                </a:lnTo>
                <a:cubicBezTo>
                  <a:pt x="1970394" y="1490282"/>
                  <a:pt x="1973671" y="1487010"/>
                  <a:pt x="1973671" y="1483011"/>
                </a:cubicBezTo>
                <a:lnTo>
                  <a:pt x="1973671" y="1281228"/>
                </a:lnTo>
                <a:lnTo>
                  <a:pt x="2140457" y="1272503"/>
                </a:lnTo>
                <a:lnTo>
                  <a:pt x="2096030" y="1388118"/>
                </a:lnTo>
                <a:cubicBezTo>
                  <a:pt x="2095301" y="1390300"/>
                  <a:pt x="2095301" y="1392845"/>
                  <a:pt x="2096758" y="1394663"/>
                </a:cubicBezTo>
                <a:lnTo>
                  <a:pt x="2155024" y="1487010"/>
                </a:lnTo>
                <a:cubicBezTo>
                  <a:pt x="2156116" y="1488828"/>
                  <a:pt x="2158301" y="1490282"/>
                  <a:pt x="2160486" y="1490282"/>
                </a:cubicBezTo>
                <a:cubicBezTo>
                  <a:pt x="2162671" y="1490646"/>
                  <a:pt x="2164856" y="1489919"/>
                  <a:pt x="2166313" y="1488101"/>
                </a:cubicBezTo>
                <a:lnTo>
                  <a:pt x="2215110" y="1439382"/>
                </a:lnTo>
                <a:cubicBezTo>
                  <a:pt x="2217660" y="1436837"/>
                  <a:pt x="2218024" y="1432838"/>
                  <a:pt x="2215839" y="1429929"/>
                </a:cubicBezTo>
                <a:lnTo>
                  <a:pt x="2178330" y="1378302"/>
                </a:lnTo>
                <a:lnTo>
                  <a:pt x="2173960" y="1310314"/>
                </a:lnTo>
                <a:lnTo>
                  <a:pt x="2215839" y="1259050"/>
                </a:lnTo>
                <a:cubicBezTo>
                  <a:pt x="2218388" y="1256142"/>
                  <a:pt x="2218024" y="1251415"/>
                  <a:pt x="2215110" y="1248870"/>
                </a:cubicBezTo>
                <a:lnTo>
                  <a:pt x="2143371" y="1187063"/>
                </a:lnTo>
                <a:lnTo>
                  <a:pt x="2105498" y="1092171"/>
                </a:lnTo>
                <a:lnTo>
                  <a:pt x="2086197" y="986008"/>
                </a:lnTo>
                <a:cubicBezTo>
                  <a:pt x="2085833" y="983826"/>
                  <a:pt x="2084376" y="982008"/>
                  <a:pt x="2082556" y="980918"/>
                </a:cubicBezTo>
                <a:lnTo>
                  <a:pt x="1867700" y="854758"/>
                </a:lnTo>
                <a:lnTo>
                  <a:pt x="1944174" y="786770"/>
                </a:lnTo>
                <a:lnTo>
                  <a:pt x="2124798" y="862757"/>
                </a:lnTo>
                <a:cubicBezTo>
                  <a:pt x="2127348" y="863847"/>
                  <a:pt x="2129897" y="863484"/>
                  <a:pt x="2132082" y="861666"/>
                </a:cubicBezTo>
                <a:cubicBezTo>
                  <a:pt x="2134267" y="859848"/>
                  <a:pt x="2135359" y="857303"/>
                  <a:pt x="2134631" y="854758"/>
                </a:cubicBezTo>
                <a:lnTo>
                  <a:pt x="2111689" y="717691"/>
                </a:lnTo>
                <a:lnTo>
                  <a:pt x="2210012" y="717691"/>
                </a:lnTo>
                <a:cubicBezTo>
                  <a:pt x="2212561" y="717691"/>
                  <a:pt x="2214746" y="716601"/>
                  <a:pt x="2215839" y="714783"/>
                </a:cubicBezTo>
                <a:cubicBezTo>
                  <a:pt x="2217296" y="712965"/>
                  <a:pt x="2217660" y="710420"/>
                  <a:pt x="2216931" y="708239"/>
                </a:cubicBezTo>
                <a:lnTo>
                  <a:pt x="2187798" y="625708"/>
                </a:lnTo>
                <a:cubicBezTo>
                  <a:pt x="2187434" y="624981"/>
                  <a:pt x="2187070" y="624253"/>
                  <a:pt x="2186706" y="623526"/>
                </a:cubicBezTo>
                <a:lnTo>
                  <a:pt x="2122613" y="546085"/>
                </a:lnTo>
                <a:lnTo>
                  <a:pt x="2049781" y="468281"/>
                </a:lnTo>
                <a:cubicBezTo>
                  <a:pt x="2049053" y="467554"/>
                  <a:pt x="2048324" y="467190"/>
                  <a:pt x="2047596" y="466827"/>
                </a:cubicBezTo>
                <a:lnTo>
                  <a:pt x="1894284" y="395203"/>
                </a:lnTo>
                <a:lnTo>
                  <a:pt x="1837111" y="285768"/>
                </a:lnTo>
                <a:cubicBezTo>
                  <a:pt x="1836018" y="283223"/>
                  <a:pt x="1833469" y="281768"/>
                  <a:pt x="1830556" y="281768"/>
                </a:cubicBezTo>
                <a:cubicBezTo>
                  <a:pt x="1830556" y="281768"/>
                  <a:pt x="1830556" y="281768"/>
                  <a:pt x="1830556" y="281768"/>
                </a:cubicBezTo>
                <a:cubicBezTo>
                  <a:pt x="1827642" y="281768"/>
                  <a:pt x="1825457" y="283223"/>
                  <a:pt x="1824001" y="285768"/>
                </a:cubicBezTo>
                <a:lnTo>
                  <a:pt x="1736602" y="460646"/>
                </a:lnTo>
                <a:cubicBezTo>
                  <a:pt x="1735510" y="462827"/>
                  <a:pt x="1735510" y="465736"/>
                  <a:pt x="1736966" y="467917"/>
                </a:cubicBezTo>
                <a:cubicBezTo>
                  <a:pt x="1738423" y="470099"/>
                  <a:pt x="1740608" y="471189"/>
                  <a:pt x="1743521" y="471189"/>
                </a:cubicBezTo>
                <a:lnTo>
                  <a:pt x="1862238" y="467190"/>
                </a:lnTo>
                <a:lnTo>
                  <a:pt x="1710746" y="560992"/>
                </a:lnTo>
                <a:lnTo>
                  <a:pt x="1593122" y="420289"/>
                </a:lnTo>
                <a:cubicBezTo>
                  <a:pt x="1592758" y="419926"/>
                  <a:pt x="1592394" y="419562"/>
                  <a:pt x="1592030" y="419562"/>
                </a:cubicBezTo>
                <a:cubicBezTo>
                  <a:pt x="1592030" y="419562"/>
                  <a:pt x="1591666" y="419199"/>
                  <a:pt x="1591666" y="419199"/>
                </a:cubicBezTo>
                <a:cubicBezTo>
                  <a:pt x="1590209" y="418108"/>
                  <a:pt x="1588388" y="417744"/>
                  <a:pt x="1586567" y="418108"/>
                </a:cubicBezTo>
                <a:cubicBezTo>
                  <a:pt x="1586567" y="418108"/>
                  <a:pt x="1586567" y="418108"/>
                  <a:pt x="1586203" y="418108"/>
                </a:cubicBezTo>
                <a:cubicBezTo>
                  <a:pt x="1585839" y="418108"/>
                  <a:pt x="1585839" y="418108"/>
                  <a:pt x="1585839" y="418472"/>
                </a:cubicBezTo>
                <a:cubicBezTo>
                  <a:pt x="1585475" y="418472"/>
                  <a:pt x="1585111" y="418472"/>
                  <a:pt x="1584747" y="418835"/>
                </a:cubicBezTo>
                <a:lnTo>
                  <a:pt x="1321822" y="523907"/>
                </a:lnTo>
                <a:lnTo>
                  <a:pt x="1033406" y="240685"/>
                </a:lnTo>
                <a:cubicBezTo>
                  <a:pt x="1033406" y="240685"/>
                  <a:pt x="1033406" y="240685"/>
                  <a:pt x="1033406" y="240685"/>
                </a:cubicBezTo>
                <a:cubicBezTo>
                  <a:pt x="1033406" y="240685"/>
                  <a:pt x="1033042" y="240321"/>
                  <a:pt x="1033042" y="240321"/>
                </a:cubicBezTo>
                <a:cubicBezTo>
                  <a:pt x="1033042" y="240321"/>
                  <a:pt x="1032677" y="240321"/>
                  <a:pt x="1032677" y="239958"/>
                </a:cubicBezTo>
                <a:cubicBezTo>
                  <a:pt x="1032313" y="239594"/>
                  <a:pt x="1031949" y="239594"/>
                  <a:pt x="1031585" y="239230"/>
                </a:cubicBezTo>
                <a:cubicBezTo>
                  <a:pt x="1031221" y="239230"/>
                  <a:pt x="1030857" y="238867"/>
                  <a:pt x="1030857" y="238867"/>
                </a:cubicBezTo>
                <a:cubicBezTo>
                  <a:pt x="1030492" y="238867"/>
                  <a:pt x="1030492" y="238867"/>
                  <a:pt x="1030128" y="238503"/>
                </a:cubicBezTo>
                <a:lnTo>
                  <a:pt x="744990" y="170879"/>
                </a:lnTo>
                <a:lnTo>
                  <a:pt x="551984" y="2181"/>
                </a:lnTo>
                <a:cubicBezTo>
                  <a:pt x="551620" y="1818"/>
                  <a:pt x="551256" y="1818"/>
                  <a:pt x="550892" y="1454"/>
                </a:cubicBezTo>
                <a:cubicBezTo>
                  <a:pt x="550527" y="1091"/>
                  <a:pt x="550163" y="1091"/>
                  <a:pt x="549799" y="727"/>
                </a:cubicBezTo>
                <a:cubicBezTo>
                  <a:pt x="549435" y="364"/>
                  <a:pt x="548707" y="364"/>
                  <a:pt x="548342" y="364"/>
                </a:cubicBezTo>
                <a:cubicBezTo>
                  <a:pt x="547978" y="364"/>
                  <a:pt x="547614" y="0"/>
                  <a:pt x="547250" y="0"/>
                </a:cubicBezTo>
                <a:cubicBezTo>
                  <a:pt x="547250" y="0"/>
                  <a:pt x="546886" y="0"/>
                  <a:pt x="546886" y="0"/>
                </a:cubicBezTo>
                <a:lnTo>
                  <a:pt x="240626" y="0"/>
                </a:lnTo>
                <a:cubicBezTo>
                  <a:pt x="238077" y="0"/>
                  <a:pt x="235892" y="1091"/>
                  <a:pt x="234799" y="3272"/>
                </a:cubicBezTo>
                <a:cubicBezTo>
                  <a:pt x="233343" y="5090"/>
                  <a:pt x="232978" y="7635"/>
                  <a:pt x="234071" y="9816"/>
                </a:cubicBezTo>
                <a:lnTo>
                  <a:pt x="304354" y="201419"/>
                </a:lnTo>
                <a:lnTo>
                  <a:pt x="122273" y="252683"/>
                </a:lnTo>
                <a:cubicBezTo>
                  <a:pt x="120088" y="253410"/>
                  <a:pt x="118632" y="254500"/>
                  <a:pt x="117539" y="256682"/>
                </a:cubicBezTo>
                <a:lnTo>
                  <a:pt x="39609" y="421744"/>
                </a:lnTo>
                <a:cubicBezTo>
                  <a:pt x="39244" y="422107"/>
                  <a:pt x="39244" y="422834"/>
                  <a:pt x="39244" y="423198"/>
                </a:cubicBezTo>
                <a:lnTo>
                  <a:pt x="279" y="588260"/>
                </a:lnTo>
                <a:cubicBezTo>
                  <a:pt x="-449" y="590441"/>
                  <a:pt x="279" y="592986"/>
                  <a:pt x="2100" y="594804"/>
                </a:cubicBezTo>
                <a:lnTo>
                  <a:pt x="109163" y="711147"/>
                </a:lnTo>
                <a:cubicBezTo>
                  <a:pt x="109528" y="711874"/>
                  <a:pt x="110256" y="712238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1713" y="712965"/>
                  <a:pt x="112077" y="712965"/>
                  <a:pt x="112805" y="713329"/>
                </a:cubicBezTo>
                <a:cubicBezTo>
                  <a:pt x="113169" y="713329"/>
                  <a:pt x="113169" y="713329"/>
                  <a:pt x="113533" y="713329"/>
                </a:cubicBezTo>
                <a:cubicBezTo>
                  <a:pt x="113898" y="713329"/>
                  <a:pt x="113898" y="713329"/>
                  <a:pt x="114262" y="713329"/>
                </a:cubicBezTo>
                <a:cubicBezTo>
                  <a:pt x="114626" y="713329"/>
                  <a:pt x="114990" y="713329"/>
                  <a:pt x="114990" y="713329"/>
                </a:cubicBezTo>
                <a:cubicBezTo>
                  <a:pt x="115354" y="713329"/>
                  <a:pt x="115354" y="713329"/>
                  <a:pt x="115718" y="713329"/>
                </a:cubicBezTo>
                <a:cubicBezTo>
                  <a:pt x="116447" y="713329"/>
                  <a:pt x="117175" y="712965"/>
                  <a:pt x="117903" y="712601"/>
                </a:cubicBezTo>
                <a:cubicBezTo>
                  <a:pt x="117903" y="712601"/>
                  <a:pt x="117903" y="712601"/>
                  <a:pt x="117903" y="712601"/>
                </a:cubicBezTo>
                <a:lnTo>
                  <a:pt x="117903" y="712601"/>
                </a:lnTo>
                <a:cubicBezTo>
                  <a:pt x="117903" y="712601"/>
                  <a:pt x="117903" y="712601"/>
                  <a:pt x="117903" y="712601"/>
                </a:cubicBezTo>
                <a:lnTo>
                  <a:pt x="266481" y="626435"/>
                </a:lnTo>
                <a:lnTo>
                  <a:pt x="422342" y="650067"/>
                </a:lnTo>
                <a:lnTo>
                  <a:pt x="573834" y="777681"/>
                </a:lnTo>
                <a:lnTo>
                  <a:pt x="583302" y="1017275"/>
                </a:lnTo>
                <a:cubicBezTo>
                  <a:pt x="583302" y="1018729"/>
                  <a:pt x="584030" y="1020183"/>
                  <a:pt x="584759" y="1021638"/>
                </a:cubicBezTo>
                <a:lnTo>
                  <a:pt x="707481" y="1172520"/>
                </a:lnTo>
                <a:lnTo>
                  <a:pt x="559996" y="1376484"/>
                </a:lnTo>
                <a:lnTo>
                  <a:pt x="487163" y="1473558"/>
                </a:lnTo>
                <a:cubicBezTo>
                  <a:pt x="486071" y="1474649"/>
                  <a:pt x="485707" y="1476466"/>
                  <a:pt x="485707" y="1477921"/>
                </a:cubicBezTo>
                <a:lnTo>
                  <a:pt x="485707" y="1647709"/>
                </a:lnTo>
                <a:cubicBezTo>
                  <a:pt x="485707" y="1649163"/>
                  <a:pt x="486071" y="1650254"/>
                  <a:pt x="486799" y="1651345"/>
                </a:cubicBezTo>
                <a:lnTo>
                  <a:pt x="582938" y="1809862"/>
                </a:lnTo>
                <a:lnTo>
                  <a:pt x="582938" y="2026188"/>
                </a:lnTo>
                <a:cubicBezTo>
                  <a:pt x="582938" y="2028005"/>
                  <a:pt x="583666" y="2029823"/>
                  <a:pt x="585123" y="2031278"/>
                </a:cubicBezTo>
                <a:lnTo>
                  <a:pt x="652493" y="2098538"/>
                </a:lnTo>
                <a:lnTo>
                  <a:pt x="700562" y="2175616"/>
                </a:lnTo>
                <a:cubicBezTo>
                  <a:pt x="700926" y="2176343"/>
                  <a:pt x="701655" y="2177070"/>
                  <a:pt x="702747" y="2177797"/>
                </a:cubicBezTo>
                <a:lnTo>
                  <a:pt x="806533" y="2249421"/>
                </a:lnTo>
                <a:cubicBezTo>
                  <a:pt x="806533" y="2249421"/>
                  <a:pt x="806533" y="2249421"/>
                  <a:pt x="806533" y="2249421"/>
                </a:cubicBezTo>
                <a:lnTo>
                  <a:pt x="829475" y="2265418"/>
                </a:lnTo>
                <a:lnTo>
                  <a:pt x="1003909" y="2371945"/>
                </a:lnTo>
                <a:lnTo>
                  <a:pt x="1085845" y="2453748"/>
                </a:lnTo>
                <a:cubicBezTo>
                  <a:pt x="1087666" y="2455566"/>
                  <a:pt x="1089851" y="2456293"/>
                  <a:pt x="1092036" y="2455930"/>
                </a:cubicBezTo>
                <a:lnTo>
                  <a:pt x="1253724" y="2429026"/>
                </a:lnTo>
                <a:lnTo>
                  <a:pt x="1239886" y="2459929"/>
                </a:lnTo>
                <a:lnTo>
                  <a:pt x="1191452" y="2532280"/>
                </a:lnTo>
                <a:cubicBezTo>
                  <a:pt x="1189631" y="2535189"/>
                  <a:pt x="1189995" y="2539188"/>
                  <a:pt x="1192545" y="2541733"/>
                </a:cubicBezTo>
                <a:lnTo>
                  <a:pt x="1309076" y="2653350"/>
                </a:lnTo>
                <a:cubicBezTo>
                  <a:pt x="1310533" y="2654804"/>
                  <a:pt x="1312718" y="2655531"/>
                  <a:pt x="1314539" y="2655531"/>
                </a:cubicBezTo>
                <a:cubicBezTo>
                  <a:pt x="1316724" y="2655531"/>
                  <a:pt x="1318544" y="2654440"/>
                  <a:pt x="1319637" y="2652622"/>
                </a:cubicBezTo>
                <a:lnTo>
                  <a:pt x="1352047" y="2610812"/>
                </a:lnTo>
                <a:lnTo>
                  <a:pt x="1445637" y="2589724"/>
                </a:lnTo>
                <a:lnTo>
                  <a:pt x="1424515" y="2709340"/>
                </a:lnTo>
                <a:lnTo>
                  <a:pt x="1356417" y="2966749"/>
                </a:lnTo>
                <a:cubicBezTo>
                  <a:pt x="1356053" y="2967476"/>
                  <a:pt x="1356053" y="2968567"/>
                  <a:pt x="1356053" y="2969294"/>
                </a:cubicBezTo>
                <a:cubicBezTo>
                  <a:pt x="1356053" y="2969294"/>
                  <a:pt x="1356053" y="2969294"/>
                  <a:pt x="1356053" y="2969294"/>
                </a:cubicBezTo>
                <a:cubicBezTo>
                  <a:pt x="1356053" y="2969657"/>
                  <a:pt x="1356053" y="2969657"/>
                  <a:pt x="1356053" y="2970021"/>
                </a:cubicBezTo>
                <a:cubicBezTo>
                  <a:pt x="1356053" y="2970748"/>
                  <a:pt x="1356417" y="2971112"/>
                  <a:pt x="1356417" y="2971839"/>
                </a:cubicBezTo>
                <a:lnTo>
                  <a:pt x="1453648" y="3190346"/>
                </a:lnTo>
                <a:cubicBezTo>
                  <a:pt x="1453648" y="3190346"/>
                  <a:pt x="1453648" y="3190709"/>
                  <a:pt x="1454013" y="3190709"/>
                </a:cubicBezTo>
                <a:cubicBezTo>
                  <a:pt x="1454013" y="3191073"/>
                  <a:pt x="1454377" y="3191436"/>
                  <a:pt x="1454741" y="3191436"/>
                </a:cubicBezTo>
                <a:cubicBezTo>
                  <a:pt x="1455105" y="3191800"/>
                  <a:pt x="1455105" y="3192164"/>
                  <a:pt x="1455469" y="3192527"/>
                </a:cubicBezTo>
                <a:cubicBezTo>
                  <a:pt x="1455469" y="3192527"/>
                  <a:pt x="1455469" y="3192890"/>
                  <a:pt x="1455833" y="3192890"/>
                </a:cubicBezTo>
                <a:cubicBezTo>
                  <a:pt x="1455833" y="3192890"/>
                  <a:pt x="1456198" y="3193254"/>
                  <a:pt x="1456562" y="3193254"/>
                </a:cubicBezTo>
                <a:cubicBezTo>
                  <a:pt x="1456926" y="3193254"/>
                  <a:pt x="1456926" y="3193618"/>
                  <a:pt x="1456926" y="3193618"/>
                </a:cubicBezTo>
                <a:lnTo>
                  <a:pt x="1633544" y="3303053"/>
                </a:lnTo>
                <a:lnTo>
                  <a:pt x="1638278" y="3547373"/>
                </a:lnTo>
                <a:lnTo>
                  <a:pt x="1672145" y="3838231"/>
                </a:lnTo>
                <a:lnTo>
                  <a:pt x="1657579" y="4206530"/>
                </a:lnTo>
                <a:cubicBezTo>
                  <a:pt x="1657579" y="4206530"/>
                  <a:pt x="1657579" y="4206893"/>
                  <a:pt x="1657579" y="4206893"/>
                </a:cubicBezTo>
                <a:cubicBezTo>
                  <a:pt x="1657579" y="4207257"/>
                  <a:pt x="1657579" y="4207257"/>
                  <a:pt x="1657579" y="4207621"/>
                </a:cubicBezTo>
                <a:cubicBezTo>
                  <a:pt x="1657579" y="4208348"/>
                  <a:pt x="1657943" y="4209075"/>
                  <a:pt x="1657943" y="4209802"/>
                </a:cubicBezTo>
                <a:lnTo>
                  <a:pt x="1657943" y="4209802"/>
                </a:lnTo>
                <a:cubicBezTo>
                  <a:pt x="1658307" y="4210529"/>
                  <a:pt x="1658671" y="4211256"/>
                  <a:pt x="1659400" y="4211983"/>
                </a:cubicBezTo>
                <a:cubicBezTo>
                  <a:pt x="1659400" y="4211983"/>
                  <a:pt x="1659400" y="4212347"/>
                  <a:pt x="1659764" y="4212347"/>
                </a:cubicBezTo>
                <a:lnTo>
                  <a:pt x="1829827" y="4377409"/>
                </a:lnTo>
                <a:cubicBezTo>
                  <a:pt x="1829827" y="4377409"/>
                  <a:pt x="1829827" y="4377409"/>
                  <a:pt x="1829827" y="4377409"/>
                </a:cubicBezTo>
                <a:cubicBezTo>
                  <a:pt x="1829827" y="4377409"/>
                  <a:pt x="1829827" y="4377409"/>
                  <a:pt x="1830192" y="4377409"/>
                </a:cubicBezTo>
                <a:cubicBezTo>
                  <a:pt x="1830920" y="4377772"/>
                  <a:pt x="1831284" y="4378499"/>
                  <a:pt x="1832012" y="4378499"/>
                </a:cubicBezTo>
                <a:cubicBezTo>
                  <a:pt x="1832012" y="4378499"/>
                  <a:pt x="1832377" y="4378499"/>
                  <a:pt x="1832377" y="4378863"/>
                </a:cubicBezTo>
                <a:cubicBezTo>
                  <a:pt x="1832377" y="4378863"/>
                  <a:pt x="1832741" y="4378863"/>
                  <a:pt x="1832741" y="4378863"/>
                </a:cubicBezTo>
                <a:cubicBezTo>
                  <a:pt x="1832741" y="4378863"/>
                  <a:pt x="1833105" y="4378863"/>
                  <a:pt x="1833105" y="4379226"/>
                </a:cubicBezTo>
                <a:lnTo>
                  <a:pt x="2037400" y="4427945"/>
                </a:lnTo>
                <a:cubicBezTo>
                  <a:pt x="2038128" y="4427945"/>
                  <a:pt x="2038492" y="4428309"/>
                  <a:pt x="2039220" y="4428309"/>
                </a:cubicBezTo>
                <a:cubicBezTo>
                  <a:pt x="2041770" y="4428309"/>
                  <a:pt x="2044319" y="4426855"/>
                  <a:pt x="2045775" y="4424309"/>
                </a:cubicBezTo>
                <a:cubicBezTo>
                  <a:pt x="2047232" y="4421401"/>
                  <a:pt x="2046504" y="4417765"/>
                  <a:pt x="2043954" y="4415584"/>
                </a:cubicBezTo>
                <a:lnTo>
                  <a:pt x="1878625" y="4278881"/>
                </a:lnTo>
                <a:lnTo>
                  <a:pt x="1948180" y="4162901"/>
                </a:lnTo>
                <a:cubicBezTo>
                  <a:pt x="1949637" y="4160356"/>
                  <a:pt x="1949637" y="4157084"/>
                  <a:pt x="1947816" y="4154902"/>
                </a:cubicBezTo>
                <a:lnTo>
                  <a:pt x="1891735" y="4080370"/>
                </a:lnTo>
                <a:lnTo>
                  <a:pt x="1943446" y="3920762"/>
                </a:lnTo>
                <a:lnTo>
                  <a:pt x="2083648" y="3789149"/>
                </a:lnTo>
                <a:lnTo>
                  <a:pt x="2234411" y="3628813"/>
                </a:lnTo>
                <a:cubicBezTo>
                  <a:pt x="2234411" y="3628813"/>
                  <a:pt x="2234411" y="3628813"/>
                  <a:pt x="2234411" y="3628813"/>
                </a:cubicBezTo>
                <a:cubicBezTo>
                  <a:pt x="2234775" y="3628450"/>
                  <a:pt x="2235139" y="3627723"/>
                  <a:pt x="2235503" y="3626996"/>
                </a:cubicBezTo>
                <a:cubicBezTo>
                  <a:pt x="2235503" y="3626996"/>
                  <a:pt x="2235503" y="3626996"/>
                  <a:pt x="2235503" y="3626632"/>
                </a:cubicBezTo>
                <a:cubicBezTo>
                  <a:pt x="2235868" y="3625905"/>
                  <a:pt x="2235868" y="3625541"/>
                  <a:pt x="2235868" y="3624814"/>
                </a:cubicBezTo>
                <a:cubicBezTo>
                  <a:pt x="2235868" y="3624451"/>
                  <a:pt x="2235868" y="3624451"/>
                  <a:pt x="2235868" y="3624087"/>
                </a:cubicBezTo>
                <a:cubicBezTo>
                  <a:pt x="2235868" y="3624087"/>
                  <a:pt x="2235868" y="3624087"/>
                  <a:pt x="2235868" y="3624087"/>
                </a:cubicBezTo>
                <a:lnTo>
                  <a:pt x="2240602" y="3464115"/>
                </a:lnTo>
                <a:lnTo>
                  <a:pt x="2406295" y="3402672"/>
                </a:lnTo>
                <a:cubicBezTo>
                  <a:pt x="2406295" y="3402672"/>
                  <a:pt x="2406660" y="3402672"/>
                  <a:pt x="2406660" y="3402308"/>
                </a:cubicBezTo>
                <a:cubicBezTo>
                  <a:pt x="2406660" y="3402308"/>
                  <a:pt x="2407024" y="3402308"/>
                  <a:pt x="2407024" y="3401944"/>
                </a:cubicBezTo>
                <a:cubicBezTo>
                  <a:pt x="2407752" y="3401581"/>
                  <a:pt x="2408844" y="3400854"/>
                  <a:pt x="2409209" y="3400127"/>
                </a:cubicBezTo>
                <a:cubicBezTo>
                  <a:pt x="2409209" y="3400127"/>
                  <a:pt x="2409209" y="3400127"/>
                  <a:pt x="2409209" y="3400127"/>
                </a:cubicBezTo>
                <a:cubicBezTo>
                  <a:pt x="2409209" y="3400127"/>
                  <a:pt x="2409209" y="3399763"/>
                  <a:pt x="2409209" y="3399763"/>
                </a:cubicBezTo>
                <a:cubicBezTo>
                  <a:pt x="2409573" y="3399036"/>
                  <a:pt x="2409937" y="3398309"/>
                  <a:pt x="2410301" y="3397582"/>
                </a:cubicBezTo>
                <a:cubicBezTo>
                  <a:pt x="2410301" y="3397582"/>
                  <a:pt x="2410301" y="3397218"/>
                  <a:pt x="2410301" y="3397218"/>
                </a:cubicBezTo>
                <a:cubicBezTo>
                  <a:pt x="2410301" y="3397218"/>
                  <a:pt x="2410301" y="3397218"/>
                  <a:pt x="2410301" y="3397218"/>
                </a:cubicBezTo>
                <a:lnTo>
                  <a:pt x="2468203" y="3122721"/>
                </a:lnTo>
                <a:lnTo>
                  <a:pt x="2568711" y="3027102"/>
                </a:lnTo>
                <a:cubicBezTo>
                  <a:pt x="2568711" y="3027102"/>
                  <a:pt x="2568711" y="3026738"/>
                  <a:pt x="2569076" y="3026738"/>
                </a:cubicBezTo>
                <a:cubicBezTo>
                  <a:pt x="2569440" y="3026375"/>
                  <a:pt x="2569804" y="3026011"/>
                  <a:pt x="2569804" y="3025284"/>
                </a:cubicBezTo>
                <a:cubicBezTo>
                  <a:pt x="2570168" y="3024920"/>
                  <a:pt x="2570168" y="3024557"/>
                  <a:pt x="2570532" y="3024193"/>
                </a:cubicBezTo>
                <a:cubicBezTo>
                  <a:pt x="2570896" y="3023829"/>
                  <a:pt x="2570896" y="3023102"/>
                  <a:pt x="2570896" y="3022739"/>
                </a:cubicBezTo>
                <a:cubicBezTo>
                  <a:pt x="2570896" y="3022375"/>
                  <a:pt x="2571261" y="3022012"/>
                  <a:pt x="2571261" y="3021648"/>
                </a:cubicBezTo>
                <a:lnTo>
                  <a:pt x="2571261" y="2749696"/>
                </a:lnTo>
                <a:cubicBezTo>
                  <a:pt x="2571989" y="2746788"/>
                  <a:pt x="2569440" y="2743879"/>
                  <a:pt x="2566162" y="2742788"/>
                </a:cubicBezTo>
                <a:close/>
                <a:moveTo>
                  <a:pt x="1200556" y="2331225"/>
                </a:moveTo>
                <a:lnTo>
                  <a:pt x="1200556" y="2181069"/>
                </a:lnTo>
                <a:lnTo>
                  <a:pt x="1260643" y="2192340"/>
                </a:lnTo>
                <a:lnTo>
                  <a:pt x="1200556" y="2331225"/>
                </a:lnTo>
                <a:close/>
                <a:moveTo>
                  <a:pt x="1042146" y="2075270"/>
                </a:moveTo>
                <a:cubicBezTo>
                  <a:pt x="1041417" y="2076360"/>
                  <a:pt x="1040689" y="2077451"/>
                  <a:pt x="1040689" y="2078542"/>
                </a:cubicBezTo>
                <a:lnTo>
                  <a:pt x="1012649" y="2204701"/>
                </a:lnTo>
                <a:lnTo>
                  <a:pt x="821464" y="2234878"/>
                </a:lnTo>
                <a:lnTo>
                  <a:pt x="940180" y="1818951"/>
                </a:lnTo>
                <a:lnTo>
                  <a:pt x="1157585" y="1941112"/>
                </a:lnTo>
                <a:lnTo>
                  <a:pt x="1042146" y="2075270"/>
                </a:lnTo>
                <a:close/>
                <a:moveTo>
                  <a:pt x="636105" y="248320"/>
                </a:moveTo>
                <a:lnTo>
                  <a:pt x="267938" y="427197"/>
                </a:lnTo>
                <a:lnTo>
                  <a:pt x="318921" y="214144"/>
                </a:lnTo>
                <a:lnTo>
                  <a:pt x="636105" y="248320"/>
                </a:lnTo>
                <a:close/>
                <a:moveTo>
                  <a:pt x="652857" y="256682"/>
                </a:moveTo>
                <a:lnTo>
                  <a:pt x="575655" y="758775"/>
                </a:lnTo>
                <a:lnTo>
                  <a:pt x="269395" y="442831"/>
                </a:lnTo>
                <a:lnTo>
                  <a:pt x="652857" y="256682"/>
                </a:lnTo>
                <a:close/>
                <a:moveTo>
                  <a:pt x="1805064" y="519181"/>
                </a:moveTo>
                <a:lnTo>
                  <a:pt x="1846579" y="571535"/>
                </a:lnTo>
                <a:lnTo>
                  <a:pt x="1808706" y="659156"/>
                </a:lnTo>
                <a:lnTo>
                  <a:pt x="1720579" y="571899"/>
                </a:lnTo>
                <a:lnTo>
                  <a:pt x="1805064" y="519181"/>
                </a:lnTo>
                <a:close/>
                <a:moveTo>
                  <a:pt x="1242070" y="1899664"/>
                </a:moveTo>
                <a:lnTo>
                  <a:pt x="1169602" y="1931295"/>
                </a:lnTo>
                <a:lnTo>
                  <a:pt x="950741" y="1808408"/>
                </a:lnTo>
                <a:lnTo>
                  <a:pt x="1511186" y="1495736"/>
                </a:lnTo>
                <a:lnTo>
                  <a:pt x="1242070" y="1899664"/>
                </a:lnTo>
                <a:close/>
                <a:moveTo>
                  <a:pt x="1118620" y="1237963"/>
                </a:moveTo>
                <a:lnTo>
                  <a:pt x="1519198" y="1474285"/>
                </a:lnTo>
                <a:lnTo>
                  <a:pt x="948192" y="1793138"/>
                </a:lnTo>
                <a:lnTo>
                  <a:pt x="1118620" y="1237963"/>
                </a:lnTo>
                <a:close/>
                <a:moveTo>
                  <a:pt x="1728955" y="1219784"/>
                </a:moveTo>
                <a:lnTo>
                  <a:pt x="1132094" y="1219784"/>
                </a:lnTo>
                <a:lnTo>
                  <a:pt x="1448550" y="906385"/>
                </a:lnTo>
                <a:lnTo>
                  <a:pt x="1728955" y="1219784"/>
                </a:lnTo>
                <a:close/>
                <a:moveTo>
                  <a:pt x="1431070" y="902750"/>
                </a:moveTo>
                <a:lnTo>
                  <a:pt x="1119712" y="1211422"/>
                </a:lnTo>
                <a:lnTo>
                  <a:pt x="1078926" y="902750"/>
                </a:lnTo>
                <a:lnTo>
                  <a:pt x="1431070" y="902750"/>
                </a:lnTo>
                <a:close/>
                <a:moveTo>
                  <a:pt x="1084388" y="888207"/>
                </a:moveTo>
                <a:lnTo>
                  <a:pt x="1317816" y="547176"/>
                </a:lnTo>
                <a:lnTo>
                  <a:pt x="1438354" y="888207"/>
                </a:lnTo>
                <a:lnTo>
                  <a:pt x="1084388" y="888207"/>
                </a:lnTo>
                <a:close/>
                <a:moveTo>
                  <a:pt x="939088" y="1772778"/>
                </a:moveTo>
                <a:lnTo>
                  <a:pt x="914325" y="1556452"/>
                </a:lnTo>
                <a:lnTo>
                  <a:pt x="1091672" y="1276865"/>
                </a:lnTo>
                <a:lnTo>
                  <a:pt x="939088" y="1772778"/>
                </a:lnTo>
                <a:close/>
                <a:moveTo>
                  <a:pt x="1540683" y="1493918"/>
                </a:moveTo>
                <a:lnTo>
                  <a:pt x="1665226" y="1642982"/>
                </a:lnTo>
                <a:lnTo>
                  <a:pt x="1531943" y="1784412"/>
                </a:lnTo>
                <a:lnTo>
                  <a:pt x="1540683" y="1493918"/>
                </a:lnTo>
                <a:close/>
                <a:moveTo>
                  <a:pt x="1532307" y="1465196"/>
                </a:moveTo>
                <a:lnTo>
                  <a:pt x="1141198" y="1234327"/>
                </a:lnTo>
                <a:lnTo>
                  <a:pt x="1729683" y="1234327"/>
                </a:lnTo>
                <a:lnTo>
                  <a:pt x="1532307" y="1465196"/>
                </a:lnTo>
                <a:close/>
                <a:moveTo>
                  <a:pt x="1742064" y="1212150"/>
                </a:moveTo>
                <a:lnTo>
                  <a:pt x="1463845" y="901295"/>
                </a:lnTo>
                <a:lnTo>
                  <a:pt x="1844758" y="864938"/>
                </a:lnTo>
                <a:lnTo>
                  <a:pt x="1742064" y="1212150"/>
                </a:lnTo>
                <a:close/>
                <a:moveTo>
                  <a:pt x="1332383" y="545358"/>
                </a:moveTo>
                <a:lnTo>
                  <a:pt x="1613515" y="674426"/>
                </a:lnTo>
                <a:lnTo>
                  <a:pt x="1451099" y="880572"/>
                </a:lnTo>
                <a:lnTo>
                  <a:pt x="1332383" y="545358"/>
                </a:lnTo>
                <a:close/>
                <a:moveTo>
                  <a:pt x="1629539" y="654430"/>
                </a:moveTo>
                <a:lnTo>
                  <a:pt x="1598221" y="449375"/>
                </a:lnTo>
                <a:lnTo>
                  <a:pt x="1699093" y="570445"/>
                </a:lnTo>
                <a:lnTo>
                  <a:pt x="1629539" y="654430"/>
                </a:lnTo>
                <a:close/>
                <a:moveTo>
                  <a:pt x="1615700" y="659520"/>
                </a:moveTo>
                <a:lnTo>
                  <a:pt x="1338209" y="531906"/>
                </a:lnTo>
                <a:lnTo>
                  <a:pt x="1581469" y="434832"/>
                </a:lnTo>
                <a:lnTo>
                  <a:pt x="1615700" y="659520"/>
                </a:lnTo>
                <a:close/>
                <a:moveTo>
                  <a:pt x="1076377" y="874027"/>
                </a:moveTo>
                <a:lnTo>
                  <a:pt x="1036319" y="263590"/>
                </a:lnTo>
                <a:lnTo>
                  <a:pt x="1310169" y="532270"/>
                </a:lnTo>
                <a:lnTo>
                  <a:pt x="1076377" y="874027"/>
                </a:lnTo>
                <a:close/>
                <a:moveTo>
                  <a:pt x="668516" y="251228"/>
                </a:moveTo>
                <a:lnTo>
                  <a:pt x="1012649" y="252319"/>
                </a:lnTo>
                <a:lnTo>
                  <a:pt x="592042" y="749686"/>
                </a:lnTo>
                <a:lnTo>
                  <a:pt x="668516" y="251228"/>
                </a:lnTo>
                <a:close/>
                <a:moveTo>
                  <a:pt x="1022117" y="263590"/>
                </a:moveTo>
                <a:lnTo>
                  <a:pt x="1062903" y="886025"/>
                </a:lnTo>
                <a:lnTo>
                  <a:pt x="594227" y="770046"/>
                </a:lnTo>
                <a:lnTo>
                  <a:pt x="1022117" y="263590"/>
                </a:lnTo>
                <a:close/>
                <a:moveTo>
                  <a:pt x="1105874" y="1218330"/>
                </a:moveTo>
                <a:lnTo>
                  <a:pt x="734793" y="1167430"/>
                </a:lnTo>
                <a:lnTo>
                  <a:pt x="1065088" y="909294"/>
                </a:lnTo>
                <a:lnTo>
                  <a:pt x="1105874" y="1218330"/>
                </a:lnTo>
                <a:close/>
                <a:moveTo>
                  <a:pt x="1102232" y="1232510"/>
                </a:moveTo>
                <a:lnTo>
                  <a:pt x="907406" y="1539728"/>
                </a:lnTo>
                <a:lnTo>
                  <a:pt x="729695" y="1181246"/>
                </a:lnTo>
                <a:lnTo>
                  <a:pt x="1102232" y="1232510"/>
                </a:lnTo>
                <a:close/>
                <a:moveTo>
                  <a:pt x="927435" y="1801136"/>
                </a:moveTo>
                <a:lnTo>
                  <a:pt x="610978" y="1801136"/>
                </a:lnTo>
                <a:lnTo>
                  <a:pt x="900487" y="1568814"/>
                </a:lnTo>
                <a:lnTo>
                  <a:pt x="927435" y="1801136"/>
                </a:lnTo>
                <a:close/>
                <a:moveTo>
                  <a:pt x="1443452" y="1881122"/>
                </a:moveTo>
                <a:cubicBezTo>
                  <a:pt x="1442359" y="1882577"/>
                  <a:pt x="1441631" y="1884394"/>
                  <a:pt x="1441631" y="1885849"/>
                </a:cubicBezTo>
                <a:lnTo>
                  <a:pt x="1441631" y="1994193"/>
                </a:lnTo>
                <a:lnTo>
                  <a:pt x="1366250" y="2063272"/>
                </a:lnTo>
                <a:lnTo>
                  <a:pt x="1366250" y="1895302"/>
                </a:lnTo>
                <a:cubicBezTo>
                  <a:pt x="1366250" y="1893120"/>
                  <a:pt x="1365521" y="1891302"/>
                  <a:pt x="1364065" y="1889848"/>
                </a:cubicBezTo>
                <a:cubicBezTo>
                  <a:pt x="1362608" y="1888394"/>
                  <a:pt x="1360423" y="1887667"/>
                  <a:pt x="1358602" y="1888030"/>
                </a:cubicBezTo>
                <a:lnTo>
                  <a:pt x="1261735" y="1896392"/>
                </a:lnTo>
                <a:lnTo>
                  <a:pt x="1526117" y="1499372"/>
                </a:lnTo>
                <a:lnTo>
                  <a:pt x="1517377" y="1800046"/>
                </a:lnTo>
                <a:lnTo>
                  <a:pt x="1443452" y="1881122"/>
                </a:lnTo>
                <a:close/>
                <a:moveTo>
                  <a:pt x="1786128" y="1589174"/>
                </a:moveTo>
                <a:lnTo>
                  <a:pt x="1676879" y="1634620"/>
                </a:lnTo>
                <a:lnTo>
                  <a:pt x="1543232" y="1474649"/>
                </a:lnTo>
                <a:lnTo>
                  <a:pt x="1742793" y="1240872"/>
                </a:lnTo>
                <a:lnTo>
                  <a:pt x="1836746" y="1482647"/>
                </a:lnTo>
                <a:lnTo>
                  <a:pt x="1786128" y="1589174"/>
                </a:lnTo>
                <a:close/>
                <a:moveTo>
                  <a:pt x="1849856" y="1475739"/>
                </a:moveTo>
                <a:lnTo>
                  <a:pt x="1756995" y="1236872"/>
                </a:lnTo>
                <a:lnTo>
                  <a:pt x="1959105" y="1280137"/>
                </a:lnTo>
                <a:lnTo>
                  <a:pt x="1959105" y="1475739"/>
                </a:lnTo>
                <a:lnTo>
                  <a:pt x="1849856" y="1475739"/>
                </a:lnTo>
                <a:close/>
                <a:moveTo>
                  <a:pt x="2071631" y="992552"/>
                </a:moveTo>
                <a:lnTo>
                  <a:pt x="2090567" y="1096170"/>
                </a:lnTo>
                <a:cubicBezTo>
                  <a:pt x="2090567" y="1096534"/>
                  <a:pt x="2090931" y="1097261"/>
                  <a:pt x="2090931" y="1097624"/>
                </a:cubicBezTo>
                <a:lnTo>
                  <a:pt x="2129897" y="1194698"/>
                </a:lnTo>
                <a:cubicBezTo>
                  <a:pt x="2130261" y="1195789"/>
                  <a:pt x="2130989" y="1196880"/>
                  <a:pt x="2131718" y="1197607"/>
                </a:cubicBezTo>
                <a:lnTo>
                  <a:pt x="2199452" y="1256142"/>
                </a:lnTo>
                <a:lnTo>
                  <a:pt x="2160122" y="1303770"/>
                </a:lnTo>
                <a:cubicBezTo>
                  <a:pt x="2159030" y="1305224"/>
                  <a:pt x="2158301" y="1307042"/>
                  <a:pt x="2158665" y="1308860"/>
                </a:cubicBezTo>
                <a:lnTo>
                  <a:pt x="2163400" y="1381574"/>
                </a:lnTo>
                <a:cubicBezTo>
                  <a:pt x="2163400" y="1383028"/>
                  <a:pt x="2164128" y="1384119"/>
                  <a:pt x="2164856" y="1385210"/>
                </a:cubicBezTo>
                <a:lnTo>
                  <a:pt x="2200180" y="1433565"/>
                </a:lnTo>
                <a:lnTo>
                  <a:pt x="2162307" y="1471376"/>
                </a:lnTo>
                <a:lnTo>
                  <a:pt x="2110960" y="1389936"/>
                </a:lnTo>
                <a:lnTo>
                  <a:pt x="2158301" y="1267049"/>
                </a:lnTo>
                <a:cubicBezTo>
                  <a:pt x="2159030" y="1264867"/>
                  <a:pt x="2159030" y="1262322"/>
                  <a:pt x="2157573" y="1260141"/>
                </a:cubicBezTo>
                <a:cubicBezTo>
                  <a:pt x="2156116" y="1257960"/>
                  <a:pt x="2153931" y="1256869"/>
                  <a:pt x="2151382" y="1257233"/>
                </a:cubicBezTo>
                <a:lnTo>
                  <a:pt x="1967481" y="1267049"/>
                </a:lnTo>
                <a:lnTo>
                  <a:pt x="1754810" y="1221602"/>
                </a:lnTo>
                <a:lnTo>
                  <a:pt x="1859324" y="867847"/>
                </a:lnTo>
                <a:lnTo>
                  <a:pt x="2071631" y="992552"/>
                </a:lnTo>
                <a:close/>
                <a:moveTo>
                  <a:pt x="2117515" y="844942"/>
                </a:moveTo>
                <a:lnTo>
                  <a:pt x="1953642" y="776227"/>
                </a:lnTo>
                <a:lnTo>
                  <a:pt x="2057064" y="641705"/>
                </a:lnTo>
                <a:lnTo>
                  <a:pt x="2095665" y="713692"/>
                </a:lnTo>
                <a:lnTo>
                  <a:pt x="2117515" y="844942"/>
                </a:lnTo>
                <a:close/>
                <a:moveTo>
                  <a:pt x="2199452" y="703876"/>
                </a:moveTo>
                <a:lnTo>
                  <a:pt x="2107319" y="703876"/>
                </a:lnTo>
                <a:lnTo>
                  <a:pt x="2067261" y="628616"/>
                </a:lnTo>
                <a:lnTo>
                  <a:pt x="2117879" y="562810"/>
                </a:lnTo>
                <a:lnTo>
                  <a:pt x="2174324" y="632252"/>
                </a:lnTo>
                <a:lnTo>
                  <a:pt x="2199452" y="703876"/>
                </a:lnTo>
                <a:close/>
                <a:moveTo>
                  <a:pt x="1754810" y="455919"/>
                </a:moveTo>
                <a:lnTo>
                  <a:pt x="1830556" y="304673"/>
                </a:lnTo>
                <a:lnTo>
                  <a:pt x="1882267" y="403565"/>
                </a:lnTo>
                <a:cubicBezTo>
                  <a:pt x="1882995" y="405019"/>
                  <a:pt x="1884087" y="406110"/>
                  <a:pt x="1885544" y="406837"/>
                </a:cubicBezTo>
                <a:lnTo>
                  <a:pt x="2039949" y="479188"/>
                </a:lnTo>
                <a:lnTo>
                  <a:pt x="2107683" y="551175"/>
                </a:lnTo>
                <a:lnTo>
                  <a:pt x="2058521" y="615164"/>
                </a:lnTo>
                <a:lnTo>
                  <a:pt x="1893920" y="453011"/>
                </a:lnTo>
                <a:cubicBezTo>
                  <a:pt x="1893920" y="453011"/>
                  <a:pt x="1893556" y="453011"/>
                  <a:pt x="1893556" y="452647"/>
                </a:cubicBezTo>
                <a:cubicBezTo>
                  <a:pt x="1893192" y="452284"/>
                  <a:pt x="1892463" y="451920"/>
                  <a:pt x="1892099" y="451557"/>
                </a:cubicBezTo>
                <a:cubicBezTo>
                  <a:pt x="1891735" y="451557"/>
                  <a:pt x="1891735" y="451193"/>
                  <a:pt x="1891371" y="451193"/>
                </a:cubicBezTo>
                <a:cubicBezTo>
                  <a:pt x="1890642" y="450829"/>
                  <a:pt x="1890278" y="450829"/>
                  <a:pt x="1889550" y="450829"/>
                </a:cubicBezTo>
                <a:cubicBezTo>
                  <a:pt x="1889186" y="450829"/>
                  <a:pt x="1889186" y="450829"/>
                  <a:pt x="1888822" y="450829"/>
                </a:cubicBezTo>
                <a:cubicBezTo>
                  <a:pt x="1888822" y="450829"/>
                  <a:pt x="1888822" y="450829"/>
                  <a:pt x="1888822" y="450829"/>
                </a:cubicBezTo>
                <a:lnTo>
                  <a:pt x="1754810" y="455919"/>
                </a:lnTo>
                <a:close/>
                <a:moveTo>
                  <a:pt x="1887729" y="467917"/>
                </a:moveTo>
                <a:lnTo>
                  <a:pt x="2049417" y="626798"/>
                </a:lnTo>
                <a:lnTo>
                  <a:pt x="2049417" y="627162"/>
                </a:lnTo>
                <a:lnTo>
                  <a:pt x="1936891" y="774045"/>
                </a:lnTo>
                <a:lnTo>
                  <a:pt x="1851677" y="849668"/>
                </a:lnTo>
                <a:lnTo>
                  <a:pt x="1464937" y="886752"/>
                </a:lnTo>
                <a:lnTo>
                  <a:pt x="1630631" y="676244"/>
                </a:lnTo>
                <a:lnTo>
                  <a:pt x="1709290" y="580988"/>
                </a:lnTo>
                <a:lnTo>
                  <a:pt x="1805793" y="676608"/>
                </a:lnTo>
                <a:cubicBezTo>
                  <a:pt x="1807614" y="678426"/>
                  <a:pt x="1809799" y="679153"/>
                  <a:pt x="1812348" y="678426"/>
                </a:cubicBezTo>
                <a:cubicBezTo>
                  <a:pt x="1814897" y="678062"/>
                  <a:pt x="1816718" y="676244"/>
                  <a:pt x="1817810" y="674063"/>
                </a:cubicBezTo>
                <a:lnTo>
                  <a:pt x="1861510" y="572626"/>
                </a:lnTo>
                <a:cubicBezTo>
                  <a:pt x="1862602" y="570081"/>
                  <a:pt x="1862238" y="567173"/>
                  <a:pt x="1860417" y="565355"/>
                </a:cubicBezTo>
                <a:lnTo>
                  <a:pt x="1817446" y="511182"/>
                </a:lnTo>
                <a:lnTo>
                  <a:pt x="1887729" y="467917"/>
                </a:lnTo>
                <a:close/>
                <a:moveTo>
                  <a:pt x="739527" y="184331"/>
                </a:moveTo>
                <a:lnTo>
                  <a:pt x="964943" y="237776"/>
                </a:lnTo>
                <a:lnTo>
                  <a:pt x="662689" y="236685"/>
                </a:lnTo>
                <a:lnTo>
                  <a:pt x="330938" y="201055"/>
                </a:lnTo>
                <a:lnTo>
                  <a:pt x="546522" y="17088"/>
                </a:lnTo>
                <a:lnTo>
                  <a:pt x="736250" y="182513"/>
                </a:lnTo>
                <a:cubicBezTo>
                  <a:pt x="737342" y="183240"/>
                  <a:pt x="738435" y="183967"/>
                  <a:pt x="739527" y="184331"/>
                </a:cubicBezTo>
                <a:close/>
                <a:moveTo>
                  <a:pt x="250822" y="14543"/>
                </a:moveTo>
                <a:lnTo>
                  <a:pt x="526857" y="14543"/>
                </a:lnTo>
                <a:lnTo>
                  <a:pt x="316371" y="193784"/>
                </a:lnTo>
                <a:lnTo>
                  <a:pt x="250822" y="14543"/>
                </a:lnTo>
                <a:close/>
                <a:moveTo>
                  <a:pt x="128828" y="265771"/>
                </a:moveTo>
                <a:lnTo>
                  <a:pt x="303262" y="216689"/>
                </a:lnTo>
                <a:lnTo>
                  <a:pt x="251915" y="431560"/>
                </a:lnTo>
                <a:lnTo>
                  <a:pt x="70926" y="388295"/>
                </a:lnTo>
                <a:lnTo>
                  <a:pt x="128828" y="265771"/>
                </a:lnTo>
                <a:close/>
                <a:moveTo>
                  <a:pt x="52718" y="427197"/>
                </a:moveTo>
                <a:lnTo>
                  <a:pt x="64736" y="402111"/>
                </a:lnTo>
                <a:lnTo>
                  <a:pt x="246452" y="445739"/>
                </a:lnTo>
                <a:lnTo>
                  <a:pt x="112441" y="694059"/>
                </a:lnTo>
                <a:lnTo>
                  <a:pt x="14846" y="587896"/>
                </a:lnTo>
                <a:lnTo>
                  <a:pt x="52718" y="427197"/>
                </a:lnTo>
                <a:close/>
                <a:moveTo>
                  <a:pt x="426348" y="635888"/>
                </a:moveTo>
                <a:lnTo>
                  <a:pt x="265753" y="611528"/>
                </a:lnTo>
                <a:cubicBezTo>
                  <a:pt x="264296" y="611165"/>
                  <a:pt x="262476" y="611528"/>
                  <a:pt x="261019" y="612255"/>
                </a:cubicBezTo>
                <a:lnTo>
                  <a:pt x="132470" y="686788"/>
                </a:lnTo>
                <a:lnTo>
                  <a:pt x="258834" y="452284"/>
                </a:lnTo>
                <a:lnTo>
                  <a:pt x="475146" y="675517"/>
                </a:lnTo>
                <a:lnTo>
                  <a:pt x="429626" y="637342"/>
                </a:lnTo>
                <a:cubicBezTo>
                  <a:pt x="428897" y="636615"/>
                  <a:pt x="427441" y="636251"/>
                  <a:pt x="426348" y="635888"/>
                </a:cubicBezTo>
                <a:close/>
                <a:moveTo>
                  <a:pt x="597504" y="1014366"/>
                </a:moveTo>
                <a:lnTo>
                  <a:pt x="588400" y="783862"/>
                </a:lnTo>
                <a:lnTo>
                  <a:pt x="1054527" y="899114"/>
                </a:lnTo>
                <a:lnTo>
                  <a:pt x="718042" y="1162340"/>
                </a:lnTo>
                <a:lnTo>
                  <a:pt x="597504" y="1014366"/>
                </a:lnTo>
                <a:close/>
                <a:moveTo>
                  <a:pt x="715857" y="1186336"/>
                </a:moveTo>
                <a:lnTo>
                  <a:pt x="891019" y="1539728"/>
                </a:lnTo>
                <a:lnTo>
                  <a:pt x="565822" y="1393936"/>
                </a:lnTo>
                <a:lnTo>
                  <a:pt x="572013" y="1385573"/>
                </a:lnTo>
                <a:lnTo>
                  <a:pt x="715857" y="1186336"/>
                </a:lnTo>
                <a:close/>
                <a:moveTo>
                  <a:pt x="500637" y="1645891"/>
                </a:moveTo>
                <a:lnTo>
                  <a:pt x="500637" y="1480466"/>
                </a:lnTo>
                <a:lnTo>
                  <a:pt x="557082" y="1405570"/>
                </a:lnTo>
                <a:lnTo>
                  <a:pt x="892839" y="1556452"/>
                </a:lnTo>
                <a:lnTo>
                  <a:pt x="592406" y="1797501"/>
                </a:lnTo>
                <a:lnTo>
                  <a:pt x="500637" y="1645891"/>
                </a:lnTo>
                <a:close/>
                <a:moveTo>
                  <a:pt x="664874" y="2090903"/>
                </a:moveTo>
                <a:cubicBezTo>
                  <a:pt x="664510" y="2090540"/>
                  <a:pt x="664146" y="2090176"/>
                  <a:pt x="663782" y="2089449"/>
                </a:cubicBezTo>
                <a:lnTo>
                  <a:pt x="597868" y="2023642"/>
                </a:lnTo>
                <a:lnTo>
                  <a:pt x="597868" y="1815316"/>
                </a:lnTo>
                <a:lnTo>
                  <a:pt x="925978" y="1815316"/>
                </a:lnTo>
                <a:lnTo>
                  <a:pt x="806533" y="2231969"/>
                </a:lnTo>
                <a:lnTo>
                  <a:pt x="712579" y="2166890"/>
                </a:lnTo>
                <a:lnTo>
                  <a:pt x="664874" y="2090903"/>
                </a:lnTo>
                <a:close/>
                <a:moveTo>
                  <a:pt x="829839" y="2248330"/>
                </a:moveTo>
                <a:lnTo>
                  <a:pt x="1010464" y="2219608"/>
                </a:lnTo>
                <a:lnTo>
                  <a:pt x="1002088" y="2353766"/>
                </a:lnTo>
                <a:lnTo>
                  <a:pt x="837851" y="2253420"/>
                </a:lnTo>
                <a:lnTo>
                  <a:pt x="829839" y="2248330"/>
                </a:lnTo>
                <a:close/>
                <a:moveTo>
                  <a:pt x="1016290" y="2363583"/>
                </a:moveTo>
                <a:lnTo>
                  <a:pt x="1025030" y="2221789"/>
                </a:lnTo>
                <a:lnTo>
                  <a:pt x="1090215" y="2250148"/>
                </a:lnTo>
                <a:lnTo>
                  <a:pt x="1145203" y="2432298"/>
                </a:lnTo>
                <a:lnTo>
                  <a:pt x="1093857" y="2440660"/>
                </a:lnTo>
                <a:lnTo>
                  <a:pt x="1016290" y="2363583"/>
                </a:lnTo>
                <a:close/>
                <a:moveTo>
                  <a:pt x="1159406" y="2430480"/>
                </a:moveTo>
                <a:lnTo>
                  <a:pt x="1104781" y="2249421"/>
                </a:lnTo>
                <a:lnTo>
                  <a:pt x="1162319" y="2222880"/>
                </a:lnTo>
                <a:cubicBezTo>
                  <a:pt x="1163412" y="2222516"/>
                  <a:pt x="1164140" y="2221789"/>
                  <a:pt x="1164868" y="2220699"/>
                </a:cubicBezTo>
                <a:lnTo>
                  <a:pt x="1185990" y="2193794"/>
                </a:lnTo>
                <a:lnTo>
                  <a:pt x="1185990" y="2366855"/>
                </a:lnTo>
                <a:cubicBezTo>
                  <a:pt x="1185990" y="2366855"/>
                  <a:pt x="1185990" y="2366855"/>
                  <a:pt x="1185990" y="2366855"/>
                </a:cubicBezTo>
                <a:cubicBezTo>
                  <a:pt x="1185990" y="2367218"/>
                  <a:pt x="1185990" y="2367582"/>
                  <a:pt x="1186354" y="2367945"/>
                </a:cubicBezTo>
                <a:cubicBezTo>
                  <a:pt x="1186354" y="2368673"/>
                  <a:pt x="1186718" y="2369400"/>
                  <a:pt x="1187082" y="2370127"/>
                </a:cubicBezTo>
                <a:cubicBezTo>
                  <a:pt x="1187082" y="2370127"/>
                  <a:pt x="1187082" y="2370490"/>
                  <a:pt x="1187082" y="2370490"/>
                </a:cubicBezTo>
                <a:cubicBezTo>
                  <a:pt x="1187082" y="2370854"/>
                  <a:pt x="1187446" y="2370854"/>
                  <a:pt x="1187446" y="2371218"/>
                </a:cubicBezTo>
                <a:cubicBezTo>
                  <a:pt x="1187810" y="2371945"/>
                  <a:pt x="1188175" y="2372308"/>
                  <a:pt x="1188903" y="2372672"/>
                </a:cubicBezTo>
                <a:cubicBezTo>
                  <a:pt x="1189267" y="2373036"/>
                  <a:pt x="1189631" y="2373036"/>
                  <a:pt x="1189995" y="2373399"/>
                </a:cubicBezTo>
                <a:cubicBezTo>
                  <a:pt x="1190360" y="2373762"/>
                  <a:pt x="1191088" y="2374126"/>
                  <a:pt x="1191816" y="2374126"/>
                </a:cubicBezTo>
                <a:cubicBezTo>
                  <a:pt x="1192180" y="2374126"/>
                  <a:pt x="1192180" y="2374490"/>
                  <a:pt x="1192545" y="2374490"/>
                </a:cubicBezTo>
                <a:lnTo>
                  <a:pt x="1309440" y="2394486"/>
                </a:lnTo>
                <a:lnTo>
                  <a:pt x="1264648" y="2413755"/>
                </a:lnTo>
                <a:lnTo>
                  <a:pt x="1159406" y="2430480"/>
                </a:lnTo>
                <a:close/>
                <a:moveTo>
                  <a:pt x="1252995" y="2467564"/>
                </a:moveTo>
                <a:cubicBezTo>
                  <a:pt x="1252995" y="2467200"/>
                  <a:pt x="1253360" y="2467200"/>
                  <a:pt x="1253360" y="2466837"/>
                </a:cubicBezTo>
                <a:lnTo>
                  <a:pt x="1241342" y="2567547"/>
                </a:lnTo>
                <a:lnTo>
                  <a:pt x="1207839" y="2535189"/>
                </a:lnTo>
                <a:lnTo>
                  <a:pt x="1252995" y="2467564"/>
                </a:lnTo>
                <a:close/>
                <a:moveTo>
                  <a:pt x="1314174" y="2637352"/>
                </a:moveTo>
                <a:lnTo>
                  <a:pt x="1254452" y="2580272"/>
                </a:lnTo>
                <a:lnTo>
                  <a:pt x="1273024" y="2425026"/>
                </a:lnTo>
                <a:lnTo>
                  <a:pt x="1321822" y="2403939"/>
                </a:lnTo>
                <a:lnTo>
                  <a:pt x="1298151" y="2470836"/>
                </a:lnTo>
                <a:cubicBezTo>
                  <a:pt x="1297423" y="2473018"/>
                  <a:pt x="1297787" y="2475563"/>
                  <a:pt x="1298880" y="2477381"/>
                </a:cubicBezTo>
                <a:lnTo>
                  <a:pt x="1336753" y="2534098"/>
                </a:lnTo>
                <a:lnTo>
                  <a:pt x="1341122" y="2602086"/>
                </a:lnTo>
                <a:lnTo>
                  <a:pt x="1314174" y="2637352"/>
                </a:lnTo>
                <a:close/>
                <a:moveTo>
                  <a:pt x="1355689" y="2595542"/>
                </a:moveTo>
                <a:lnTo>
                  <a:pt x="1352047" y="2538824"/>
                </a:lnTo>
                <a:lnTo>
                  <a:pt x="1404487" y="2538824"/>
                </a:lnTo>
                <a:lnTo>
                  <a:pt x="1441631" y="2575909"/>
                </a:lnTo>
                <a:lnTo>
                  <a:pt x="1355689" y="2595542"/>
                </a:lnTo>
                <a:close/>
                <a:moveTo>
                  <a:pt x="2557423" y="2991835"/>
                </a:moveTo>
                <a:lnTo>
                  <a:pt x="2417949" y="2722065"/>
                </a:lnTo>
                <a:lnTo>
                  <a:pt x="2557423" y="2755877"/>
                </a:lnTo>
                <a:lnTo>
                  <a:pt x="2557423" y="2991835"/>
                </a:lnTo>
                <a:close/>
                <a:moveTo>
                  <a:pt x="2399376" y="3383039"/>
                </a:moveTo>
                <a:lnTo>
                  <a:pt x="2285394" y="3297963"/>
                </a:lnTo>
                <a:lnTo>
                  <a:pt x="2450723" y="3140536"/>
                </a:lnTo>
                <a:lnTo>
                  <a:pt x="2399376" y="3383039"/>
                </a:lnTo>
                <a:close/>
                <a:moveTo>
                  <a:pt x="2103677" y="3746611"/>
                </a:moveTo>
                <a:lnTo>
                  <a:pt x="2011908" y="3730250"/>
                </a:lnTo>
                <a:lnTo>
                  <a:pt x="1874983" y="3460480"/>
                </a:lnTo>
                <a:lnTo>
                  <a:pt x="2216931" y="3626269"/>
                </a:lnTo>
                <a:lnTo>
                  <a:pt x="2103677" y="3746611"/>
                </a:lnTo>
                <a:close/>
                <a:moveTo>
                  <a:pt x="1940168" y="3902583"/>
                </a:moveTo>
                <a:lnTo>
                  <a:pt x="1869885" y="3719707"/>
                </a:lnTo>
                <a:lnTo>
                  <a:pt x="2002076" y="3743339"/>
                </a:lnTo>
                <a:lnTo>
                  <a:pt x="2037035" y="3812417"/>
                </a:lnTo>
                <a:lnTo>
                  <a:pt x="1940168" y="3902583"/>
                </a:lnTo>
                <a:close/>
                <a:moveTo>
                  <a:pt x="1682342" y="4204712"/>
                </a:moveTo>
                <a:lnTo>
                  <a:pt x="1875712" y="4093095"/>
                </a:lnTo>
                <a:lnTo>
                  <a:pt x="1862966" y="4268701"/>
                </a:lnTo>
                <a:lnTo>
                  <a:pt x="1682342" y="4204712"/>
                </a:lnTo>
                <a:close/>
                <a:moveTo>
                  <a:pt x="1832377" y="4358503"/>
                </a:moveTo>
                <a:lnTo>
                  <a:pt x="1694359" y="4224708"/>
                </a:lnTo>
                <a:lnTo>
                  <a:pt x="1860053" y="4283607"/>
                </a:lnTo>
                <a:lnTo>
                  <a:pt x="1832377" y="4358503"/>
                </a:lnTo>
                <a:close/>
                <a:moveTo>
                  <a:pt x="1678700" y="4049467"/>
                </a:moveTo>
                <a:lnTo>
                  <a:pt x="1863330" y="4083642"/>
                </a:lnTo>
                <a:lnTo>
                  <a:pt x="1673238" y="4193441"/>
                </a:lnTo>
                <a:lnTo>
                  <a:pt x="1678700" y="4049467"/>
                </a:lnTo>
                <a:close/>
                <a:moveTo>
                  <a:pt x="1679064" y="4034560"/>
                </a:moveTo>
                <a:lnTo>
                  <a:pt x="1685983" y="3856410"/>
                </a:lnTo>
                <a:lnTo>
                  <a:pt x="1865151" y="4069099"/>
                </a:lnTo>
                <a:lnTo>
                  <a:pt x="1679064" y="4034560"/>
                </a:lnTo>
                <a:close/>
                <a:moveTo>
                  <a:pt x="1374261" y="2974747"/>
                </a:moveTo>
                <a:lnTo>
                  <a:pt x="1547966" y="2957659"/>
                </a:lnTo>
                <a:lnTo>
                  <a:pt x="1460568" y="3168531"/>
                </a:lnTo>
                <a:lnTo>
                  <a:pt x="1374261" y="2974747"/>
                </a:lnTo>
                <a:close/>
                <a:moveTo>
                  <a:pt x="1433984" y="2730790"/>
                </a:moveTo>
                <a:lnTo>
                  <a:pt x="1547602" y="2942753"/>
                </a:lnTo>
                <a:lnTo>
                  <a:pt x="1373169" y="2960204"/>
                </a:lnTo>
                <a:lnTo>
                  <a:pt x="1433984" y="2730790"/>
                </a:lnTo>
                <a:close/>
                <a:moveTo>
                  <a:pt x="1975856" y="2634080"/>
                </a:moveTo>
                <a:lnTo>
                  <a:pt x="1848400" y="2622809"/>
                </a:lnTo>
                <a:lnTo>
                  <a:pt x="1903388" y="2563911"/>
                </a:lnTo>
                <a:lnTo>
                  <a:pt x="1975856" y="2634080"/>
                </a:lnTo>
                <a:close/>
                <a:moveTo>
                  <a:pt x="2381532" y="2715157"/>
                </a:moveTo>
                <a:lnTo>
                  <a:pt x="2124434" y="2854405"/>
                </a:lnTo>
                <a:lnTo>
                  <a:pt x="2213654" y="2690070"/>
                </a:lnTo>
                <a:lnTo>
                  <a:pt x="2381532" y="2715157"/>
                </a:lnTo>
                <a:close/>
                <a:moveTo>
                  <a:pt x="2275197" y="3287419"/>
                </a:moveTo>
                <a:lnTo>
                  <a:pt x="2163764" y="3120540"/>
                </a:lnTo>
                <a:lnTo>
                  <a:pt x="2444532" y="3125993"/>
                </a:lnTo>
                <a:lnTo>
                  <a:pt x="2275197" y="3287419"/>
                </a:lnTo>
                <a:close/>
                <a:moveTo>
                  <a:pt x="2102220" y="2890762"/>
                </a:moveTo>
                <a:lnTo>
                  <a:pt x="2141914" y="3108178"/>
                </a:lnTo>
                <a:lnTo>
                  <a:pt x="1878261" y="3204161"/>
                </a:lnTo>
                <a:lnTo>
                  <a:pt x="2102220" y="2890762"/>
                </a:lnTo>
                <a:close/>
                <a:moveTo>
                  <a:pt x="1858960" y="3205979"/>
                </a:moveTo>
                <a:lnTo>
                  <a:pt x="1755903" y="3043099"/>
                </a:lnTo>
                <a:lnTo>
                  <a:pt x="2084376" y="2890762"/>
                </a:lnTo>
                <a:lnTo>
                  <a:pt x="1858960" y="3205979"/>
                </a:lnTo>
                <a:close/>
                <a:moveTo>
                  <a:pt x="2114602" y="2876583"/>
                </a:moveTo>
                <a:lnTo>
                  <a:pt x="2383353" y="2731154"/>
                </a:lnTo>
                <a:lnTo>
                  <a:pt x="2154296" y="3093635"/>
                </a:lnTo>
                <a:lnTo>
                  <a:pt x="2114602" y="2876583"/>
                </a:lnTo>
                <a:close/>
                <a:moveTo>
                  <a:pt x="2070174" y="2881309"/>
                </a:moveTo>
                <a:lnTo>
                  <a:pt x="1763914" y="3023466"/>
                </a:lnTo>
                <a:lnTo>
                  <a:pt x="1844394" y="2890762"/>
                </a:lnTo>
                <a:lnTo>
                  <a:pt x="2070174" y="2881309"/>
                </a:lnTo>
                <a:close/>
                <a:moveTo>
                  <a:pt x="1854955" y="2875492"/>
                </a:moveTo>
                <a:lnTo>
                  <a:pt x="2011180" y="2660985"/>
                </a:lnTo>
                <a:lnTo>
                  <a:pt x="2095665" y="2865676"/>
                </a:lnTo>
                <a:lnTo>
                  <a:pt x="1854955" y="2875492"/>
                </a:lnTo>
                <a:close/>
                <a:moveTo>
                  <a:pt x="1832377" y="2862404"/>
                </a:moveTo>
                <a:lnTo>
                  <a:pt x="1627353" y="2613357"/>
                </a:lnTo>
                <a:lnTo>
                  <a:pt x="1825822" y="2635171"/>
                </a:lnTo>
                <a:lnTo>
                  <a:pt x="1832377" y="2862404"/>
                </a:lnTo>
                <a:close/>
                <a:moveTo>
                  <a:pt x="1615336" y="2621719"/>
                </a:moveTo>
                <a:lnTo>
                  <a:pt x="1827278" y="2879128"/>
                </a:lnTo>
                <a:lnTo>
                  <a:pt x="1568359" y="2939481"/>
                </a:lnTo>
                <a:lnTo>
                  <a:pt x="1615336" y="2621719"/>
                </a:lnTo>
                <a:close/>
                <a:moveTo>
                  <a:pt x="1563261" y="2959114"/>
                </a:moveTo>
                <a:lnTo>
                  <a:pt x="1729319" y="3040190"/>
                </a:lnTo>
                <a:lnTo>
                  <a:pt x="1475498" y="3171076"/>
                </a:lnTo>
                <a:lnTo>
                  <a:pt x="1563261" y="2959114"/>
                </a:lnTo>
                <a:close/>
                <a:moveTo>
                  <a:pt x="1580741" y="2951479"/>
                </a:moveTo>
                <a:lnTo>
                  <a:pt x="1824729" y="2894398"/>
                </a:lnTo>
                <a:lnTo>
                  <a:pt x="1742429" y="3030374"/>
                </a:lnTo>
                <a:lnTo>
                  <a:pt x="1580741" y="2951479"/>
                </a:lnTo>
                <a:close/>
                <a:moveTo>
                  <a:pt x="1746799" y="3056187"/>
                </a:moveTo>
                <a:lnTo>
                  <a:pt x="1847671" y="3215796"/>
                </a:lnTo>
                <a:lnTo>
                  <a:pt x="1653573" y="3286329"/>
                </a:lnTo>
                <a:lnTo>
                  <a:pt x="1746799" y="3056187"/>
                </a:lnTo>
                <a:close/>
                <a:moveTo>
                  <a:pt x="1851313" y="3229611"/>
                </a:moveTo>
                <a:lnTo>
                  <a:pt x="1851313" y="3430667"/>
                </a:lnTo>
                <a:lnTo>
                  <a:pt x="1656851" y="3300508"/>
                </a:lnTo>
                <a:lnTo>
                  <a:pt x="1851313" y="3229611"/>
                </a:lnTo>
                <a:close/>
                <a:moveTo>
                  <a:pt x="1865879" y="3232520"/>
                </a:moveTo>
                <a:lnTo>
                  <a:pt x="2207463" y="3450663"/>
                </a:lnTo>
                <a:lnTo>
                  <a:pt x="1865879" y="3437575"/>
                </a:lnTo>
                <a:lnTo>
                  <a:pt x="1865879" y="3232520"/>
                </a:lnTo>
                <a:close/>
                <a:moveTo>
                  <a:pt x="1874983" y="3220886"/>
                </a:moveTo>
                <a:lnTo>
                  <a:pt x="2144827" y="3122358"/>
                </a:lnTo>
                <a:lnTo>
                  <a:pt x="2222394" y="3442665"/>
                </a:lnTo>
                <a:lnTo>
                  <a:pt x="1874983" y="3220886"/>
                </a:lnTo>
                <a:close/>
                <a:moveTo>
                  <a:pt x="2163035" y="3105997"/>
                </a:moveTo>
                <a:lnTo>
                  <a:pt x="2399740" y="2731881"/>
                </a:lnTo>
                <a:lnTo>
                  <a:pt x="2454001" y="3111450"/>
                </a:lnTo>
                <a:lnTo>
                  <a:pt x="2163035" y="3105997"/>
                </a:lnTo>
                <a:close/>
                <a:moveTo>
                  <a:pt x="2107319" y="2855859"/>
                </a:moveTo>
                <a:lnTo>
                  <a:pt x="2024654" y="2655895"/>
                </a:lnTo>
                <a:lnTo>
                  <a:pt x="2198359" y="2687525"/>
                </a:lnTo>
                <a:lnTo>
                  <a:pt x="2107319" y="2855859"/>
                </a:lnTo>
                <a:close/>
                <a:moveTo>
                  <a:pt x="1846943" y="2862040"/>
                </a:moveTo>
                <a:lnTo>
                  <a:pt x="1840388" y="2636625"/>
                </a:lnTo>
                <a:lnTo>
                  <a:pt x="1994793" y="2650441"/>
                </a:lnTo>
                <a:lnTo>
                  <a:pt x="1999891" y="2651532"/>
                </a:lnTo>
                <a:lnTo>
                  <a:pt x="1846943" y="2862040"/>
                </a:lnTo>
                <a:close/>
                <a:moveTo>
                  <a:pt x="1625533" y="2598814"/>
                </a:moveTo>
                <a:lnTo>
                  <a:pt x="1726406" y="2489742"/>
                </a:lnTo>
                <a:lnTo>
                  <a:pt x="1817810" y="2619537"/>
                </a:lnTo>
                <a:lnTo>
                  <a:pt x="1625533" y="2598814"/>
                </a:lnTo>
                <a:close/>
                <a:moveTo>
                  <a:pt x="1612423" y="2591542"/>
                </a:moveTo>
                <a:lnTo>
                  <a:pt x="1564354" y="2485379"/>
                </a:lnTo>
                <a:lnTo>
                  <a:pt x="1715845" y="2479925"/>
                </a:lnTo>
                <a:lnTo>
                  <a:pt x="1612423" y="2591542"/>
                </a:lnTo>
                <a:close/>
                <a:moveTo>
                  <a:pt x="1555249" y="2926392"/>
                </a:moveTo>
                <a:lnTo>
                  <a:pt x="1441267" y="2714066"/>
                </a:lnTo>
                <a:lnTo>
                  <a:pt x="1600770" y="2618810"/>
                </a:lnTo>
                <a:lnTo>
                  <a:pt x="1555249" y="2926392"/>
                </a:lnTo>
                <a:close/>
                <a:moveTo>
                  <a:pt x="1731140" y="3055460"/>
                </a:moveTo>
                <a:lnTo>
                  <a:pt x="1637186" y="3287783"/>
                </a:lnTo>
                <a:lnTo>
                  <a:pt x="1475498" y="3187437"/>
                </a:lnTo>
                <a:lnTo>
                  <a:pt x="1731140" y="3055460"/>
                </a:lnTo>
                <a:close/>
                <a:moveTo>
                  <a:pt x="1652845" y="3534648"/>
                </a:moveTo>
                <a:lnTo>
                  <a:pt x="1648475" y="3312506"/>
                </a:lnTo>
                <a:lnTo>
                  <a:pt x="1844030" y="3443392"/>
                </a:lnTo>
                <a:lnTo>
                  <a:pt x="1652845" y="3534648"/>
                </a:lnTo>
                <a:close/>
                <a:moveTo>
                  <a:pt x="1851313" y="3455753"/>
                </a:moveTo>
                <a:lnTo>
                  <a:pt x="1851313" y="3695347"/>
                </a:lnTo>
                <a:lnTo>
                  <a:pt x="1659400" y="3547737"/>
                </a:lnTo>
                <a:lnTo>
                  <a:pt x="1851313" y="3455753"/>
                </a:lnTo>
                <a:close/>
                <a:moveTo>
                  <a:pt x="1925238" y="3904038"/>
                </a:moveTo>
                <a:lnTo>
                  <a:pt x="1695816" y="3834959"/>
                </a:lnTo>
                <a:lnTo>
                  <a:pt x="1854955" y="3721525"/>
                </a:lnTo>
                <a:lnTo>
                  <a:pt x="1925238" y="3904038"/>
                </a:lnTo>
                <a:close/>
                <a:moveTo>
                  <a:pt x="1865879" y="3704073"/>
                </a:moveTo>
                <a:lnTo>
                  <a:pt x="1865879" y="3475023"/>
                </a:lnTo>
                <a:lnTo>
                  <a:pt x="1994064" y="3726978"/>
                </a:lnTo>
                <a:lnTo>
                  <a:pt x="1865879" y="3704073"/>
                </a:lnTo>
                <a:close/>
                <a:moveTo>
                  <a:pt x="1893192" y="3452845"/>
                </a:moveTo>
                <a:lnTo>
                  <a:pt x="2226400" y="3465933"/>
                </a:lnTo>
                <a:lnTo>
                  <a:pt x="2222030" y="3612453"/>
                </a:lnTo>
                <a:lnTo>
                  <a:pt x="1893192" y="3452845"/>
                </a:lnTo>
                <a:close/>
                <a:moveTo>
                  <a:pt x="2239145" y="3449209"/>
                </a:moveTo>
                <a:lnTo>
                  <a:pt x="2167041" y="3151080"/>
                </a:lnTo>
                <a:lnTo>
                  <a:pt x="2268278" y="3302689"/>
                </a:lnTo>
                <a:cubicBezTo>
                  <a:pt x="2268278" y="3303053"/>
                  <a:pt x="2268642" y="3303053"/>
                  <a:pt x="2268642" y="3303053"/>
                </a:cubicBezTo>
                <a:cubicBezTo>
                  <a:pt x="2268642" y="3303053"/>
                  <a:pt x="2268642" y="3303416"/>
                  <a:pt x="2269006" y="3303416"/>
                </a:cubicBezTo>
                <a:cubicBezTo>
                  <a:pt x="2269006" y="3303416"/>
                  <a:pt x="2269371" y="3303416"/>
                  <a:pt x="2269371" y="3303780"/>
                </a:cubicBezTo>
                <a:cubicBezTo>
                  <a:pt x="2269371" y="3303780"/>
                  <a:pt x="2269735" y="3304144"/>
                  <a:pt x="2269735" y="3304144"/>
                </a:cubicBezTo>
                <a:lnTo>
                  <a:pt x="2389180" y="3393219"/>
                </a:lnTo>
                <a:lnTo>
                  <a:pt x="2239145" y="3449209"/>
                </a:lnTo>
                <a:close/>
                <a:moveTo>
                  <a:pt x="2467839" y="3103815"/>
                </a:moveTo>
                <a:lnTo>
                  <a:pt x="2417584" y="2752968"/>
                </a:lnTo>
                <a:lnTo>
                  <a:pt x="2555602" y="3020557"/>
                </a:lnTo>
                <a:lnTo>
                  <a:pt x="2467839" y="3103815"/>
                </a:lnTo>
                <a:close/>
                <a:moveTo>
                  <a:pt x="1893192" y="2553731"/>
                </a:moveTo>
                <a:lnTo>
                  <a:pt x="1833833" y="2617356"/>
                </a:lnTo>
                <a:lnTo>
                  <a:pt x="1736602" y="2478835"/>
                </a:lnTo>
                <a:lnTo>
                  <a:pt x="1813076" y="2475926"/>
                </a:lnTo>
                <a:lnTo>
                  <a:pt x="1893192" y="2553731"/>
                </a:lnTo>
                <a:close/>
                <a:moveTo>
                  <a:pt x="1462752" y="2583544"/>
                </a:moveTo>
                <a:lnTo>
                  <a:pt x="1550880" y="2490833"/>
                </a:lnTo>
                <a:lnTo>
                  <a:pt x="1600770" y="2601359"/>
                </a:lnTo>
                <a:lnTo>
                  <a:pt x="1441631" y="2696615"/>
                </a:lnTo>
                <a:lnTo>
                  <a:pt x="1462752" y="2583544"/>
                </a:lnTo>
                <a:close/>
                <a:moveTo>
                  <a:pt x="1654666" y="3562643"/>
                </a:moveTo>
                <a:lnTo>
                  <a:pt x="1846215" y="3709890"/>
                </a:lnTo>
                <a:lnTo>
                  <a:pt x="1685255" y="3824415"/>
                </a:lnTo>
                <a:lnTo>
                  <a:pt x="1654666" y="3562643"/>
                </a:lnTo>
                <a:close/>
                <a:moveTo>
                  <a:pt x="2010816" y="4405767"/>
                </a:moveTo>
                <a:lnTo>
                  <a:pt x="1845122" y="4366501"/>
                </a:lnTo>
                <a:lnTo>
                  <a:pt x="1872798" y="4291606"/>
                </a:lnTo>
                <a:lnTo>
                  <a:pt x="2010816" y="4405767"/>
                </a:lnTo>
                <a:close/>
                <a:moveTo>
                  <a:pt x="1933613" y="4158174"/>
                </a:moveTo>
                <a:lnTo>
                  <a:pt x="1878989" y="4249068"/>
                </a:lnTo>
                <a:lnTo>
                  <a:pt x="1889914" y="4100003"/>
                </a:lnTo>
                <a:lnTo>
                  <a:pt x="1933613" y="4158174"/>
                </a:lnTo>
                <a:close/>
                <a:moveTo>
                  <a:pt x="1881174" y="4065464"/>
                </a:moveTo>
                <a:lnTo>
                  <a:pt x="1701278" y="3851683"/>
                </a:lnTo>
                <a:lnTo>
                  <a:pt x="1928515" y="3920035"/>
                </a:lnTo>
                <a:lnTo>
                  <a:pt x="1881174" y="4065464"/>
                </a:lnTo>
                <a:close/>
                <a:moveTo>
                  <a:pt x="2073452" y="3778605"/>
                </a:moveTo>
                <a:lnTo>
                  <a:pt x="2048324" y="3801874"/>
                </a:lnTo>
                <a:lnTo>
                  <a:pt x="2019920" y="3746247"/>
                </a:lnTo>
                <a:lnTo>
                  <a:pt x="2091660" y="3758972"/>
                </a:lnTo>
                <a:lnTo>
                  <a:pt x="2073452" y="3778605"/>
                </a:lnTo>
                <a:close/>
              </a:path>
            </a:pathLst>
          </a:custGeom>
          <a:solidFill>
            <a:schemeClr val="bg2"/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C774C8C-A044-1145-825A-99441848C2B0}"/>
              </a:ext>
            </a:extLst>
          </p:cNvPr>
          <p:cNvSpPr/>
          <p:nvPr userDrawn="1"/>
        </p:nvSpPr>
        <p:spPr>
          <a:xfrm>
            <a:off x="-2234955" y="918307"/>
            <a:ext cx="3884167" cy="3189833"/>
          </a:xfrm>
          <a:custGeom>
            <a:avLst/>
            <a:gdLst>
              <a:gd name="connsiteX0" fmla="*/ 1123060 w 1388905"/>
              <a:gd name="connsiteY0" fmla="*/ 1026045 h 1140623"/>
              <a:gd name="connsiteX1" fmla="*/ 1206817 w 1388905"/>
              <a:gd name="connsiteY1" fmla="*/ 978780 h 1140623"/>
              <a:gd name="connsiteX2" fmla="*/ 1210458 w 1388905"/>
              <a:gd name="connsiteY2" fmla="*/ 973327 h 1140623"/>
              <a:gd name="connsiteX3" fmla="*/ 1217742 w 1388905"/>
              <a:gd name="connsiteY3" fmla="*/ 900612 h 1140623"/>
              <a:gd name="connsiteX4" fmla="*/ 1211187 w 1388905"/>
              <a:gd name="connsiteY4" fmla="*/ 892614 h 1140623"/>
              <a:gd name="connsiteX5" fmla="*/ 1073170 w 1388905"/>
              <a:gd name="connsiteY5" fmla="*/ 875889 h 1140623"/>
              <a:gd name="connsiteX6" fmla="*/ 1107037 w 1388905"/>
              <a:gd name="connsiteY6" fmla="*/ 823899 h 1140623"/>
              <a:gd name="connsiteX7" fmla="*/ 1108129 w 1388905"/>
              <a:gd name="connsiteY7" fmla="*/ 819899 h 1140623"/>
              <a:gd name="connsiteX8" fmla="*/ 1108129 w 1388905"/>
              <a:gd name="connsiteY8" fmla="*/ 732642 h 1140623"/>
              <a:gd name="connsiteX9" fmla="*/ 1107765 w 1388905"/>
              <a:gd name="connsiteY9" fmla="*/ 730461 h 1140623"/>
              <a:gd name="connsiteX10" fmla="*/ 1086279 w 1388905"/>
              <a:gd name="connsiteY10" fmla="*/ 662473 h 1140623"/>
              <a:gd name="connsiteX11" fmla="*/ 1089557 w 1388905"/>
              <a:gd name="connsiteY11" fmla="*/ 597757 h 1140623"/>
              <a:gd name="connsiteX12" fmla="*/ 1247603 w 1388905"/>
              <a:gd name="connsiteY12" fmla="*/ 472324 h 1140623"/>
              <a:gd name="connsiteX13" fmla="*/ 1249060 w 1388905"/>
              <a:gd name="connsiteY13" fmla="*/ 470870 h 1140623"/>
              <a:gd name="connsiteX14" fmla="*/ 1387805 w 1388905"/>
              <a:gd name="connsiteY14" fmla="*/ 265815 h 1140623"/>
              <a:gd name="connsiteX15" fmla="*/ 1388169 w 1388905"/>
              <a:gd name="connsiteY15" fmla="*/ 258180 h 1140623"/>
              <a:gd name="connsiteX16" fmla="*/ 1381614 w 1388905"/>
              <a:gd name="connsiteY16" fmla="*/ 254181 h 1140623"/>
              <a:gd name="connsiteX17" fmla="*/ 1183146 w 1388905"/>
              <a:gd name="connsiteY17" fmla="*/ 252000 h 1140623"/>
              <a:gd name="connsiteX18" fmla="*/ 1242869 w 1388905"/>
              <a:gd name="connsiteY18" fmla="*/ 219278 h 1140623"/>
              <a:gd name="connsiteX19" fmla="*/ 1246510 w 1388905"/>
              <a:gd name="connsiteY19" fmla="*/ 213461 h 1140623"/>
              <a:gd name="connsiteX20" fmla="*/ 1243597 w 1388905"/>
              <a:gd name="connsiteY20" fmla="*/ 207280 h 1140623"/>
              <a:gd name="connsiteX21" fmla="*/ 1130707 w 1388905"/>
              <a:gd name="connsiteY21" fmla="*/ 127658 h 1140623"/>
              <a:gd name="connsiteX22" fmla="*/ 1126337 w 1388905"/>
              <a:gd name="connsiteY22" fmla="*/ 126204 h 1140623"/>
              <a:gd name="connsiteX23" fmla="*/ 867418 w 1388905"/>
              <a:gd name="connsiteY23" fmla="*/ 126204 h 1140623"/>
              <a:gd name="connsiteX24" fmla="*/ 867054 w 1388905"/>
              <a:gd name="connsiteY24" fmla="*/ 126204 h 1140623"/>
              <a:gd name="connsiteX25" fmla="*/ 865233 w 1388905"/>
              <a:gd name="connsiteY25" fmla="*/ 126567 h 1140623"/>
              <a:gd name="connsiteX26" fmla="*/ 864505 w 1388905"/>
              <a:gd name="connsiteY26" fmla="*/ 126931 h 1140623"/>
              <a:gd name="connsiteX27" fmla="*/ 862684 w 1388905"/>
              <a:gd name="connsiteY27" fmla="*/ 128385 h 1140623"/>
              <a:gd name="connsiteX28" fmla="*/ 862684 w 1388905"/>
              <a:gd name="connsiteY28" fmla="*/ 128385 h 1140623"/>
              <a:gd name="connsiteX29" fmla="*/ 745060 w 1388905"/>
              <a:gd name="connsiteY29" fmla="*/ 247273 h 1140623"/>
              <a:gd name="connsiteX30" fmla="*/ 691528 w 1388905"/>
              <a:gd name="connsiteY30" fmla="*/ 160380 h 1140623"/>
              <a:gd name="connsiteX31" fmla="*/ 685337 w 1388905"/>
              <a:gd name="connsiteY31" fmla="*/ 156744 h 1140623"/>
              <a:gd name="connsiteX32" fmla="*/ 524742 w 1388905"/>
              <a:gd name="connsiteY32" fmla="*/ 156744 h 1140623"/>
              <a:gd name="connsiteX33" fmla="*/ 524742 w 1388905"/>
              <a:gd name="connsiteY33" fmla="*/ 122204 h 1140623"/>
              <a:gd name="connsiteX34" fmla="*/ 521829 w 1388905"/>
              <a:gd name="connsiteY34" fmla="*/ 116387 h 1140623"/>
              <a:gd name="connsiteX35" fmla="*/ 430788 w 1388905"/>
              <a:gd name="connsiteY35" fmla="*/ 49126 h 1140623"/>
              <a:gd name="connsiteX36" fmla="*/ 426783 w 1388905"/>
              <a:gd name="connsiteY36" fmla="*/ 47672 h 1140623"/>
              <a:gd name="connsiteX37" fmla="*/ 275655 w 1388905"/>
              <a:gd name="connsiteY37" fmla="*/ 40401 h 1140623"/>
              <a:gd name="connsiteX38" fmla="*/ 211563 w 1388905"/>
              <a:gd name="connsiteY38" fmla="*/ 1135 h 1140623"/>
              <a:gd name="connsiteX39" fmla="*/ 201731 w 1388905"/>
              <a:gd name="connsiteY39" fmla="*/ 3316 h 1140623"/>
              <a:gd name="connsiteX40" fmla="*/ 121615 w 1388905"/>
              <a:gd name="connsiteY40" fmla="*/ 119659 h 1140623"/>
              <a:gd name="connsiteX41" fmla="*/ 120158 w 1388905"/>
              <a:gd name="connsiteY41" fmla="*/ 123659 h 1140623"/>
              <a:gd name="connsiteX42" fmla="*/ 120158 w 1388905"/>
              <a:gd name="connsiteY42" fmla="*/ 206190 h 1140623"/>
              <a:gd name="connsiteX43" fmla="*/ 5812 w 1388905"/>
              <a:gd name="connsiteY43" fmla="*/ 229458 h 1140623"/>
              <a:gd name="connsiteX44" fmla="*/ 349 w 1388905"/>
              <a:gd name="connsiteY44" fmla="*/ 234185 h 1140623"/>
              <a:gd name="connsiteX45" fmla="*/ 1806 w 1388905"/>
              <a:gd name="connsiteY45" fmla="*/ 241093 h 1140623"/>
              <a:gd name="connsiteX46" fmla="*/ 78280 w 1388905"/>
              <a:gd name="connsiteY46" fmla="*/ 331986 h 1140623"/>
              <a:gd name="connsiteX47" fmla="*/ 83742 w 1388905"/>
              <a:gd name="connsiteY47" fmla="*/ 334531 h 1140623"/>
              <a:gd name="connsiteX48" fmla="*/ 167499 w 1388905"/>
              <a:gd name="connsiteY48" fmla="*/ 334531 h 1140623"/>
              <a:gd name="connsiteX49" fmla="*/ 167499 w 1388905"/>
              <a:gd name="connsiteY49" fmla="*/ 334531 h 1140623"/>
              <a:gd name="connsiteX50" fmla="*/ 168228 w 1388905"/>
              <a:gd name="connsiteY50" fmla="*/ 334531 h 1140623"/>
              <a:gd name="connsiteX51" fmla="*/ 170049 w 1388905"/>
              <a:gd name="connsiteY51" fmla="*/ 334167 h 1140623"/>
              <a:gd name="connsiteX52" fmla="*/ 170049 w 1388905"/>
              <a:gd name="connsiteY52" fmla="*/ 334167 h 1140623"/>
              <a:gd name="connsiteX53" fmla="*/ 170413 w 1388905"/>
              <a:gd name="connsiteY53" fmla="*/ 334167 h 1140623"/>
              <a:gd name="connsiteX54" fmla="*/ 172233 w 1388905"/>
              <a:gd name="connsiteY54" fmla="*/ 333076 h 1140623"/>
              <a:gd name="connsiteX55" fmla="*/ 262910 w 1388905"/>
              <a:gd name="connsiteY55" fmla="*/ 263998 h 1140623"/>
              <a:gd name="connsiteX56" fmla="*/ 403476 w 1388905"/>
              <a:gd name="connsiteY56" fmla="*/ 170560 h 1140623"/>
              <a:gd name="connsiteX57" fmla="*/ 495973 w 1388905"/>
              <a:gd name="connsiteY57" fmla="*/ 170560 h 1140623"/>
              <a:gd name="connsiteX58" fmla="*/ 316806 w 1388905"/>
              <a:gd name="connsiteY58" fmla="*/ 302900 h 1140623"/>
              <a:gd name="connsiteX59" fmla="*/ 313892 w 1388905"/>
              <a:gd name="connsiteY59" fmla="*/ 308353 h 1140623"/>
              <a:gd name="connsiteX60" fmla="*/ 310251 w 1388905"/>
              <a:gd name="connsiteY60" fmla="*/ 398156 h 1140623"/>
              <a:gd name="connsiteX61" fmla="*/ 310615 w 1388905"/>
              <a:gd name="connsiteY61" fmla="*/ 399246 h 1140623"/>
              <a:gd name="connsiteX62" fmla="*/ 310615 w 1388905"/>
              <a:gd name="connsiteY62" fmla="*/ 400701 h 1140623"/>
              <a:gd name="connsiteX63" fmla="*/ 310615 w 1388905"/>
              <a:gd name="connsiteY63" fmla="*/ 400701 h 1140623"/>
              <a:gd name="connsiteX64" fmla="*/ 311343 w 1388905"/>
              <a:gd name="connsiteY64" fmla="*/ 401791 h 1140623"/>
              <a:gd name="connsiteX65" fmla="*/ 312072 w 1388905"/>
              <a:gd name="connsiteY65" fmla="*/ 403246 h 1140623"/>
              <a:gd name="connsiteX66" fmla="*/ 312072 w 1388905"/>
              <a:gd name="connsiteY66" fmla="*/ 403246 h 1140623"/>
              <a:gd name="connsiteX67" fmla="*/ 312800 w 1388905"/>
              <a:gd name="connsiteY67" fmla="*/ 403973 h 1140623"/>
              <a:gd name="connsiteX68" fmla="*/ 314257 w 1388905"/>
              <a:gd name="connsiteY68" fmla="*/ 405064 h 1140623"/>
              <a:gd name="connsiteX69" fmla="*/ 315349 w 1388905"/>
              <a:gd name="connsiteY69" fmla="*/ 405427 h 1140623"/>
              <a:gd name="connsiteX70" fmla="*/ 316806 w 1388905"/>
              <a:gd name="connsiteY70" fmla="*/ 405791 h 1140623"/>
              <a:gd name="connsiteX71" fmla="*/ 317170 w 1388905"/>
              <a:gd name="connsiteY71" fmla="*/ 405791 h 1140623"/>
              <a:gd name="connsiteX72" fmla="*/ 413673 w 1388905"/>
              <a:gd name="connsiteY72" fmla="*/ 405791 h 1140623"/>
              <a:gd name="connsiteX73" fmla="*/ 537124 w 1388905"/>
              <a:gd name="connsiteY73" fmla="*/ 470143 h 1140623"/>
              <a:gd name="connsiteX74" fmla="*/ 586649 w 1388905"/>
              <a:gd name="connsiteY74" fmla="*/ 628660 h 1140623"/>
              <a:gd name="connsiteX75" fmla="*/ 514545 w 1388905"/>
              <a:gd name="connsiteY75" fmla="*/ 822808 h 1140623"/>
              <a:gd name="connsiteX76" fmla="*/ 514545 w 1388905"/>
              <a:gd name="connsiteY76" fmla="*/ 822808 h 1140623"/>
              <a:gd name="connsiteX77" fmla="*/ 514545 w 1388905"/>
              <a:gd name="connsiteY77" fmla="*/ 822808 h 1140623"/>
              <a:gd name="connsiteX78" fmla="*/ 514545 w 1388905"/>
              <a:gd name="connsiteY78" fmla="*/ 823535 h 1140623"/>
              <a:gd name="connsiteX79" fmla="*/ 514181 w 1388905"/>
              <a:gd name="connsiteY79" fmla="*/ 824989 h 1140623"/>
              <a:gd name="connsiteX80" fmla="*/ 510540 w 1388905"/>
              <a:gd name="connsiteY80" fmla="*/ 978053 h 1140623"/>
              <a:gd name="connsiteX81" fmla="*/ 512725 w 1388905"/>
              <a:gd name="connsiteY81" fmla="*/ 983143 h 1140623"/>
              <a:gd name="connsiteX82" fmla="*/ 666037 w 1388905"/>
              <a:gd name="connsiteY82" fmla="*/ 1143479 h 1140623"/>
              <a:gd name="connsiteX83" fmla="*/ 671135 w 1388905"/>
              <a:gd name="connsiteY83" fmla="*/ 1145660 h 1140623"/>
              <a:gd name="connsiteX84" fmla="*/ 673320 w 1388905"/>
              <a:gd name="connsiteY84" fmla="*/ 1145296 h 1140623"/>
              <a:gd name="connsiteX85" fmla="*/ 678418 w 1388905"/>
              <a:gd name="connsiteY85" fmla="*/ 1139843 h 1140623"/>
              <a:gd name="connsiteX86" fmla="*/ 702089 w 1388905"/>
              <a:gd name="connsiteY86" fmla="*/ 1020228 h 1140623"/>
              <a:gd name="connsiteX87" fmla="*/ 813886 w 1388905"/>
              <a:gd name="connsiteY87" fmla="*/ 922427 h 1140623"/>
              <a:gd name="connsiteX88" fmla="*/ 981401 w 1388905"/>
              <a:gd name="connsiteY88" fmla="*/ 808629 h 1140623"/>
              <a:gd name="connsiteX89" fmla="*/ 1013083 w 1388905"/>
              <a:gd name="connsiteY89" fmla="*/ 828625 h 1140623"/>
              <a:gd name="connsiteX90" fmla="*/ 995967 w 1388905"/>
              <a:gd name="connsiteY90" fmla="*/ 899885 h 1140623"/>
              <a:gd name="connsiteX91" fmla="*/ 995967 w 1388905"/>
              <a:gd name="connsiteY91" fmla="*/ 900612 h 1140623"/>
              <a:gd name="connsiteX92" fmla="*/ 995967 w 1388905"/>
              <a:gd name="connsiteY92" fmla="*/ 902430 h 1140623"/>
              <a:gd name="connsiteX93" fmla="*/ 996331 w 1388905"/>
              <a:gd name="connsiteY93" fmla="*/ 903885 h 1140623"/>
              <a:gd name="connsiteX94" fmla="*/ 996331 w 1388905"/>
              <a:gd name="connsiteY94" fmla="*/ 904612 h 1140623"/>
              <a:gd name="connsiteX95" fmla="*/ 997060 w 1388905"/>
              <a:gd name="connsiteY95" fmla="*/ 905702 h 1140623"/>
              <a:gd name="connsiteX96" fmla="*/ 997060 w 1388905"/>
              <a:gd name="connsiteY96" fmla="*/ 906066 h 1140623"/>
              <a:gd name="connsiteX97" fmla="*/ 1022551 w 1388905"/>
              <a:gd name="connsiteY97" fmla="*/ 942423 h 1140623"/>
              <a:gd name="connsiteX98" fmla="*/ 1023643 w 1388905"/>
              <a:gd name="connsiteY98" fmla="*/ 943877 h 1140623"/>
              <a:gd name="connsiteX99" fmla="*/ 1114684 w 1388905"/>
              <a:gd name="connsiteY99" fmla="*/ 1023863 h 1140623"/>
              <a:gd name="connsiteX100" fmla="*/ 1123060 w 1388905"/>
              <a:gd name="connsiteY100" fmla="*/ 1026045 h 1140623"/>
              <a:gd name="connsiteX101" fmla="*/ 810973 w 1388905"/>
              <a:gd name="connsiteY101" fmla="*/ 907884 h 1140623"/>
              <a:gd name="connsiteX102" fmla="*/ 616511 w 1388905"/>
              <a:gd name="connsiteY102" fmla="*/ 647930 h 1140623"/>
              <a:gd name="connsiteX103" fmla="*/ 965742 w 1388905"/>
              <a:gd name="connsiteY103" fmla="*/ 802448 h 1140623"/>
              <a:gd name="connsiteX104" fmla="*/ 810973 w 1388905"/>
              <a:gd name="connsiteY104" fmla="*/ 907884 h 1140623"/>
              <a:gd name="connsiteX105" fmla="*/ 865597 w 1388905"/>
              <a:gd name="connsiteY105" fmla="*/ 145837 h 1140623"/>
              <a:gd name="connsiteX106" fmla="*/ 1058967 w 1388905"/>
              <a:gd name="connsiteY106" fmla="*/ 559945 h 1140623"/>
              <a:gd name="connsiteX107" fmla="*/ 753800 w 1388905"/>
              <a:gd name="connsiteY107" fmla="*/ 258544 h 1140623"/>
              <a:gd name="connsiteX108" fmla="*/ 865597 w 1388905"/>
              <a:gd name="connsiteY108" fmla="*/ 145837 h 1140623"/>
              <a:gd name="connsiteX109" fmla="*/ 882349 w 1388905"/>
              <a:gd name="connsiteY109" fmla="*/ 147654 h 1140623"/>
              <a:gd name="connsiteX110" fmla="*/ 1147459 w 1388905"/>
              <a:gd name="connsiteY110" fmla="*/ 263270 h 1140623"/>
              <a:gd name="connsiteX111" fmla="*/ 1080453 w 1388905"/>
              <a:gd name="connsiteY111" fmla="*/ 571216 h 1140623"/>
              <a:gd name="connsiteX112" fmla="*/ 882349 w 1388905"/>
              <a:gd name="connsiteY112" fmla="*/ 147654 h 1140623"/>
              <a:gd name="connsiteX113" fmla="*/ 746516 w 1388905"/>
              <a:gd name="connsiteY113" fmla="*/ 271633 h 1140623"/>
              <a:gd name="connsiteX114" fmla="*/ 1066615 w 1388905"/>
              <a:gd name="connsiteY114" fmla="*/ 587577 h 1140623"/>
              <a:gd name="connsiteX115" fmla="*/ 605586 w 1388905"/>
              <a:gd name="connsiteY115" fmla="*/ 621753 h 1140623"/>
              <a:gd name="connsiteX116" fmla="*/ 746516 w 1388905"/>
              <a:gd name="connsiteY116" fmla="*/ 271633 h 1140623"/>
              <a:gd name="connsiteX117" fmla="*/ 977395 w 1388905"/>
              <a:gd name="connsiteY117" fmla="*/ 791904 h 1140623"/>
              <a:gd name="connsiteX118" fmla="*/ 623794 w 1388905"/>
              <a:gd name="connsiteY118" fmla="*/ 635205 h 1140623"/>
              <a:gd name="connsiteX119" fmla="*/ 1070620 w 1388905"/>
              <a:gd name="connsiteY119" fmla="*/ 601756 h 1140623"/>
              <a:gd name="connsiteX120" fmla="*/ 977395 w 1388905"/>
              <a:gd name="connsiteY120" fmla="*/ 791904 h 1140623"/>
              <a:gd name="connsiteX121" fmla="*/ 1368141 w 1388905"/>
              <a:gd name="connsiteY121" fmla="*/ 268360 h 1140623"/>
              <a:gd name="connsiteX122" fmla="*/ 1237770 w 1388905"/>
              <a:gd name="connsiteY122" fmla="*/ 461417 h 1140623"/>
              <a:gd name="connsiteX123" fmla="*/ 1094291 w 1388905"/>
              <a:gd name="connsiteY123" fmla="*/ 575579 h 1140623"/>
              <a:gd name="connsiteX124" fmla="*/ 1161661 w 1388905"/>
              <a:gd name="connsiteY124" fmla="*/ 266543 h 1140623"/>
              <a:gd name="connsiteX125" fmla="*/ 1368141 w 1388905"/>
              <a:gd name="connsiteY125" fmla="*/ 268360 h 1140623"/>
              <a:gd name="connsiteX126" fmla="*/ 1225753 w 1388905"/>
              <a:gd name="connsiteY126" fmla="*/ 212007 h 1140623"/>
              <a:gd name="connsiteX127" fmla="*/ 1155106 w 1388905"/>
              <a:gd name="connsiteY127" fmla="*/ 250909 h 1140623"/>
              <a:gd name="connsiteX128" fmla="*/ 902378 w 1388905"/>
              <a:gd name="connsiteY128" fmla="*/ 140747 h 1140623"/>
              <a:gd name="connsiteX129" fmla="*/ 1124152 w 1388905"/>
              <a:gd name="connsiteY129" fmla="*/ 140747 h 1140623"/>
              <a:gd name="connsiteX130" fmla="*/ 1225753 w 1388905"/>
              <a:gd name="connsiteY130" fmla="*/ 212007 h 1140623"/>
              <a:gd name="connsiteX131" fmla="*/ 209742 w 1388905"/>
              <a:gd name="connsiteY131" fmla="*/ 17496 h 1140623"/>
              <a:gd name="connsiteX132" fmla="*/ 265823 w 1388905"/>
              <a:gd name="connsiteY132" fmla="*/ 51671 h 1140623"/>
              <a:gd name="connsiteX133" fmla="*/ 252349 w 1388905"/>
              <a:gd name="connsiteY133" fmla="*/ 248728 h 1140623"/>
              <a:gd name="connsiteX134" fmla="*/ 135089 w 1388905"/>
              <a:gd name="connsiteY134" fmla="*/ 207644 h 1140623"/>
              <a:gd name="connsiteX135" fmla="*/ 135089 w 1388905"/>
              <a:gd name="connsiteY135" fmla="*/ 126567 h 1140623"/>
              <a:gd name="connsiteX136" fmla="*/ 209742 w 1388905"/>
              <a:gd name="connsiteY136" fmla="*/ 17496 h 1140623"/>
              <a:gd name="connsiteX137" fmla="*/ 171141 w 1388905"/>
              <a:gd name="connsiteY137" fmla="*/ 315988 h 1140623"/>
              <a:gd name="connsiteX138" fmla="*/ 139459 w 1388905"/>
              <a:gd name="connsiteY138" fmla="*/ 224368 h 1140623"/>
              <a:gd name="connsiteX139" fmla="*/ 243609 w 1388905"/>
              <a:gd name="connsiteY139" fmla="*/ 261089 h 1140623"/>
              <a:gd name="connsiteX140" fmla="*/ 171141 w 1388905"/>
              <a:gd name="connsiteY140" fmla="*/ 315988 h 1140623"/>
              <a:gd name="connsiteX141" fmla="*/ 20378 w 1388905"/>
              <a:gd name="connsiteY141" fmla="*/ 241456 h 1140623"/>
              <a:gd name="connsiteX142" fmla="*/ 122343 w 1388905"/>
              <a:gd name="connsiteY142" fmla="*/ 220732 h 1140623"/>
              <a:gd name="connsiteX143" fmla="*/ 156939 w 1388905"/>
              <a:gd name="connsiteY143" fmla="*/ 320351 h 1140623"/>
              <a:gd name="connsiteX144" fmla="*/ 86655 w 1388905"/>
              <a:gd name="connsiteY144" fmla="*/ 320351 h 1140623"/>
              <a:gd name="connsiteX145" fmla="*/ 20378 w 1388905"/>
              <a:gd name="connsiteY145" fmla="*/ 241456 h 1140623"/>
              <a:gd name="connsiteX146" fmla="*/ 400927 w 1388905"/>
              <a:gd name="connsiteY146" fmla="*/ 156744 h 1140623"/>
              <a:gd name="connsiteX147" fmla="*/ 396921 w 1388905"/>
              <a:gd name="connsiteY147" fmla="*/ 157835 h 1140623"/>
              <a:gd name="connsiteX148" fmla="*/ 266916 w 1388905"/>
              <a:gd name="connsiteY148" fmla="*/ 244365 h 1140623"/>
              <a:gd name="connsiteX149" fmla="*/ 280025 w 1388905"/>
              <a:gd name="connsiteY149" fmla="*/ 54944 h 1140623"/>
              <a:gd name="connsiteX150" fmla="*/ 423869 w 1388905"/>
              <a:gd name="connsiteY150" fmla="*/ 61851 h 1140623"/>
              <a:gd name="connsiteX151" fmla="*/ 510175 w 1388905"/>
              <a:gd name="connsiteY151" fmla="*/ 125840 h 1140623"/>
              <a:gd name="connsiteX152" fmla="*/ 510175 w 1388905"/>
              <a:gd name="connsiteY152" fmla="*/ 156744 h 1140623"/>
              <a:gd name="connsiteX153" fmla="*/ 400927 w 1388905"/>
              <a:gd name="connsiteY153" fmla="*/ 156744 h 1140623"/>
              <a:gd name="connsiteX154" fmla="*/ 400927 w 1388905"/>
              <a:gd name="connsiteY154" fmla="*/ 156744 h 1140623"/>
              <a:gd name="connsiteX155" fmla="*/ 520008 w 1388905"/>
              <a:gd name="connsiteY155" fmla="*/ 171287 h 1140623"/>
              <a:gd name="connsiteX156" fmla="*/ 681331 w 1388905"/>
              <a:gd name="connsiteY156" fmla="*/ 171287 h 1140623"/>
              <a:gd name="connsiteX157" fmla="*/ 732678 w 1388905"/>
              <a:gd name="connsiteY157" fmla="*/ 254545 h 1140623"/>
              <a:gd name="connsiteX158" fmla="*/ 324817 w 1388905"/>
              <a:gd name="connsiteY158" fmla="*/ 389066 h 1140623"/>
              <a:gd name="connsiteX159" fmla="*/ 327730 w 1388905"/>
              <a:gd name="connsiteY159" fmla="*/ 313080 h 1140623"/>
              <a:gd name="connsiteX160" fmla="*/ 520008 w 1388905"/>
              <a:gd name="connsiteY160" fmla="*/ 171287 h 1140623"/>
              <a:gd name="connsiteX161" fmla="*/ 550233 w 1388905"/>
              <a:gd name="connsiteY161" fmla="*/ 463962 h 1140623"/>
              <a:gd name="connsiteX162" fmla="*/ 546592 w 1388905"/>
              <a:gd name="connsiteY162" fmla="*/ 459599 h 1140623"/>
              <a:gd name="connsiteX163" fmla="*/ 419135 w 1388905"/>
              <a:gd name="connsiteY163" fmla="*/ 392702 h 1140623"/>
              <a:gd name="connsiteX164" fmla="*/ 415858 w 1388905"/>
              <a:gd name="connsiteY164" fmla="*/ 391975 h 1140623"/>
              <a:gd name="connsiteX165" fmla="*/ 362690 w 1388905"/>
              <a:gd name="connsiteY165" fmla="*/ 391975 h 1140623"/>
              <a:gd name="connsiteX166" fmla="*/ 731222 w 1388905"/>
              <a:gd name="connsiteY166" fmla="*/ 270542 h 1140623"/>
              <a:gd name="connsiteX167" fmla="*/ 595025 w 1388905"/>
              <a:gd name="connsiteY167" fmla="*/ 608300 h 1140623"/>
              <a:gd name="connsiteX168" fmla="*/ 550233 w 1388905"/>
              <a:gd name="connsiteY168" fmla="*/ 463962 h 1140623"/>
              <a:gd name="connsiteX169" fmla="*/ 596482 w 1388905"/>
              <a:gd name="connsiteY169" fmla="*/ 645021 h 1140623"/>
              <a:gd name="connsiteX170" fmla="*/ 790216 w 1388905"/>
              <a:gd name="connsiteY170" fmla="*/ 903885 h 1140623"/>
              <a:gd name="connsiteX171" fmla="*/ 530933 w 1388905"/>
              <a:gd name="connsiteY171" fmla="*/ 822081 h 1140623"/>
              <a:gd name="connsiteX172" fmla="*/ 596482 w 1388905"/>
              <a:gd name="connsiteY172" fmla="*/ 645021 h 1140623"/>
              <a:gd name="connsiteX173" fmla="*/ 687158 w 1388905"/>
              <a:gd name="connsiteY173" fmla="*/ 1018410 h 1140623"/>
              <a:gd name="connsiteX174" fmla="*/ 666401 w 1388905"/>
              <a:gd name="connsiteY174" fmla="*/ 1124573 h 1140623"/>
              <a:gd name="connsiteX175" fmla="*/ 525106 w 1388905"/>
              <a:gd name="connsiteY175" fmla="*/ 976599 h 1140623"/>
              <a:gd name="connsiteX176" fmla="*/ 528384 w 1388905"/>
              <a:gd name="connsiteY176" fmla="*/ 836260 h 1140623"/>
              <a:gd name="connsiteX177" fmla="*/ 794222 w 1388905"/>
              <a:gd name="connsiteY177" fmla="*/ 920245 h 1140623"/>
              <a:gd name="connsiteX178" fmla="*/ 687158 w 1388905"/>
              <a:gd name="connsiteY178" fmla="*/ 1018410 h 1140623"/>
              <a:gd name="connsiteX179" fmla="*/ 990141 w 1388905"/>
              <a:gd name="connsiteY179" fmla="*/ 798449 h 1140623"/>
              <a:gd name="connsiteX180" fmla="*/ 1073534 w 1388905"/>
              <a:gd name="connsiteY180" fmla="*/ 628660 h 1140623"/>
              <a:gd name="connsiteX181" fmla="*/ 1071713 w 1388905"/>
              <a:gd name="connsiteY181" fmla="*/ 662473 h 1140623"/>
              <a:gd name="connsiteX182" fmla="*/ 1072077 w 1388905"/>
              <a:gd name="connsiteY182" fmla="*/ 665018 h 1140623"/>
              <a:gd name="connsiteX183" fmla="*/ 1093562 w 1388905"/>
              <a:gd name="connsiteY183" fmla="*/ 733006 h 1140623"/>
              <a:gd name="connsiteX184" fmla="*/ 1093562 w 1388905"/>
              <a:gd name="connsiteY184" fmla="*/ 816991 h 1140623"/>
              <a:gd name="connsiteX185" fmla="*/ 1056054 w 1388905"/>
              <a:gd name="connsiteY185" fmla="*/ 875162 h 1140623"/>
              <a:gd name="connsiteX186" fmla="*/ 1012719 w 1388905"/>
              <a:gd name="connsiteY186" fmla="*/ 891523 h 1140623"/>
              <a:gd name="connsiteX187" fmla="*/ 1027649 w 1388905"/>
              <a:gd name="connsiteY187" fmla="*/ 828262 h 1140623"/>
              <a:gd name="connsiteX188" fmla="*/ 1024372 w 1388905"/>
              <a:gd name="connsiteY188" fmla="*/ 820263 h 1140623"/>
              <a:gd name="connsiteX189" fmla="*/ 990141 w 1388905"/>
              <a:gd name="connsiteY189" fmla="*/ 798449 h 1140623"/>
              <a:gd name="connsiteX190" fmla="*/ 1013811 w 1388905"/>
              <a:gd name="connsiteY190" fmla="*/ 906793 h 1140623"/>
              <a:gd name="connsiteX191" fmla="*/ 1061516 w 1388905"/>
              <a:gd name="connsiteY191" fmla="*/ 888978 h 1140623"/>
              <a:gd name="connsiteX192" fmla="*/ 1202083 w 1388905"/>
              <a:gd name="connsiteY192" fmla="*/ 906066 h 1140623"/>
              <a:gd name="connsiteX193" fmla="*/ 1195892 w 1388905"/>
              <a:gd name="connsiteY193" fmla="*/ 967873 h 1140623"/>
              <a:gd name="connsiteX194" fmla="*/ 1119782 w 1388905"/>
              <a:gd name="connsiteY194" fmla="*/ 1010775 h 1140623"/>
              <a:gd name="connsiteX195" fmla="*/ 1033476 w 1388905"/>
              <a:gd name="connsiteY195" fmla="*/ 934788 h 1140623"/>
              <a:gd name="connsiteX196" fmla="*/ 1013811 w 1388905"/>
              <a:gd name="connsiteY196" fmla="*/ 906793 h 1140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1388905" h="1140623">
                <a:moveTo>
                  <a:pt x="1123060" y="1026045"/>
                </a:moveTo>
                <a:lnTo>
                  <a:pt x="1206817" y="978780"/>
                </a:lnTo>
                <a:cubicBezTo>
                  <a:pt x="1209002" y="977690"/>
                  <a:pt x="1210094" y="975508"/>
                  <a:pt x="1210458" y="973327"/>
                </a:cubicBezTo>
                <a:lnTo>
                  <a:pt x="1217742" y="900612"/>
                </a:lnTo>
                <a:cubicBezTo>
                  <a:pt x="1218106" y="896613"/>
                  <a:pt x="1215193" y="892977"/>
                  <a:pt x="1211187" y="892614"/>
                </a:cubicBezTo>
                <a:lnTo>
                  <a:pt x="1073170" y="875889"/>
                </a:lnTo>
                <a:lnTo>
                  <a:pt x="1107037" y="823899"/>
                </a:lnTo>
                <a:cubicBezTo>
                  <a:pt x="1107765" y="822808"/>
                  <a:pt x="1108129" y="821354"/>
                  <a:pt x="1108129" y="819899"/>
                </a:cubicBezTo>
                <a:lnTo>
                  <a:pt x="1108129" y="732642"/>
                </a:lnTo>
                <a:cubicBezTo>
                  <a:pt x="1108129" y="731915"/>
                  <a:pt x="1108129" y="731188"/>
                  <a:pt x="1107765" y="730461"/>
                </a:cubicBezTo>
                <a:lnTo>
                  <a:pt x="1086279" y="662473"/>
                </a:lnTo>
                <a:lnTo>
                  <a:pt x="1089557" y="597757"/>
                </a:lnTo>
                <a:lnTo>
                  <a:pt x="1247603" y="472324"/>
                </a:lnTo>
                <a:cubicBezTo>
                  <a:pt x="1248331" y="471961"/>
                  <a:pt x="1248695" y="471234"/>
                  <a:pt x="1249060" y="470870"/>
                </a:cubicBezTo>
                <a:lnTo>
                  <a:pt x="1387805" y="265815"/>
                </a:lnTo>
                <a:cubicBezTo>
                  <a:pt x="1389262" y="263634"/>
                  <a:pt x="1389626" y="260725"/>
                  <a:pt x="1388169" y="258180"/>
                </a:cubicBezTo>
                <a:cubicBezTo>
                  <a:pt x="1386713" y="255635"/>
                  <a:pt x="1384528" y="254181"/>
                  <a:pt x="1381614" y="254181"/>
                </a:cubicBezTo>
                <a:lnTo>
                  <a:pt x="1183146" y="252000"/>
                </a:lnTo>
                <a:lnTo>
                  <a:pt x="1242869" y="219278"/>
                </a:lnTo>
                <a:cubicBezTo>
                  <a:pt x="1245054" y="218187"/>
                  <a:pt x="1246510" y="215642"/>
                  <a:pt x="1246510" y="213461"/>
                </a:cubicBezTo>
                <a:cubicBezTo>
                  <a:pt x="1246510" y="210916"/>
                  <a:pt x="1245418" y="208371"/>
                  <a:pt x="1243597" y="207280"/>
                </a:cubicBezTo>
                <a:lnTo>
                  <a:pt x="1130707" y="127658"/>
                </a:lnTo>
                <a:cubicBezTo>
                  <a:pt x="1129615" y="126931"/>
                  <a:pt x="1128158" y="126204"/>
                  <a:pt x="1126337" y="126204"/>
                </a:cubicBezTo>
                <a:lnTo>
                  <a:pt x="867418" y="126204"/>
                </a:lnTo>
                <a:cubicBezTo>
                  <a:pt x="867418" y="126204"/>
                  <a:pt x="867054" y="126204"/>
                  <a:pt x="867054" y="126204"/>
                </a:cubicBezTo>
                <a:cubicBezTo>
                  <a:pt x="866326" y="126204"/>
                  <a:pt x="865961" y="126204"/>
                  <a:pt x="865233" y="126567"/>
                </a:cubicBezTo>
                <a:cubicBezTo>
                  <a:pt x="864869" y="126567"/>
                  <a:pt x="864869" y="126567"/>
                  <a:pt x="864505" y="126931"/>
                </a:cubicBezTo>
                <a:cubicBezTo>
                  <a:pt x="863776" y="127294"/>
                  <a:pt x="863048" y="127658"/>
                  <a:pt x="862684" y="128385"/>
                </a:cubicBezTo>
                <a:cubicBezTo>
                  <a:pt x="862684" y="128385"/>
                  <a:pt x="862684" y="128385"/>
                  <a:pt x="862684" y="128385"/>
                </a:cubicBezTo>
                <a:lnTo>
                  <a:pt x="745060" y="247273"/>
                </a:lnTo>
                <a:lnTo>
                  <a:pt x="691528" y="160380"/>
                </a:lnTo>
                <a:cubicBezTo>
                  <a:pt x="690071" y="158198"/>
                  <a:pt x="687886" y="156744"/>
                  <a:pt x="685337" y="156744"/>
                </a:cubicBezTo>
                <a:lnTo>
                  <a:pt x="524742" y="156744"/>
                </a:lnTo>
                <a:lnTo>
                  <a:pt x="524742" y="122204"/>
                </a:lnTo>
                <a:cubicBezTo>
                  <a:pt x="524742" y="120023"/>
                  <a:pt x="523649" y="117842"/>
                  <a:pt x="521829" y="116387"/>
                </a:cubicBezTo>
                <a:lnTo>
                  <a:pt x="430788" y="49126"/>
                </a:lnTo>
                <a:cubicBezTo>
                  <a:pt x="429696" y="48399"/>
                  <a:pt x="428239" y="47672"/>
                  <a:pt x="426783" y="47672"/>
                </a:cubicBezTo>
                <a:lnTo>
                  <a:pt x="275655" y="40401"/>
                </a:lnTo>
                <a:lnTo>
                  <a:pt x="211563" y="1135"/>
                </a:lnTo>
                <a:cubicBezTo>
                  <a:pt x="208286" y="-1047"/>
                  <a:pt x="203916" y="44"/>
                  <a:pt x="201731" y="3316"/>
                </a:cubicBezTo>
                <a:lnTo>
                  <a:pt x="121615" y="119659"/>
                </a:lnTo>
                <a:cubicBezTo>
                  <a:pt x="120887" y="120750"/>
                  <a:pt x="120158" y="122204"/>
                  <a:pt x="120158" y="123659"/>
                </a:cubicBezTo>
                <a:lnTo>
                  <a:pt x="120158" y="206190"/>
                </a:lnTo>
                <a:lnTo>
                  <a:pt x="5812" y="229458"/>
                </a:lnTo>
                <a:cubicBezTo>
                  <a:pt x="3262" y="229822"/>
                  <a:pt x="1078" y="231640"/>
                  <a:pt x="349" y="234185"/>
                </a:cubicBezTo>
                <a:cubicBezTo>
                  <a:pt x="-379" y="236730"/>
                  <a:pt x="-3" y="239275"/>
                  <a:pt x="1806" y="241093"/>
                </a:cubicBezTo>
                <a:lnTo>
                  <a:pt x="78280" y="331986"/>
                </a:lnTo>
                <a:cubicBezTo>
                  <a:pt x="79736" y="333803"/>
                  <a:pt x="81557" y="334531"/>
                  <a:pt x="83742" y="334531"/>
                </a:cubicBezTo>
                <a:lnTo>
                  <a:pt x="167499" y="334531"/>
                </a:lnTo>
                <a:cubicBezTo>
                  <a:pt x="167499" y="334531"/>
                  <a:pt x="167499" y="334531"/>
                  <a:pt x="167499" y="334531"/>
                </a:cubicBezTo>
                <a:cubicBezTo>
                  <a:pt x="167863" y="334531"/>
                  <a:pt x="167863" y="334531"/>
                  <a:pt x="168228" y="334531"/>
                </a:cubicBezTo>
                <a:cubicBezTo>
                  <a:pt x="168956" y="334531"/>
                  <a:pt x="169320" y="334531"/>
                  <a:pt x="170049" y="334167"/>
                </a:cubicBezTo>
                <a:cubicBezTo>
                  <a:pt x="170049" y="334167"/>
                  <a:pt x="170049" y="334167"/>
                  <a:pt x="170049" y="334167"/>
                </a:cubicBezTo>
                <a:cubicBezTo>
                  <a:pt x="170049" y="334167"/>
                  <a:pt x="170049" y="334167"/>
                  <a:pt x="170413" y="334167"/>
                </a:cubicBezTo>
                <a:cubicBezTo>
                  <a:pt x="171141" y="333803"/>
                  <a:pt x="171505" y="333803"/>
                  <a:pt x="172233" y="333076"/>
                </a:cubicBezTo>
                <a:lnTo>
                  <a:pt x="262910" y="263998"/>
                </a:lnTo>
                <a:lnTo>
                  <a:pt x="403476" y="170560"/>
                </a:lnTo>
                <a:lnTo>
                  <a:pt x="495973" y="170560"/>
                </a:lnTo>
                <a:lnTo>
                  <a:pt x="316806" y="302900"/>
                </a:lnTo>
                <a:cubicBezTo>
                  <a:pt x="314985" y="304354"/>
                  <a:pt x="313892" y="306172"/>
                  <a:pt x="313892" y="308353"/>
                </a:cubicBezTo>
                <a:lnTo>
                  <a:pt x="310251" y="398156"/>
                </a:lnTo>
                <a:cubicBezTo>
                  <a:pt x="310251" y="398519"/>
                  <a:pt x="310251" y="398883"/>
                  <a:pt x="310615" y="399246"/>
                </a:cubicBezTo>
                <a:cubicBezTo>
                  <a:pt x="310615" y="399610"/>
                  <a:pt x="310615" y="400337"/>
                  <a:pt x="310615" y="400701"/>
                </a:cubicBezTo>
                <a:cubicBezTo>
                  <a:pt x="310615" y="400701"/>
                  <a:pt x="310615" y="400701"/>
                  <a:pt x="310615" y="400701"/>
                </a:cubicBezTo>
                <a:cubicBezTo>
                  <a:pt x="310615" y="401064"/>
                  <a:pt x="310979" y="401428"/>
                  <a:pt x="311343" y="401791"/>
                </a:cubicBezTo>
                <a:cubicBezTo>
                  <a:pt x="311707" y="402155"/>
                  <a:pt x="311707" y="402882"/>
                  <a:pt x="312072" y="403246"/>
                </a:cubicBezTo>
                <a:cubicBezTo>
                  <a:pt x="312072" y="403246"/>
                  <a:pt x="312072" y="403246"/>
                  <a:pt x="312072" y="403246"/>
                </a:cubicBezTo>
                <a:cubicBezTo>
                  <a:pt x="312436" y="403609"/>
                  <a:pt x="312800" y="403609"/>
                  <a:pt x="312800" y="403973"/>
                </a:cubicBezTo>
                <a:cubicBezTo>
                  <a:pt x="313164" y="404336"/>
                  <a:pt x="313528" y="404700"/>
                  <a:pt x="314257" y="405064"/>
                </a:cubicBezTo>
                <a:cubicBezTo>
                  <a:pt x="314621" y="405064"/>
                  <a:pt x="314985" y="405427"/>
                  <a:pt x="315349" y="405427"/>
                </a:cubicBezTo>
                <a:cubicBezTo>
                  <a:pt x="315713" y="405427"/>
                  <a:pt x="316441" y="405791"/>
                  <a:pt x="316806" y="405791"/>
                </a:cubicBezTo>
                <a:cubicBezTo>
                  <a:pt x="316806" y="405791"/>
                  <a:pt x="317170" y="405791"/>
                  <a:pt x="317170" y="405791"/>
                </a:cubicBezTo>
                <a:lnTo>
                  <a:pt x="413673" y="405791"/>
                </a:lnTo>
                <a:lnTo>
                  <a:pt x="537124" y="470143"/>
                </a:lnTo>
                <a:lnTo>
                  <a:pt x="586649" y="628660"/>
                </a:lnTo>
                <a:lnTo>
                  <a:pt x="514545" y="822808"/>
                </a:lnTo>
                <a:cubicBezTo>
                  <a:pt x="514545" y="822808"/>
                  <a:pt x="514545" y="822808"/>
                  <a:pt x="514545" y="822808"/>
                </a:cubicBezTo>
                <a:cubicBezTo>
                  <a:pt x="514545" y="822808"/>
                  <a:pt x="514545" y="822808"/>
                  <a:pt x="514545" y="822808"/>
                </a:cubicBezTo>
                <a:cubicBezTo>
                  <a:pt x="514545" y="823172"/>
                  <a:pt x="514545" y="823172"/>
                  <a:pt x="514545" y="823535"/>
                </a:cubicBezTo>
                <a:cubicBezTo>
                  <a:pt x="514545" y="823899"/>
                  <a:pt x="514181" y="824626"/>
                  <a:pt x="514181" y="824989"/>
                </a:cubicBezTo>
                <a:lnTo>
                  <a:pt x="510540" y="978053"/>
                </a:lnTo>
                <a:cubicBezTo>
                  <a:pt x="510540" y="979871"/>
                  <a:pt x="511268" y="981689"/>
                  <a:pt x="512725" y="983143"/>
                </a:cubicBezTo>
                <a:lnTo>
                  <a:pt x="666037" y="1143479"/>
                </a:lnTo>
                <a:cubicBezTo>
                  <a:pt x="667494" y="1144933"/>
                  <a:pt x="669314" y="1145660"/>
                  <a:pt x="671135" y="1145660"/>
                </a:cubicBezTo>
                <a:cubicBezTo>
                  <a:pt x="671863" y="1145660"/>
                  <a:pt x="672592" y="1145660"/>
                  <a:pt x="673320" y="1145296"/>
                </a:cubicBezTo>
                <a:cubicBezTo>
                  <a:pt x="675869" y="1144569"/>
                  <a:pt x="678054" y="1142388"/>
                  <a:pt x="678418" y="1139843"/>
                </a:cubicBezTo>
                <a:cubicBezTo>
                  <a:pt x="679146" y="1135480"/>
                  <a:pt x="699540" y="1034407"/>
                  <a:pt x="702089" y="1020228"/>
                </a:cubicBezTo>
                <a:cubicBezTo>
                  <a:pt x="707551" y="1011138"/>
                  <a:pt x="763268" y="963510"/>
                  <a:pt x="813886" y="922427"/>
                </a:cubicBezTo>
                <a:lnTo>
                  <a:pt x="981401" y="808629"/>
                </a:lnTo>
                <a:lnTo>
                  <a:pt x="1013083" y="828625"/>
                </a:lnTo>
                <a:lnTo>
                  <a:pt x="995967" y="899885"/>
                </a:lnTo>
                <a:cubicBezTo>
                  <a:pt x="995967" y="900249"/>
                  <a:pt x="995967" y="900249"/>
                  <a:pt x="995967" y="900612"/>
                </a:cubicBezTo>
                <a:cubicBezTo>
                  <a:pt x="995967" y="901339"/>
                  <a:pt x="995967" y="901703"/>
                  <a:pt x="995967" y="902430"/>
                </a:cubicBezTo>
                <a:cubicBezTo>
                  <a:pt x="995967" y="902794"/>
                  <a:pt x="995967" y="903157"/>
                  <a:pt x="996331" y="903885"/>
                </a:cubicBezTo>
                <a:cubicBezTo>
                  <a:pt x="996331" y="904248"/>
                  <a:pt x="996331" y="904248"/>
                  <a:pt x="996331" y="904612"/>
                </a:cubicBezTo>
                <a:cubicBezTo>
                  <a:pt x="996331" y="904975"/>
                  <a:pt x="996696" y="905339"/>
                  <a:pt x="997060" y="905702"/>
                </a:cubicBezTo>
                <a:cubicBezTo>
                  <a:pt x="997060" y="905702"/>
                  <a:pt x="997060" y="906066"/>
                  <a:pt x="997060" y="906066"/>
                </a:cubicBezTo>
                <a:lnTo>
                  <a:pt x="1022551" y="942423"/>
                </a:lnTo>
                <a:cubicBezTo>
                  <a:pt x="1022915" y="942787"/>
                  <a:pt x="1023279" y="943514"/>
                  <a:pt x="1023643" y="943877"/>
                </a:cubicBezTo>
                <a:lnTo>
                  <a:pt x="1114684" y="1023863"/>
                </a:lnTo>
                <a:cubicBezTo>
                  <a:pt x="1116869" y="1027135"/>
                  <a:pt x="1120146" y="1027499"/>
                  <a:pt x="1123060" y="1026045"/>
                </a:cubicBezTo>
                <a:close/>
                <a:moveTo>
                  <a:pt x="810973" y="907884"/>
                </a:moveTo>
                <a:lnTo>
                  <a:pt x="616511" y="647930"/>
                </a:lnTo>
                <a:lnTo>
                  <a:pt x="965742" y="802448"/>
                </a:lnTo>
                <a:lnTo>
                  <a:pt x="810973" y="907884"/>
                </a:lnTo>
                <a:close/>
                <a:moveTo>
                  <a:pt x="865597" y="145837"/>
                </a:moveTo>
                <a:lnTo>
                  <a:pt x="1058967" y="559945"/>
                </a:lnTo>
                <a:lnTo>
                  <a:pt x="753800" y="258544"/>
                </a:lnTo>
                <a:lnTo>
                  <a:pt x="865597" y="145837"/>
                </a:lnTo>
                <a:close/>
                <a:moveTo>
                  <a:pt x="882349" y="147654"/>
                </a:moveTo>
                <a:lnTo>
                  <a:pt x="1147459" y="263270"/>
                </a:lnTo>
                <a:lnTo>
                  <a:pt x="1080453" y="571216"/>
                </a:lnTo>
                <a:lnTo>
                  <a:pt x="882349" y="147654"/>
                </a:lnTo>
                <a:close/>
                <a:moveTo>
                  <a:pt x="746516" y="271633"/>
                </a:moveTo>
                <a:lnTo>
                  <a:pt x="1066615" y="587577"/>
                </a:lnTo>
                <a:lnTo>
                  <a:pt x="605586" y="621753"/>
                </a:lnTo>
                <a:lnTo>
                  <a:pt x="746516" y="271633"/>
                </a:lnTo>
                <a:close/>
                <a:moveTo>
                  <a:pt x="977395" y="791904"/>
                </a:moveTo>
                <a:lnTo>
                  <a:pt x="623794" y="635205"/>
                </a:lnTo>
                <a:lnTo>
                  <a:pt x="1070620" y="601756"/>
                </a:lnTo>
                <a:lnTo>
                  <a:pt x="977395" y="791904"/>
                </a:lnTo>
                <a:close/>
                <a:moveTo>
                  <a:pt x="1368141" y="268360"/>
                </a:moveTo>
                <a:lnTo>
                  <a:pt x="1237770" y="461417"/>
                </a:lnTo>
                <a:lnTo>
                  <a:pt x="1094291" y="575579"/>
                </a:lnTo>
                <a:lnTo>
                  <a:pt x="1161661" y="266543"/>
                </a:lnTo>
                <a:lnTo>
                  <a:pt x="1368141" y="268360"/>
                </a:lnTo>
                <a:close/>
                <a:moveTo>
                  <a:pt x="1225753" y="212007"/>
                </a:moveTo>
                <a:lnTo>
                  <a:pt x="1155106" y="250909"/>
                </a:lnTo>
                <a:lnTo>
                  <a:pt x="902378" y="140747"/>
                </a:lnTo>
                <a:lnTo>
                  <a:pt x="1124152" y="140747"/>
                </a:lnTo>
                <a:lnTo>
                  <a:pt x="1225753" y="212007"/>
                </a:lnTo>
                <a:close/>
                <a:moveTo>
                  <a:pt x="209742" y="17496"/>
                </a:moveTo>
                <a:lnTo>
                  <a:pt x="265823" y="51671"/>
                </a:lnTo>
                <a:lnTo>
                  <a:pt x="252349" y="248728"/>
                </a:lnTo>
                <a:lnTo>
                  <a:pt x="135089" y="207644"/>
                </a:lnTo>
                <a:lnTo>
                  <a:pt x="135089" y="126567"/>
                </a:lnTo>
                <a:lnTo>
                  <a:pt x="209742" y="17496"/>
                </a:lnTo>
                <a:close/>
                <a:moveTo>
                  <a:pt x="171141" y="315988"/>
                </a:moveTo>
                <a:lnTo>
                  <a:pt x="139459" y="224368"/>
                </a:lnTo>
                <a:lnTo>
                  <a:pt x="243609" y="261089"/>
                </a:lnTo>
                <a:lnTo>
                  <a:pt x="171141" y="315988"/>
                </a:lnTo>
                <a:close/>
                <a:moveTo>
                  <a:pt x="20378" y="241456"/>
                </a:moveTo>
                <a:lnTo>
                  <a:pt x="122343" y="220732"/>
                </a:lnTo>
                <a:lnTo>
                  <a:pt x="156939" y="320351"/>
                </a:lnTo>
                <a:lnTo>
                  <a:pt x="86655" y="320351"/>
                </a:lnTo>
                <a:lnTo>
                  <a:pt x="20378" y="241456"/>
                </a:lnTo>
                <a:close/>
                <a:moveTo>
                  <a:pt x="400927" y="156744"/>
                </a:moveTo>
                <a:cubicBezTo>
                  <a:pt x="399470" y="156744"/>
                  <a:pt x="398014" y="157107"/>
                  <a:pt x="396921" y="157835"/>
                </a:cubicBezTo>
                <a:lnTo>
                  <a:pt x="266916" y="244365"/>
                </a:lnTo>
                <a:lnTo>
                  <a:pt x="280025" y="54944"/>
                </a:lnTo>
                <a:lnTo>
                  <a:pt x="423869" y="61851"/>
                </a:lnTo>
                <a:lnTo>
                  <a:pt x="510175" y="125840"/>
                </a:lnTo>
                <a:lnTo>
                  <a:pt x="510175" y="156744"/>
                </a:lnTo>
                <a:lnTo>
                  <a:pt x="400927" y="156744"/>
                </a:lnTo>
                <a:lnTo>
                  <a:pt x="400927" y="156744"/>
                </a:lnTo>
                <a:close/>
                <a:moveTo>
                  <a:pt x="520008" y="171287"/>
                </a:moveTo>
                <a:lnTo>
                  <a:pt x="681331" y="171287"/>
                </a:lnTo>
                <a:lnTo>
                  <a:pt x="732678" y="254545"/>
                </a:lnTo>
                <a:lnTo>
                  <a:pt x="324817" y="389066"/>
                </a:lnTo>
                <a:lnTo>
                  <a:pt x="327730" y="313080"/>
                </a:lnTo>
                <a:lnTo>
                  <a:pt x="520008" y="171287"/>
                </a:lnTo>
                <a:close/>
                <a:moveTo>
                  <a:pt x="550233" y="463962"/>
                </a:moveTo>
                <a:cubicBezTo>
                  <a:pt x="549505" y="462144"/>
                  <a:pt x="548412" y="460690"/>
                  <a:pt x="546592" y="459599"/>
                </a:cubicBezTo>
                <a:lnTo>
                  <a:pt x="419135" y="392702"/>
                </a:lnTo>
                <a:cubicBezTo>
                  <a:pt x="418043" y="391975"/>
                  <a:pt x="416950" y="391975"/>
                  <a:pt x="415858" y="391975"/>
                </a:cubicBezTo>
                <a:lnTo>
                  <a:pt x="362690" y="391975"/>
                </a:lnTo>
                <a:lnTo>
                  <a:pt x="731222" y="270542"/>
                </a:lnTo>
                <a:lnTo>
                  <a:pt x="595025" y="608300"/>
                </a:lnTo>
                <a:lnTo>
                  <a:pt x="550233" y="463962"/>
                </a:lnTo>
                <a:close/>
                <a:moveTo>
                  <a:pt x="596482" y="645021"/>
                </a:moveTo>
                <a:lnTo>
                  <a:pt x="790216" y="903885"/>
                </a:lnTo>
                <a:lnTo>
                  <a:pt x="530933" y="822081"/>
                </a:lnTo>
                <a:lnTo>
                  <a:pt x="596482" y="645021"/>
                </a:lnTo>
                <a:close/>
                <a:moveTo>
                  <a:pt x="687158" y="1018410"/>
                </a:moveTo>
                <a:cubicBezTo>
                  <a:pt x="685701" y="1026772"/>
                  <a:pt x="672227" y="1094760"/>
                  <a:pt x="666401" y="1124573"/>
                </a:cubicBezTo>
                <a:lnTo>
                  <a:pt x="525106" y="976599"/>
                </a:lnTo>
                <a:lnTo>
                  <a:pt x="528384" y="836260"/>
                </a:lnTo>
                <a:lnTo>
                  <a:pt x="794222" y="920245"/>
                </a:lnTo>
                <a:cubicBezTo>
                  <a:pt x="724667" y="976963"/>
                  <a:pt x="688615" y="1009684"/>
                  <a:pt x="687158" y="1018410"/>
                </a:cubicBezTo>
                <a:close/>
                <a:moveTo>
                  <a:pt x="990141" y="798449"/>
                </a:moveTo>
                <a:lnTo>
                  <a:pt x="1073534" y="628660"/>
                </a:lnTo>
                <a:lnTo>
                  <a:pt x="1071713" y="662473"/>
                </a:lnTo>
                <a:cubicBezTo>
                  <a:pt x="1071713" y="663200"/>
                  <a:pt x="1071713" y="664291"/>
                  <a:pt x="1072077" y="665018"/>
                </a:cubicBezTo>
                <a:lnTo>
                  <a:pt x="1093562" y="733006"/>
                </a:lnTo>
                <a:lnTo>
                  <a:pt x="1093562" y="816991"/>
                </a:lnTo>
                <a:lnTo>
                  <a:pt x="1056054" y="875162"/>
                </a:lnTo>
                <a:lnTo>
                  <a:pt x="1012719" y="891523"/>
                </a:lnTo>
                <a:lnTo>
                  <a:pt x="1027649" y="828262"/>
                </a:lnTo>
                <a:cubicBezTo>
                  <a:pt x="1028378" y="825353"/>
                  <a:pt x="1026921" y="822081"/>
                  <a:pt x="1024372" y="820263"/>
                </a:cubicBezTo>
                <a:lnTo>
                  <a:pt x="990141" y="798449"/>
                </a:lnTo>
                <a:close/>
                <a:moveTo>
                  <a:pt x="1013811" y="906793"/>
                </a:moveTo>
                <a:lnTo>
                  <a:pt x="1061516" y="888978"/>
                </a:lnTo>
                <a:lnTo>
                  <a:pt x="1202083" y="906066"/>
                </a:lnTo>
                <a:lnTo>
                  <a:pt x="1195892" y="967873"/>
                </a:lnTo>
                <a:lnTo>
                  <a:pt x="1119782" y="1010775"/>
                </a:lnTo>
                <a:lnTo>
                  <a:pt x="1033476" y="934788"/>
                </a:lnTo>
                <a:lnTo>
                  <a:pt x="1013811" y="906793"/>
                </a:lnTo>
                <a:close/>
              </a:path>
            </a:pathLst>
          </a:custGeom>
          <a:solidFill>
            <a:schemeClr val="bg2"/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5908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2AA9F5-21D4-3B46-993F-37A20FD3EA32}"/>
              </a:ext>
            </a:extLst>
          </p:cNvPr>
          <p:cNvSpPr/>
          <p:nvPr userDrawn="1"/>
        </p:nvSpPr>
        <p:spPr>
          <a:xfrm>
            <a:off x="0" y="0"/>
            <a:ext cx="24379238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00B439-F278-4DEE-9BC8-64B21FA9505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11991" y="5127883"/>
            <a:ext cx="2520000" cy="2520000"/>
          </a:xfrm>
          <a:prstGeom prst="ellipse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0FC7542-1ACD-4C93-AE23-796FCEF8104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692003" y="5127883"/>
            <a:ext cx="2520000" cy="2520000"/>
          </a:xfrm>
          <a:prstGeom prst="ellipse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1AA6552-46DB-E340-8FBC-982D198F44AD}"/>
              </a:ext>
            </a:extLst>
          </p:cNvPr>
          <p:cNvSpPr/>
          <p:nvPr userDrawn="1"/>
        </p:nvSpPr>
        <p:spPr>
          <a:xfrm>
            <a:off x="-37667" y="695704"/>
            <a:ext cx="585285" cy="292401"/>
          </a:xfrm>
          <a:custGeom>
            <a:avLst/>
            <a:gdLst>
              <a:gd name="connsiteX0" fmla="*/ 89834 w 209287"/>
              <a:gd name="connsiteY0" fmla="*/ 109072 h 104557"/>
              <a:gd name="connsiteX1" fmla="*/ 95296 w 209287"/>
              <a:gd name="connsiteY1" fmla="*/ 111617 h 104557"/>
              <a:gd name="connsiteX2" fmla="*/ 96389 w 209287"/>
              <a:gd name="connsiteY2" fmla="*/ 111617 h 104557"/>
              <a:gd name="connsiteX3" fmla="*/ 208187 w 209287"/>
              <a:gd name="connsiteY3" fmla="*/ 92347 h 104557"/>
              <a:gd name="connsiteX4" fmla="*/ 213649 w 209287"/>
              <a:gd name="connsiteY4" fmla="*/ 87621 h 104557"/>
              <a:gd name="connsiteX5" fmla="*/ 212192 w 209287"/>
              <a:gd name="connsiteY5" fmla="*/ 80349 h 104557"/>
              <a:gd name="connsiteX6" fmla="*/ 144094 w 209287"/>
              <a:gd name="connsiteY6" fmla="*/ 2545 h 104557"/>
              <a:gd name="connsiteX7" fmla="*/ 138632 w 209287"/>
              <a:gd name="connsiteY7" fmla="*/ 0 h 104557"/>
              <a:gd name="connsiteX8" fmla="*/ 7169 w 209287"/>
              <a:gd name="connsiteY8" fmla="*/ 0 h 104557"/>
              <a:gd name="connsiteX9" fmla="*/ 615 w 209287"/>
              <a:gd name="connsiteY9" fmla="*/ 4363 h 104557"/>
              <a:gd name="connsiteX10" fmla="*/ 1707 w 209287"/>
              <a:gd name="connsiteY10" fmla="*/ 12361 h 104557"/>
              <a:gd name="connsiteX11" fmla="*/ 89834 w 209287"/>
              <a:gd name="connsiteY11" fmla="*/ 109072 h 104557"/>
              <a:gd name="connsiteX12" fmla="*/ 135719 w 209287"/>
              <a:gd name="connsiteY12" fmla="*/ 14179 h 104557"/>
              <a:gd name="connsiteX13" fmla="*/ 192892 w 209287"/>
              <a:gd name="connsiteY13" fmla="*/ 79622 h 104557"/>
              <a:gd name="connsiteX14" fmla="*/ 97846 w 209287"/>
              <a:gd name="connsiteY14" fmla="*/ 95983 h 104557"/>
              <a:gd name="connsiteX15" fmla="*/ 23921 w 209287"/>
              <a:gd name="connsiteY15" fmla="*/ 14179 h 104557"/>
              <a:gd name="connsiteX16" fmla="*/ 135719 w 209287"/>
              <a:gd name="connsiteY16" fmla="*/ 14179 h 104557"/>
              <a:gd name="connsiteX17" fmla="*/ 135719 w 209287"/>
              <a:gd name="connsiteY17" fmla="*/ 14179 h 104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9287" h="104557">
                <a:moveTo>
                  <a:pt x="89834" y="109072"/>
                </a:moveTo>
                <a:cubicBezTo>
                  <a:pt x="91291" y="110526"/>
                  <a:pt x="93112" y="111617"/>
                  <a:pt x="95296" y="111617"/>
                </a:cubicBezTo>
                <a:cubicBezTo>
                  <a:pt x="95661" y="111617"/>
                  <a:pt x="96025" y="111617"/>
                  <a:pt x="96389" y="111617"/>
                </a:cubicBezTo>
                <a:lnTo>
                  <a:pt x="208187" y="92347"/>
                </a:lnTo>
                <a:cubicBezTo>
                  <a:pt x="210736" y="91984"/>
                  <a:pt x="212921" y="90166"/>
                  <a:pt x="213649" y="87621"/>
                </a:cubicBezTo>
                <a:cubicBezTo>
                  <a:pt x="214377" y="85076"/>
                  <a:pt x="214013" y="82531"/>
                  <a:pt x="212192" y="80349"/>
                </a:cubicBezTo>
                <a:lnTo>
                  <a:pt x="144094" y="2545"/>
                </a:lnTo>
                <a:cubicBezTo>
                  <a:pt x="142638" y="1091"/>
                  <a:pt x="140817" y="0"/>
                  <a:pt x="138632" y="0"/>
                </a:cubicBezTo>
                <a:lnTo>
                  <a:pt x="7169" y="0"/>
                </a:lnTo>
                <a:cubicBezTo>
                  <a:pt x="4256" y="0"/>
                  <a:pt x="1707" y="1818"/>
                  <a:pt x="615" y="4363"/>
                </a:cubicBezTo>
                <a:cubicBezTo>
                  <a:pt x="-478" y="6908"/>
                  <a:pt x="-114" y="10180"/>
                  <a:pt x="1707" y="12361"/>
                </a:cubicBezTo>
                <a:lnTo>
                  <a:pt x="89834" y="109072"/>
                </a:lnTo>
                <a:close/>
                <a:moveTo>
                  <a:pt x="135719" y="14179"/>
                </a:moveTo>
                <a:lnTo>
                  <a:pt x="192892" y="79622"/>
                </a:lnTo>
                <a:lnTo>
                  <a:pt x="97846" y="95983"/>
                </a:lnTo>
                <a:lnTo>
                  <a:pt x="23921" y="14179"/>
                </a:lnTo>
                <a:lnTo>
                  <a:pt x="135719" y="14179"/>
                </a:lnTo>
                <a:lnTo>
                  <a:pt x="135719" y="1417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4325457-630B-BC43-B17D-A7B3CBB0FA37}"/>
              </a:ext>
            </a:extLst>
          </p:cNvPr>
          <p:cNvSpPr/>
          <p:nvPr userDrawn="1"/>
        </p:nvSpPr>
        <p:spPr>
          <a:xfrm>
            <a:off x="736566" y="767195"/>
            <a:ext cx="266038" cy="425310"/>
          </a:xfrm>
          <a:custGeom>
            <a:avLst/>
            <a:gdLst>
              <a:gd name="connsiteX0" fmla="*/ 3803 w 95130"/>
              <a:gd name="connsiteY0" fmla="*/ 151860 h 152083"/>
              <a:gd name="connsiteX1" fmla="*/ 7081 w 95130"/>
              <a:gd name="connsiteY1" fmla="*/ 152587 h 152083"/>
              <a:gd name="connsiteX2" fmla="*/ 11815 w 95130"/>
              <a:gd name="connsiteY2" fmla="*/ 150769 h 152083"/>
              <a:gd name="connsiteX3" fmla="*/ 95572 w 95130"/>
              <a:gd name="connsiteY3" fmla="*/ 81690 h 152083"/>
              <a:gd name="connsiteX4" fmla="*/ 98121 w 95130"/>
              <a:gd name="connsiteY4" fmla="*/ 76237 h 152083"/>
              <a:gd name="connsiteX5" fmla="*/ 95572 w 95130"/>
              <a:gd name="connsiteY5" fmla="*/ 70783 h 152083"/>
              <a:gd name="connsiteX6" fmla="*/ 11815 w 95130"/>
              <a:gd name="connsiteY6" fmla="*/ 1704 h 152083"/>
              <a:gd name="connsiteX7" fmla="*/ 4168 w 95130"/>
              <a:gd name="connsiteY7" fmla="*/ 614 h 152083"/>
              <a:gd name="connsiteX8" fmla="*/ 162 w 95130"/>
              <a:gd name="connsiteY8" fmla="*/ 7158 h 152083"/>
              <a:gd name="connsiteX9" fmla="*/ 162 w 95130"/>
              <a:gd name="connsiteY9" fmla="*/ 145679 h 152083"/>
              <a:gd name="connsiteX10" fmla="*/ 3803 w 95130"/>
              <a:gd name="connsiteY10" fmla="*/ 151860 h 152083"/>
              <a:gd name="connsiteX11" fmla="*/ 14000 w 95130"/>
              <a:gd name="connsiteY11" fmla="*/ 22428 h 152083"/>
              <a:gd name="connsiteX12" fmla="*/ 79185 w 95130"/>
              <a:gd name="connsiteY12" fmla="*/ 76237 h 152083"/>
              <a:gd name="connsiteX13" fmla="*/ 14000 w 95130"/>
              <a:gd name="connsiteY13" fmla="*/ 129682 h 152083"/>
              <a:gd name="connsiteX14" fmla="*/ 14000 w 95130"/>
              <a:gd name="connsiteY14" fmla="*/ 22428 h 15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130" h="152083">
                <a:moveTo>
                  <a:pt x="3803" y="151860"/>
                </a:moveTo>
                <a:cubicBezTo>
                  <a:pt x="4896" y="152223"/>
                  <a:pt x="5988" y="152587"/>
                  <a:pt x="7081" y="152587"/>
                </a:cubicBezTo>
                <a:cubicBezTo>
                  <a:pt x="8902" y="152587"/>
                  <a:pt x="10358" y="151860"/>
                  <a:pt x="11815" y="150769"/>
                </a:cubicBezTo>
                <a:lnTo>
                  <a:pt x="95572" y="81690"/>
                </a:lnTo>
                <a:cubicBezTo>
                  <a:pt x="97393" y="80236"/>
                  <a:pt x="98121" y="78418"/>
                  <a:pt x="98121" y="76237"/>
                </a:cubicBezTo>
                <a:cubicBezTo>
                  <a:pt x="98121" y="74055"/>
                  <a:pt x="97029" y="71874"/>
                  <a:pt x="95572" y="70783"/>
                </a:cubicBezTo>
                <a:lnTo>
                  <a:pt x="11815" y="1704"/>
                </a:lnTo>
                <a:cubicBezTo>
                  <a:pt x="9630" y="-114"/>
                  <a:pt x="6717" y="-477"/>
                  <a:pt x="4168" y="614"/>
                </a:cubicBezTo>
                <a:cubicBezTo>
                  <a:pt x="1618" y="1704"/>
                  <a:pt x="162" y="4249"/>
                  <a:pt x="162" y="7158"/>
                </a:cubicBezTo>
                <a:lnTo>
                  <a:pt x="162" y="145679"/>
                </a:lnTo>
                <a:cubicBezTo>
                  <a:pt x="-566" y="148224"/>
                  <a:pt x="1254" y="150769"/>
                  <a:pt x="3803" y="151860"/>
                </a:cubicBezTo>
                <a:close/>
                <a:moveTo>
                  <a:pt x="14000" y="22428"/>
                </a:moveTo>
                <a:lnTo>
                  <a:pt x="79185" y="76237"/>
                </a:lnTo>
                <a:lnTo>
                  <a:pt x="14000" y="129682"/>
                </a:lnTo>
                <a:lnTo>
                  <a:pt x="14000" y="2242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F092F60-D36E-584F-8849-96247B50858E}"/>
              </a:ext>
            </a:extLst>
          </p:cNvPr>
          <p:cNvSpPr/>
          <p:nvPr userDrawn="1"/>
        </p:nvSpPr>
        <p:spPr>
          <a:xfrm>
            <a:off x="-2794201" y="2118156"/>
            <a:ext cx="3884167" cy="3189833"/>
          </a:xfrm>
          <a:custGeom>
            <a:avLst/>
            <a:gdLst>
              <a:gd name="connsiteX0" fmla="*/ 1123060 w 1388905"/>
              <a:gd name="connsiteY0" fmla="*/ 1026045 h 1140623"/>
              <a:gd name="connsiteX1" fmla="*/ 1206817 w 1388905"/>
              <a:gd name="connsiteY1" fmla="*/ 978780 h 1140623"/>
              <a:gd name="connsiteX2" fmla="*/ 1210458 w 1388905"/>
              <a:gd name="connsiteY2" fmla="*/ 973327 h 1140623"/>
              <a:gd name="connsiteX3" fmla="*/ 1217742 w 1388905"/>
              <a:gd name="connsiteY3" fmla="*/ 900612 h 1140623"/>
              <a:gd name="connsiteX4" fmla="*/ 1211187 w 1388905"/>
              <a:gd name="connsiteY4" fmla="*/ 892614 h 1140623"/>
              <a:gd name="connsiteX5" fmla="*/ 1073170 w 1388905"/>
              <a:gd name="connsiteY5" fmla="*/ 875889 h 1140623"/>
              <a:gd name="connsiteX6" fmla="*/ 1107037 w 1388905"/>
              <a:gd name="connsiteY6" fmla="*/ 823899 h 1140623"/>
              <a:gd name="connsiteX7" fmla="*/ 1108129 w 1388905"/>
              <a:gd name="connsiteY7" fmla="*/ 819899 h 1140623"/>
              <a:gd name="connsiteX8" fmla="*/ 1108129 w 1388905"/>
              <a:gd name="connsiteY8" fmla="*/ 732642 h 1140623"/>
              <a:gd name="connsiteX9" fmla="*/ 1107765 w 1388905"/>
              <a:gd name="connsiteY9" fmla="*/ 730461 h 1140623"/>
              <a:gd name="connsiteX10" fmla="*/ 1086279 w 1388905"/>
              <a:gd name="connsiteY10" fmla="*/ 662473 h 1140623"/>
              <a:gd name="connsiteX11" fmla="*/ 1089557 w 1388905"/>
              <a:gd name="connsiteY11" fmla="*/ 597757 h 1140623"/>
              <a:gd name="connsiteX12" fmla="*/ 1247603 w 1388905"/>
              <a:gd name="connsiteY12" fmla="*/ 472324 h 1140623"/>
              <a:gd name="connsiteX13" fmla="*/ 1249060 w 1388905"/>
              <a:gd name="connsiteY13" fmla="*/ 470870 h 1140623"/>
              <a:gd name="connsiteX14" fmla="*/ 1387805 w 1388905"/>
              <a:gd name="connsiteY14" fmla="*/ 265815 h 1140623"/>
              <a:gd name="connsiteX15" fmla="*/ 1388169 w 1388905"/>
              <a:gd name="connsiteY15" fmla="*/ 258180 h 1140623"/>
              <a:gd name="connsiteX16" fmla="*/ 1381614 w 1388905"/>
              <a:gd name="connsiteY16" fmla="*/ 254181 h 1140623"/>
              <a:gd name="connsiteX17" fmla="*/ 1183146 w 1388905"/>
              <a:gd name="connsiteY17" fmla="*/ 252000 h 1140623"/>
              <a:gd name="connsiteX18" fmla="*/ 1242869 w 1388905"/>
              <a:gd name="connsiteY18" fmla="*/ 219278 h 1140623"/>
              <a:gd name="connsiteX19" fmla="*/ 1246510 w 1388905"/>
              <a:gd name="connsiteY19" fmla="*/ 213461 h 1140623"/>
              <a:gd name="connsiteX20" fmla="*/ 1243597 w 1388905"/>
              <a:gd name="connsiteY20" fmla="*/ 207280 h 1140623"/>
              <a:gd name="connsiteX21" fmla="*/ 1130707 w 1388905"/>
              <a:gd name="connsiteY21" fmla="*/ 127658 h 1140623"/>
              <a:gd name="connsiteX22" fmla="*/ 1126337 w 1388905"/>
              <a:gd name="connsiteY22" fmla="*/ 126204 h 1140623"/>
              <a:gd name="connsiteX23" fmla="*/ 867418 w 1388905"/>
              <a:gd name="connsiteY23" fmla="*/ 126204 h 1140623"/>
              <a:gd name="connsiteX24" fmla="*/ 867054 w 1388905"/>
              <a:gd name="connsiteY24" fmla="*/ 126204 h 1140623"/>
              <a:gd name="connsiteX25" fmla="*/ 865233 w 1388905"/>
              <a:gd name="connsiteY25" fmla="*/ 126567 h 1140623"/>
              <a:gd name="connsiteX26" fmla="*/ 864505 w 1388905"/>
              <a:gd name="connsiteY26" fmla="*/ 126931 h 1140623"/>
              <a:gd name="connsiteX27" fmla="*/ 862684 w 1388905"/>
              <a:gd name="connsiteY27" fmla="*/ 128385 h 1140623"/>
              <a:gd name="connsiteX28" fmla="*/ 862684 w 1388905"/>
              <a:gd name="connsiteY28" fmla="*/ 128385 h 1140623"/>
              <a:gd name="connsiteX29" fmla="*/ 745060 w 1388905"/>
              <a:gd name="connsiteY29" fmla="*/ 247273 h 1140623"/>
              <a:gd name="connsiteX30" fmla="*/ 691528 w 1388905"/>
              <a:gd name="connsiteY30" fmla="*/ 160380 h 1140623"/>
              <a:gd name="connsiteX31" fmla="*/ 685337 w 1388905"/>
              <a:gd name="connsiteY31" fmla="*/ 156744 h 1140623"/>
              <a:gd name="connsiteX32" fmla="*/ 524742 w 1388905"/>
              <a:gd name="connsiteY32" fmla="*/ 156744 h 1140623"/>
              <a:gd name="connsiteX33" fmla="*/ 524742 w 1388905"/>
              <a:gd name="connsiteY33" fmla="*/ 122204 h 1140623"/>
              <a:gd name="connsiteX34" fmla="*/ 521829 w 1388905"/>
              <a:gd name="connsiteY34" fmla="*/ 116387 h 1140623"/>
              <a:gd name="connsiteX35" fmla="*/ 430788 w 1388905"/>
              <a:gd name="connsiteY35" fmla="*/ 49126 h 1140623"/>
              <a:gd name="connsiteX36" fmla="*/ 426783 w 1388905"/>
              <a:gd name="connsiteY36" fmla="*/ 47672 h 1140623"/>
              <a:gd name="connsiteX37" fmla="*/ 275655 w 1388905"/>
              <a:gd name="connsiteY37" fmla="*/ 40401 h 1140623"/>
              <a:gd name="connsiteX38" fmla="*/ 211563 w 1388905"/>
              <a:gd name="connsiteY38" fmla="*/ 1135 h 1140623"/>
              <a:gd name="connsiteX39" fmla="*/ 201731 w 1388905"/>
              <a:gd name="connsiteY39" fmla="*/ 3316 h 1140623"/>
              <a:gd name="connsiteX40" fmla="*/ 121615 w 1388905"/>
              <a:gd name="connsiteY40" fmla="*/ 119659 h 1140623"/>
              <a:gd name="connsiteX41" fmla="*/ 120158 w 1388905"/>
              <a:gd name="connsiteY41" fmla="*/ 123659 h 1140623"/>
              <a:gd name="connsiteX42" fmla="*/ 120158 w 1388905"/>
              <a:gd name="connsiteY42" fmla="*/ 206190 h 1140623"/>
              <a:gd name="connsiteX43" fmla="*/ 5812 w 1388905"/>
              <a:gd name="connsiteY43" fmla="*/ 229458 h 1140623"/>
              <a:gd name="connsiteX44" fmla="*/ 349 w 1388905"/>
              <a:gd name="connsiteY44" fmla="*/ 234185 h 1140623"/>
              <a:gd name="connsiteX45" fmla="*/ 1806 w 1388905"/>
              <a:gd name="connsiteY45" fmla="*/ 241093 h 1140623"/>
              <a:gd name="connsiteX46" fmla="*/ 78280 w 1388905"/>
              <a:gd name="connsiteY46" fmla="*/ 331986 h 1140623"/>
              <a:gd name="connsiteX47" fmla="*/ 83742 w 1388905"/>
              <a:gd name="connsiteY47" fmla="*/ 334531 h 1140623"/>
              <a:gd name="connsiteX48" fmla="*/ 167499 w 1388905"/>
              <a:gd name="connsiteY48" fmla="*/ 334531 h 1140623"/>
              <a:gd name="connsiteX49" fmla="*/ 167499 w 1388905"/>
              <a:gd name="connsiteY49" fmla="*/ 334531 h 1140623"/>
              <a:gd name="connsiteX50" fmla="*/ 168228 w 1388905"/>
              <a:gd name="connsiteY50" fmla="*/ 334531 h 1140623"/>
              <a:gd name="connsiteX51" fmla="*/ 170049 w 1388905"/>
              <a:gd name="connsiteY51" fmla="*/ 334167 h 1140623"/>
              <a:gd name="connsiteX52" fmla="*/ 170049 w 1388905"/>
              <a:gd name="connsiteY52" fmla="*/ 334167 h 1140623"/>
              <a:gd name="connsiteX53" fmla="*/ 170413 w 1388905"/>
              <a:gd name="connsiteY53" fmla="*/ 334167 h 1140623"/>
              <a:gd name="connsiteX54" fmla="*/ 172233 w 1388905"/>
              <a:gd name="connsiteY54" fmla="*/ 333076 h 1140623"/>
              <a:gd name="connsiteX55" fmla="*/ 262910 w 1388905"/>
              <a:gd name="connsiteY55" fmla="*/ 263998 h 1140623"/>
              <a:gd name="connsiteX56" fmla="*/ 403476 w 1388905"/>
              <a:gd name="connsiteY56" fmla="*/ 170560 h 1140623"/>
              <a:gd name="connsiteX57" fmla="*/ 495973 w 1388905"/>
              <a:gd name="connsiteY57" fmla="*/ 170560 h 1140623"/>
              <a:gd name="connsiteX58" fmla="*/ 316806 w 1388905"/>
              <a:gd name="connsiteY58" fmla="*/ 302900 h 1140623"/>
              <a:gd name="connsiteX59" fmla="*/ 313892 w 1388905"/>
              <a:gd name="connsiteY59" fmla="*/ 308353 h 1140623"/>
              <a:gd name="connsiteX60" fmla="*/ 310251 w 1388905"/>
              <a:gd name="connsiteY60" fmla="*/ 398156 h 1140623"/>
              <a:gd name="connsiteX61" fmla="*/ 310615 w 1388905"/>
              <a:gd name="connsiteY61" fmla="*/ 399246 h 1140623"/>
              <a:gd name="connsiteX62" fmla="*/ 310615 w 1388905"/>
              <a:gd name="connsiteY62" fmla="*/ 400701 h 1140623"/>
              <a:gd name="connsiteX63" fmla="*/ 310615 w 1388905"/>
              <a:gd name="connsiteY63" fmla="*/ 400701 h 1140623"/>
              <a:gd name="connsiteX64" fmla="*/ 311343 w 1388905"/>
              <a:gd name="connsiteY64" fmla="*/ 401791 h 1140623"/>
              <a:gd name="connsiteX65" fmla="*/ 312072 w 1388905"/>
              <a:gd name="connsiteY65" fmla="*/ 403246 h 1140623"/>
              <a:gd name="connsiteX66" fmla="*/ 312072 w 1388905"/>
              <a:gd name="connsiteY66" fmla="*/ 403246 h 1140623"/>
              <a:gd name="connsiteX67" fmla="*/ 312800 w 1388905"/>
              <a:gd name="connsiteY67" fmla="*/ 403973 h 1140623"/>
              <a:gd name="connsiteX68" fmla="*/ 314257 w 1388905"/>
              <a:gd name="connsiteY68" fmla="*/ 405064 h 1140623"/>
              <a:gd name="connsiteX69" fmla="*/ 315349 w 1388905"/>
              <a:gd name="connsiteY69" fmla="*/ 405427 h 1140623"/>
              <a:gd name="connsiteX70" fmla="*/ 316806 w 1388905"/>
              <a:gd name="connsiteY70" fmla="*/ 405791 h 1140623"/>
              <a:gd name="connsiteX71" fmla="*/ 317170 w 1388905"/>
              <a:gd name="connsiteY71" fmla="*/ 405791 h 1140623"/>
              <a:gd name="connsiteX72" fmla="*/ 413673 w 1388905"/>
              <a:gd name="connsiteY72" fmla="*/ 405791 h 1140623"/>
              <a:gd name="connsiteX73" fmla="*/ 537124 w 1388905"/>
              <a:gd name="connsiteY73" fmla="*/ 470143 h 1140623"/>
              <a:gd name="connsiteX74" fmla="*/ 586649 w 1388905"/>
              <a:gd name="connsiteY74" fmla="*/ 628660 h 1140623"/>
              <a:gd name="connsiteX75" fmla="*/ 514545 w 1388905"/>
              <a:gd name="connsiteY75" fmla="*/ 822808 h 1140623"/>
              <a:gd name="connsiteX76" fmla="*/ 514545 w 1388905"/>
              <a:gd name="connsiteY76" fmla="*/ 822808 h 1140623"/>
              <a:gd name="connsiteX77" fmla="*/ 514545 w 1388905"/>
              <a:gd name="connsiteY77" fmla="*/ 822808 h 1140623"/>
              <a:gd name="connsiteX78" fmla="*/ 514545 w 1388905"/>
              <a:gd name="connsiteY78" fmla="*/ 823535 h 1140623"/>
              <a:gd name="connsiteX79" fmla="*/ 514181 w 1388905"/>
              <a:gd name="connsiteY79" fmla="*/ 824989 h 1140623"/>
              <a:gd name="connsiteX80" fmla="*/ 510540 w 1388905"/>
              <a:gd name="connsiteY80" fmla="*/ 978053 h 1140623"/>
              <a:gd name="connsiteX81" fmla="*/ 512725 w 1388905"/>
              <a:gd name="connsiteY81" fmla="*/ 983143 h 1140623"/>
              <a:gd name="connsiteX82" fmla="*/ 666037 w 1388905"/>
              <a:gd name="connsiteY82" fmla="*/ 1143479 h 1140623"/>
              <a:gd name="connsiteX83" fmla="*/ 671135 w 1388905"/>
              <a:gd name="connsiteY83" fmla="*/ 1145660 h 1140623"/>
              <a:gd name="connsiteX84" fmla="*/ 673320 w 1388905"/>
              <a:gd name="connsiteY84" fmla="*/ 1145296 h 1140623"/>
              <a:gd name="connsiteX85" fmla="*/ 678418 w 1388905"/>
              <a:gd name="connsiteY85" fmla="*/ 1139843 h 1140623"/>
              <a:gd name="connsiteX86" fmla="*/ 702089 w 1388905"/>
              <a:gd name="connsiteY86" fmla="*/ 1020228 h 1140623"/>
              <a:gd name="connsiteX87" fmla="*/ 813886 w 1388905"/>
              <a:gd name="connsiteY87" fmla="*/ 922427 h 1140623"/>
              <a:gd name="connsiteX88" fmla="*/ 981401 w 1388905"/>
              <a:gd name="connsiteY88" fmla="*/ 808629 h 1140623"/>
              <a:gd name="connsiteX89" fmla="*/ 1013083 w 1388905"/>
              <a:gd name="connsiteY89" fmla="*/ 828625 h 1140623"/>
              <a:gd name="connsiteX90" fmla="*/ 995967 w 1388905"/>
              <a:gd name="connsiteY90" fmla="*/ 899885 h 1140623"/>
              <a:gd name="connsiteX91" fmla="*/ 995967 w 1388905"/>
              <a:gd name="connsiteY91" fmla="*/ 900612 h 1140623"/>
              <a:gd name="connsiteX92" fmla="*/ 995967 w 1388905"/>
              <a:gd name="connsiteY92" fmla="*/ 902430 h 1140623"/>
              <a:gd name="connsiteX93" fmla="*/ 996331 w 1388905"/>
              <a:gd name="connsiteY93" fmla="*/ 903885 h 1140623"/>
              <a:gd name="connsiteX94" fmla="*/ 996331 w 1388905"/>
              <a:gd name="connsiteY94" fmla="*/ 904612 h 1140623"/>
              <a:gd name="connsiteX95" fmla="*/ 997060 w 1388905"/>
              <a:gd name="connsiteY95" fmla="*/ 905702 h 1140623"/>
              <a:gd name="connsiteX96" fmla="*/ 997060 w 1388905"/>
              <a:gd name="connsiteY96" fmla="*/ 906066 h 1140623"/>
              <a:gd name="connsiteX97" fmla="*/ 1022551 w 1388905"/>
              <a:gd name="connsiteY97" fmla="*/ 942423 h 1140623"/>
              <a:gd name="connsiteX98" fmla="*/ 1023643 w 1388905"/>
              <a:gd name="connsiteY98" fmla="*/ 943877 h 1140623"/>
              <a:gd name="connsiteX99" fmla="*/ 1114684 w 1388905"/>
              <a:gd name="connsiteY99" fmla="*/ 1023863 h 1140623"/>
              <a:gd name="connsiteX100" fmla="*/ 1123060 w 1388905"/>
              <a:gd name="connsiteY100" fmla="*/ 1026045 h 1140623"/>
              <a:gd name="connsiteX101" fmla="*/ 810973 w 1388905"/>
              <a:gd name="connsiteY101" fmla="*/ 907884 h 1140623"/>
              <a:gd name="connsiteX102" fmla="*/ 616511 w 1388905"/>
              <a:gd name="connsiteY102" fmla="*/ 647930 h 1140623"/>
              <a:gd name="connsiteX103" fmla="*/ 965742 w 1388905"/>
              <a:gd name="connsiteY103" fmla="*/ 802448 h 1140623"/>
              <a:gd name="connsiteX104" fmla="*/ 810973 w 1388905"/>
              <a:gd name="connsiteY104" fmla="*/ 907884 h 1140623"/>
              <a:gd name="connsiteX105" fmla="*/ 865597 w 1388905"/>
              <a:gd name="connsiteY105" fmla="*/ 145837 h 1140623"/>
              <a:gd name="connsiteX106" fmla="*/ 1058967 w 1388905"/>
              <a:gd name="connsiteY106" fmla="*/ 559945 h 1140623"/>
              <a:gd name="connsiteX107" fmla="*/ 753800 w 1388905"/>
              <a:gd name="connsiteY107" fmla="*/ 258544 h 1140623"/>
              <a:gd name="connsiteX108" fmla="*/ 865597 w 1388905"/>
              <a:gd name="connsiteY108" fmla="*/ 145837 h 1140623"/>
              <a:gd name="connsiteX109" fmla="*/ 882349 w 1388905"/>
              <a:gd name="connsiteY109" fmla="*/ 147654 h 1140623"/>
              <a:gd name="connsiteX110" fmla="*/ 1147459 w 1388905"/>
              <a:gd name="connsiteY110" fmla="*/ 263270 h 1140623"/>
              <a:gd name="connsiteX111" fmla="*/ 1080453 w 1388905"/>
              <a:gd name="connsiteY111" fmla="*/ 571216 h 1140623"/>
              <a:gd name="connsiteX112" fmla="*/ 882349 w 1388905"/>
              <a:gd name="connsiteY112" fmla="*/ 147654 h 1140623"/>
              <a:gd name="connsiteX113" fmla="*/ 746516 w 1388905"/>
              <a:gd name="connsiteY113" fmla="*/ 271633 h 1140623"/>
              <a:gd name="connsiteX114" fmla="*/ 1066615 w 1388905"/>
              <a:gd name="connsiteY114" fmla="*/ 587577 h 1140623"/>
              <a:gd name="connsiteX115" fmla="*/ 605586 w 1388905"/>
              <a:gd name="connsiteY115" fmla="*/ 621753 h 1140623"/>
              <a:gd name="connsiteX116" fmla="*/ 746516 w 1388905"/>
              <a:gd name="connsiteY116" fmla="*/ 271633 h 1140623"/>
              <a:gd name="connsiteX117" fmla="*/ 977395 w 1388905"/>
              <a:gd name="connsiteY117" fmla="*/ 791904 h 1140623"/>
              <a:gd name="connsiteX118" fmla="*/ 623794 w 1388905"/>
              <a:gd name="connsiteY118" fmla="*/ 635205 h 1140623"/>
              <a:gd name="connsiteX119" fmla="*/ 1070620 w 1388905"/>
              <a:gd name="connsiteY119" fmla="*/ 601756 h 1140623"/>
              <a:gd name="connsiteX120" fmla="*/ 977395 w 1388905"/>
              <a:gd name="connsiteY120" fmla="*/ 791904 h 1140623"/>
              <a:gd name="connsiteX121" fmla="*/ 1368141 w 1388905"/>
              <a:gd name="connsiteY121" fmla="*/ 268360 h 1140623"/>
              <a:gd name="connsiteX122" fmla="*/ 1237770 w 1388905"/>
              <a:gd name="connsiteY122" fmla="*/ 461417 h 1140623"/>
              <a:gd name="connsiteX123" fmla="*/ 1094291 w 1388905"/>
              <a:gd name="connsiteY123" fmla="*/ 575579 h 1140623"/>
              <a:gd name="connsiteX124" fmla="*/ 1161661 w 1388905"/>
              <a:gd name="connsiteY124" fmla="*/ 266543 h 1140623"/>
              <a:gd name="connsiteX125" fmla="*/ 1368141 w 1388905"/>
              <a:gd name="connsiteY125" fmla="*/ 268360 h 1140623"/>
              <a:gd name="connsiteX126" fmla="*/ 1225753 w 1388905"/>
              <a:gd name="connsiteY126" fmla="*/ 212007 h 1140623"/>
              <a:gd name="connsiteX127" fmla="*/ 1155106 w 1388905"/>
              <a:gd name="connsiteY127" fmla="*/ 250909 h 1140623"/>
              <a:gd name="connsiteX128" fmla="*/ 902378 w 1388905"/>
              <a:gd name="connsiteY128" fmla="*/ 140747 h 1140623"/>
              <a:gd name="connsiteX129" fmla="*/ 1124152 w 1388905"/>
              <a:gd name="connsiteY129" fmla="*/ 140747 h 1140623"/>
              <a:gd name="connsiteX130" fmla="*/ 1225753 w 1388905"/>
              <a:gd name="connsiteY130" fmla="*/ 212007 h 1140623"/>
              <a:gd name="connsiteX131" fmla="*/ 209742 w 1388905"/>
              <a:gd name="connsiteY131" fmla="*/ 17496 h 1140623"/>
              <a:gd name="connsiteX132" fmla="*/ 265823 w 1388905"/>
              <a:gd name="connsiteY132" fmla="*/ 51671 h 1140623"/>
              <a:gd name="connsiteX133" fmla="*/ 252349 w 1388905"/>
              <a:gd name="connsiteY133" fmla="*/ 248728 h 1140623"/>
              <a:gd name="connsiteX134" fmla="*/ 135089 w 1388905"/>
              <a:gd name="connsiteY134" fmla="*/ 207644 h 1140623"/>
              <a:gd name="connsiteX135" fmla="*/ 135089 w 1388905"/>
              <a:gd name="connsiteY135" fmla="*/ 126567 h 1140623"/>
              <a:gd name="connsiteX136" fmla="*/ 209742 w 1388905"/>
              <a:gd name="connsiteY136" fmla="*/ 17496 h 1140623"/>
              <a:gd name="connsiteX137" fmla="*/ 171141 w 1388905"/>
              <a:gd name="connsiteY137" fmla="*/ 315988 h 1140623"/>
              <a:gd name="connsiteX138" fmla="*/ 139459 w 1388905"/>
              <a:gd name="connsiteY138" fmla="*/ 224368 h 1140623"/>
              <a:gd name="connsiteX139" fmla="*/ 243609 w 1388905"/>
              <a:gd name="connsiteY139" fmla="*/ 261089 h 1140623"/>
              <a:gd name="connsiteX140" fmla="*/ 171141 w 1388905"/>
              <a:gd name="connsiteY140" fmla="*/ 315988 h 1140623"/>
              <a:gd name="connsiteX141" fmla="*/ 20378 w 1388905"/>
              <a:gd name="connsiteY141" fmla="*/ 241456 h 1140623"/>
              <a:gd name="connsiteX142" fmla="*/ 122343 w 1388905"/>
              <a:gd name="connsiteY142" fmla="*/ 220732 h 1140623"/>
              <a:gd name="connsiteX143" fmla="*/ 156939 w 1388905"/>
              <a:gd name="connsiteY143" fmla="*/ 320351 h 1140623"/>
              <a:gd name="connsiteX144" fmla="*/ 86655 w 1388905"/>
              <a:gd name="connsiteY144" fmla="*/ 320351 h 1140623"/>
              <a:gd name="connsiteX145" fmla="*/ 20378 w 1388905"/>
              <a:gd name="connsiteY145" fmla="*/ 241456 h 1140623"/>
              <a:gd name="connsiteX146" fmla="*/ 400927 w 1388905"/>
              <a:gd name="connsiteY146" fmla="*/ 156744 h 1140623"/>
              <a:gd name="connsiteX147" fmla="*/ 396921 w 1388905"/>
              <a:gd name="connsiteY147" fmla="*/ 157835 h 1140623"/>
              <a:gd name="connsiteX148" fmla="*/ 266916 w 1388905"/>
              <a:gd name="connsiteY148" fmla="*/ 244365 h 1140623"/>
              <a:gd name="connsiteX149" fmla="*/ 280025 w 1388905"/>
              <a:gd name="connsiteY149" fmla="*/ 54944 h 1140623"/>
              <a:gd name="connsiteX150" fmla="*/ 423869 w 1388905"/>
              <a:gd name="connsiteY150" fmla="*/ 61851 h 1140623"/>
              <a:gd name="connsiteX151" fmla="*/ 510175 w 1388905"/>
              <a:gd name="connsiteY151" fmla="*/ 125840 h 1140623"/>
              <a:gd name="connsiteX152" fmla="*/ 510175 w 1388905"/>
              <a:gd name="connsiteY152" fmla="*/ 156744 h 1140623"/>
              <a:gd name="connsiteX153" fmla="*/ 400927 w 1388905"/>
              <a:gd name="connsiteY153" fmla="*/ 156744 h 1140623"/>
              <a:gd name="connsiteX154" fmla="*/ 400927 w 1388905"/>
              <a:gd name="connsiteY154" fmla="*/ 156744 h 1140623"/>
              <a:gd name="connsiteX155" fmla="*/ 520008 w 1388905"/>
              <a:gd name="connsiteY155" fmla="*/ 171287 h 1140623"/>
              <a:gd name="connsiteX156" fmla="*/ 681331 w 1388905"/>
              <a:gd name="connsiteY156" fmla="*/ 171287 h 1140623"/>
              <a:gd name="connsiteX157" fmla="*/ 732678 w 1388905"/>
              <a:gd name="connsiteY157" fmla="*/ 254545 h 1140623"/>
              <a:gd name="connsiteX158" fmla="*/ 324817 w 1388905"/>
              <a:gd name="connsiteY158" fmla="*/ 389066 h 1140623"/>
              <a:gd name="connsiteX159" fmla="*/ 327730 w 1388905"/>
              <a:gd name="connsiteY159" fmla="*/ 313080 h 1140623"/>
              <a:gd name="connsiteX160" fmla="*/ 520008 w 1388905"/>
              <a:gd name="connsiteY160" fmla="*/ 171287 h 1140623"/>
              <a:gd name="connsiteX161" fmla="*/ 550233 w 1388905"/>
              <a:gd name="connsiteY161" fmla="*/ 463962 h 1140623"/>
              <a:gd name="connsiteX162" fmla="*/ 546592 w 1388905"/>
              <a:gd name="connsiteY162" fmla="*/ 459599 h 1140623"/>
              <a:gd name="connsiteX163" fmla="*/ 419135 w 1388905"/>
              <a:gd name="connsiteY163" fmla="*/ 392702 h 1140623"/>
              <a:gd name="connsiteX164" fmla="*/ 415858 w 1388905"/>
              <a:gd name="connsiteY164" fmla="*/ 391975 h 1140623"/>
              <a:gd name="connsiteX165" fmla="*/ 362690 w 1388905"/>
              <a:gd name="connsiteY165" fmla="*/ 391975 h 1140623"/>
              <a:gd name="connsiteX166" fmla="*/ 731222 w 1388905"/>
              <a:gd name="connsiteY166" fmla="*/ 270542 h 1140623"/>
              <a:gd name="connsiteX167" fmla="*/ 595025 w 1388905"/>
              <a:gd name="connsiteY167" fmla="*/ 608300 h 1140623"/>
              <a:gd name="connsiteX168" fmla="*/ 550233 w 1388905"/>
              <a:gd name="connsiteY168" fmla="*/ 463962 h 1140623"/>
              <a:gd name="connsiteX169" fmla="*/ 596482 w 1388905"/>
              <a:gd name="connsiteY169" fmla="*/ 645021 h 1140623"/>
              <a:gd name="connsiteX170" fmla="*/ 790216 w 1388905"/>
              <a:gd name="connsiteY170" fmla="*/ 903885 h 1140623"/>
              <a:gd name="connsiteX171" fmla="*/ 530933 w 1388905"/>
              <a:gd name="connsiteY171" fmla="*/ 822081 h 1140623"/>
              <a:gd name="connsiteX172" fmla="*/ 596482 w 1388905"/>
              <a:gd name="connsiteY172" fmla="*/ 645021 h 1140623"/>
              <a:gd name="connsiteX173" fmla="*/ 687158 w 1388905"/>
              <a:gd name="connsiteY173" fmla="*/ 1018410 h 1140623"/>
              <a:gd name="connsiteX174" fmla="*/ 666401 w 1388905"/>
              <a:gd name="connsiteY174" fmla="*/ 1124573 h 1140623"/>
              <a:gd name="connsiteX175" fmla="*/ 525106 w 1388905"/>
              <a:gd name="connsiteY175" fmla="*/ 976599 h 1140623"/>
              <a:gd name="connsiteX176" fmla="*/ 528384 w 1388905"/>
              <a:gd name="connsiteY176" fmla="*/ 836260 h 1140623"/>
              <a:gd name="connsiteX177" fmla="*/ 794222 w 1388905"/>
              <a:gd name="connsiteY177" fmla="*/ 920245 h 1140623"/>
              <a:gd name="connsiteX178" fmla="*/ 687158 w 1388905"/>
              <a:gd name="connsiteY178" fmla="*/ 1018410 h 1140623"/>
              <a:gd name="connsiteX179" fmla="*/ 990141 w 1388905"/>
              <a:gd name="connsiteY179" fmla="*/ 798449 h 1140623"/>
              <a:gd name="connsiteX180" fmla="*/ 1073534 w 1388905"/>
              <a:gd name="connsiteY180" fmla="*/ 628660 h 1140623"/>
              <a:gd name="connsiteX181" fmla="*/ 1071713 w 1388905"/>
              <a:gd name="connsiteY181" fmla="*/ 662473 h 1140623"/>
              <a:gd name="connsiteX182" fmla="*/ 1072077 w 1388905"/>
              <a:gd name="connsiteY182" fmla="*/ 665018 h 1140623"/>
              <a:gd name="connsiteX183" fmla="*/ 1093562 w 1388905"/>
              <a:gd name="connsiteY183" fmla="*/ 733006 h 1140623"/>
              <a:gd name="connsiteX184" fmla="*/ 1093562 w 1388905"/>
              <a:gd name="connsiteY184" fmla="*/ 816991 h 1140623"/>
              <a:gd name="connsiteX185" fmla="*/ 1056054 w 1388905"/>
              <a:gd name="connsiteY185" fmla="*/ 875162 h 1140623"/>
              <a:gd name="connsiteX186" fmla="*/ 1012719 w 1388905"/>
              <a:gd name="connsiteY186" fmla="*/ 891523 h 1140623"/>
              <a:gd name="connsiteX187" fmla="*/ 1027649 w 1388905"/>
              <a:gd name="connsiteY187" fmla="*/ 828262 h 1140623"/>
              <a:gd name="connsiteX188" fmla="*/ 1024372 w 1388905"/>
              <a:gd name="connsiteY188" fmla="*/ 820263 h 1140623"/>
              <a:gd name="connsiteX189" fmla="*/ 990141 w 1388905"/>
              <a:gd name="connsiteY189" fmla="*/ 798449 h 1140623"/>
              <a:gd name="connsiteX190" fmla="*/ 1013811 w 1388905"/>
              <a:gd name="connsiteY190" fmla="*/ 906793 h 1140623"/>
              <a:gd name="connsiteX191" fmla="*/ 1061516 w 1388905"/>
              <a:gd name="connsiteY191" fmla="*/ 888978 h 1140623"/>
              <a:gd name="connsiteX192" fmla="*/ 1202083 w 1388905"/>
              <a:gd name="connsiteY192" fmla="*/ 906066 h 1140623"/>
              <a:gd name="connsiteX193" fmla="*/ 1195892 w 1388905"/>
              <a:gd name="connsiteY193" fmla="*/ 967873 h 1140623"/>
              <a:gd name="connsiteX194" fmla="*/ 1119782 w 1388905"/>
              <a:gd name="connsiteY194" fmla="*/ 1010775 h 1140623"/>
              <a:gd name="connsiteX195" fmla="*/ 1033476 w 1388905"/>
              <a:gd name="connsiteY195" fmla="*/ 934788 h 1140623"/>
              <a:gd name="connsiteX196" fmla="*/ 1013811 w 1388905"/>
              <a:gd name="connsiteY196" fmla="*/ 906793 h 1140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1388905" h="1140623">
                <a:moveTo>
                  <a:pt x="1123060" y="1026045"/>
                </a:moveTo>
                <a:lnTo>
                  <a:pt x="1206817" y="978780"/>
                </a:lnTo>
                <a:cubicBezTo>
                  <a:pt x="1209002" y="977690"/>
                  <a:pt x="1210094" y="975508"/>
                  <a:pt x="1210458" y="973327"/>
                </a:cubicBezTo>
                <a:lnTo>
                  <a:pt x="1217742" y="900612"/>
                </a:lnTo>
                <a:cubicBezTo>
                  <a:pt x="1218106" y="896613"/>
                  <a:pt x="1215193" y="892977"/>
                  <a:pt x="1211187" y="892614"/>
                </a:cubicBezTo>
                <a:lnTo>
                  <a:pt x="1073170" y="875889"/>
                </a:lnTo>
                <a:lnTo>
                  <a:pt x="1107037" y="823899"/>
                </a:lnTo>
                <a:cubicBezTo>
                  <a:pt x="1107765" y="822808"/>
                  <a:pt x="1108129" y="821354"/>
                  <a:pt x="1108129" y="819899"/>
                </a:cubicBezTo>
                <a:lnTo>
                  <a:pt x="1108129" y="732642"/>
                </a:lnTo>
                <a:cubicBezTo>
                  <a:pt x="1108129" y="731915"/>
                  <a:pt x="1108129" y="731188"/>
                  <a:pt x="1107765" y="730461"/>
                </a:cubicBezTo>
                <a:lnTo>
                  <a:pt x="1086279" y="662473"/>
                </a:lnTo>
                <a:lnTo>
                  <a:pt x="1089557" y="597757"/>
                </a:lnTo>
                <a:lnTo>
                  <a:pt x="1247603" y="472324"/>
                </a:lnTo>
                <a:cubicBezTo>
                  <a:pt x="1248331" y="471961"/>
                  <a:pt x="1248695" y="471234"/>
                  <a:pt x="1249060" y="470870"/>
                </a:cubicBezTo>
                <a:lnTo>
                  <a:pt x="1387805" y="265815"/>
                </a:lnTo>
                <a:cubicBezTo>
                  <a:pt x="1389262" y="263634"/>
                  <a:pt x="1389626" y="260725"/>
                  <a:pt x="1388169" y="258180"/>
                </a:cubicBezTo>
                <a:cubicBezTo>
                  <a:pt x="1386713" y="255635"/>
                  <a:pt x="1384528" y="254181"/>
                  <a:pt x="1381614" y="254181"/>
                </a:cubicBezTo>
                <a:lnTo>
                  <a:pt x="1183146" y="252000"/>
                </a:lnTo>
                <a:lnTo>
                  <a:pt x="1242869" y="219278"/>
                </a:lnTo>
                <a:cubicBezTo>
                  <a:pt x="1245054" y="218187"/>
                  <a:pt x="1246510" y="215642"/>
                  <a:pt x="1246510" y="213461"/>
                </a:cubicBezTo>
                <a:cubicBezTo>
                  <a:pt x="1246510" y="210916"/>
                  <a:pt x="1245418" y="208371"/>
                  <a:pt x="1243597" y="207280"/>
                </a:cubicBezTo>
                <a:lnTo>
                  <a:pt x="1130707" y="127658"/>
                </a:lnTo>
                <a:cubicBezTo>
                  <a:pt x="1129615" y="126931"/>
                  <a:pt x="1128158" y="126204"/>
                  <a:pt x="1126337" y="126204"/>
                </a:cubicBezTo>
                <a:lnTo>
                  <a:pt x="867418" y="126204"/>
                </a:lnTo>
                <a:cubicBezTo>
                  <a:pt x="867418" y="126204"/>
                  <a:pt x="867054" y="126204"/>
                  <a:pt x="867054" y="126204"/>
                </a:cubicBezTo>
                <a:cubicBezTo>
                  <a:pt x="866326" y="126204"/>
                  <a:pt x="865961" y="126204"/>
                  <a:pt x="865233" y="126567"/>
                </a:cubicBezTo>
                <a:cubicBezTo>
                  <a:pt x="864869" y="126567"/>
                  <a:pt x="864869" y="126567"/>
                  <a:pt x="864505" y="126931"/>
                </a:cubicBezTo>
                <a:cubicBezTo>
                  <a:pt x="863776" y="127294"/>
                  <a:pt x="863048" y="127658"/>
                  <a:pt x="862684" y="128385"/>
                </a:cubicBezTo>
                <a:cubicBezTo>
                  <a:pt x="862684" y="128385"/>
                  <a:pt x="862684" y="128385"/>
                  <a:pt x="862684" y="128385"/>
                </a:cubicBezTo>
                <a:lnTo>
                  <a:pt x="745060" y="247273"/>
                </a:lnTo>
                <a:lnTo>
                  <a:pt x="691528" y="160380"/>
                </a:lnTo>
                <a:cubicBezTo>
                  <a:pt x="690071" y="158198"/>
                  <a:pt x="687886" y="156744"/>
                  <a:pt x="685337" y="156744"/>
                </a:cubicBezTo>
                <a:lnTo>
                  <a:pt x="524742" y="156744"/>
                </a:lnTo>
                <a:lnTo>
                  <a:pt x="524742" y="122204"/>
                </a:lnTo>
                <a:cubicBezTo>
                  <a:pt x="524742" y="120023"/>
                  <a:pt x="523649" y="117842"/>
                  <a:pt x="521829" y="116387"/>
                </a:cubicBezTo>
                <a:lnTo>
                  <a:pt x="430788" y="49126"/>
                </a:lnTo>
                <a:cubicBezTo>
                  <a:pt x="429696" y="48399"/>
                  <a:pt x="428239" y="47672"/>
                  <a:pt x="426783" y="47672"/>
                </a:cubicBezTo>
                <a:lnTo>
                  <a:pt x="275655" y="40401"/>
                </a:lnTo>
                <a:lnTo>
                  <a:pt x="211563" y="1135"/>
                </a:lnTo>
                <a:cubicBezTo>
                  <a:pt x="208286" y="-1047"/>
                  <a:pt x="203916" y="44"/>
                  <a:pt x="201731" y="3316"/>
                </a:cubicBezTo>
                <a:lnTo>
                  <a:pt x="121615" y="119659"/>
                </a:lnTo>
                <a:cubicBezTo>
                  <a:pt x="120887" y="120750"/>
                  <a:pt x="120158" y="122204"/>
                  <a:pt x="120158" y="123659"/>
                </a:cubicBezTo>
                <a:lnTo>
                  <a:pt x="120158" y="206190"/>
                </a:lnTo>
                <a:lnTo>
                  <a:pt x="5812" y="229458"/>
                </a:lnTo>
                <a:cubicBezTo>
                  <a:pt x="3262" y="229822"/>
                  <a:pt x="1078" y="231640"/>
                  <a:pt x="349" y="234185"/>
                </a:cubicBezTo>
                <a:cubicBezTo>
                  <a:pt x="-379" y="236730"/>
                  <a:pt x="-3" y="239275"/>
                  <a:pt x="1806" y="241093"/>
                </a:cubicBezTo>
                <a:lnTo>
                  <a:pt x="78280" y="331986"/>
                </a:lnTo>
                <a:cubicBezTo>
                  <a:pt x="79736" y="333803"/>
                  <a:pt x="81557" y="334531"/>
                  <a:pt x="83742" y="334531"/>
                </a:cubicBezTo>
                <a:lnTo>
                  <a:pt x="167499" y="334531"/>
                </a:lnTo>
                <a:cubicBezTo>
                  <a:pt x="167499" y="334531"/>
                  <a:pt x="167499" y="334531"/>
                  <a:pt x="167499" y="334531"/>
                </a:cubicBezTo>
                <a:cubicBezTo>
                  <a:pt x="167863" y="334531"/>
                  <a:pt x="167863" y="334531"/>
                  <a:pt x="168228" y="334531"/>
                </a:cubicBezTo>
                <a:cubicBezTo>
                  <a:pt x="168956" y="334531"/>
                  <a:pt x="169320" y="334531"/>
                  <a:pt x="170049" y="334167"/>
                </a:cubicBezTo>
                <a:cubicBezTo>
                  <a:pt x="170049" y="334167"/>
                  <a:pt x="170049" y="334167"/>
                  <a:pt x="170049" y="334167"/>
                </a:cubicBezTo>
                <a:cubicBezTo>
                  <a:pt x="170049" y="334167"/>
                  <a:pt x="170049" y="334167"/>
                  <a:pt x="170413" y="334167"/>
                </a:cubicBezTo>
                <a:cubicBezTo>
                  <a:pt x="171141" y="333803"/>
                  <a:pt x="171505" y="333803"/>
                  <a:pt x="172233" y="333076"/>
                </a:cubicBezTo>
                <a:lnTo>
                  <a:pt x="262910" y="263998"/>
                </a:lnTo>
                <a:lnTo>
                  <a:pt x="403476" y="170560"/>
                </a:lnTo>
                <a:lnTo>
                  <a:pt x="495973" y="170560"/>
                </a:lnTo>
                <a:lnTo>
                  <a:pt x="316806" y="302900"/>
                </a:lnTo>
                <a:cubicBezTo>
                  <a:pt x="314985" y="304354"/>
                  <a:pt x="313892" y="306172"/>
                  <a:pt x="313892" y="308353"/>
                </a:cubicBezTo>
                <a:lnTo>
                  <a:pt x="310251" y="398156"/>
                </a:lnTo>
                <a:cubicBezTo>
                  <a:pt x="310251" y="398519"/>
                  <a:pt x="310251" y="398883"/>
                  <a:pt x="310615" y="399246"/>
                </a:cubicBezTo>
                <a:cubicBezTo>
                  <a:pt x="310615" y="399610"/>
                  <a:pt x="310615" y="400337"/>
                  <a:pt x="310615" y="400701"/>
                </a:cubicBezTo>
                <a:cubicBezTo>
                  <a:pt x="310615" y="400701"/>
                  <a:pt x="310615" y="400701"/>
                  <a:pt x="310615" y="400701"/>
                </a:cubicBezTo>
                <a:cubicBezTo>
                  <a:pt x="310615" y="401064"/>
                  <a:pt x="310979" y="401428"/>
                  <a:pt x="311343" y="401791"/>
                </a:cubicBezTo>
                <a:cubicBezTo>
                  <a:pt x="311707" y="402155"/>
                  <a:pt x="311707" y="402882"/>
                  <a:pt x="312072" y="403246"/>
                </a:cubicBezTo>
                <a:cubicBezTo>
                  <a:pt x="312072" y="403246"/>
                  <a:pt x="312072" y="403246"/>
                  <a:pt x="312072" y="403246"/>
                </a:cubicBezTo>
                <a:cubicBezTo>
                  <a:pt x="312436" y="403609"/>
                  <a:pt x="312800" y="403609"/>
                  <a:pt x="312800" y="403973"/>
                </a:cubicBezTo>
                <a:cubicBezTo>
                  <a:pt x="313164" y="404336"/>
                  <a:pt x="313528" y="404700"/>
                  <a:pt x="314257" y="405064"/>
                </a:cubicBezTo>
                <a:cubicBezTo>
                  <a:pt x="314621" y="405064"/>
                  <a:pt x="314985" y="405427"/>
                  <a:pt x="315349" y="405427"/>
                </a:cubicBezTo>
                <a:cubicBezTo>
                  <a:pt x="315713" y="405427"/>
                  <a:pt x="316441" y="405791"/>
                  <a:pt x="316806" y="405791"/>
                </a:cubicBezTo>
                <a:cubicBezTo>
                  <a:pt x="316806" y="405791"/>
                  <a:pt x="317170" y="405791"/>
                  <a:pt x="317170" y="405791"/>
                </a:cubicBezTo>
                <a:lnTo>
                  <a:pt x="413673" y="405791"/>
                </a:lnTo>
                <a:lnTo>
                  <a:pt x="537124" y="470143"/>
                </a:lnTo>
                <a:lnTo>
                  <a:pt x="586649" y="628660"/>
                </a:lnTo>
                <a:lnTo>
                  <a:pt x="514545" y="822808"/>
                </a:lnTo>
                <a:cubicBezTo>
                  <a:pt x="514545" y="822808"/>
                  <a:pt x="514545" y="822808"/>
                  <a:pt x="514545" y="822808"/>
                </a:cubicBezTo>
                <a:cubicBezTo>
                  <a:pt x="514545" y="822808"/>
                  <a:pt x="514545" y="822808"/>
                  <a:pt x="514545" y="822808"/>
                </a:cubicBezTo>
                <a:cubicBezTo>
                  <a:pt x="514545" y="823172"/>
                  <a:pt x="514545" y="823172"/>
                  <a:pt x="514545" y="823535"/>
                </a:cubicBezTo>
                <a:cubicBezTo>
                  <a:pt x="514545" y="823899"/>
                  <a:pt x="514181" y="824626"/>
                  <a:pt x="514181" y="824989"/>
                </a:cubicBezTo>
                <a:lnTo>
                  <a:pt x="510540" y="978053"/>
                </a:lnTo>
                <a:cubicBezTo>
                  <a:pt x="510540" y="979871"/>
                  <a:pt x="511268" y="981689"/>
                  <a:pt x="512725" y="983143"/>
                </a:cubicBezTo>
                <a:lnTo>
                  <a:pt x="666037" y="1143479"/>
                </a:lnTo>
                <a:cubicBezTo>
                  <a:pt x="667494" y="1144933"/>
                  <a:pt x="669314" y="1145660"/>
                  <a:pt x="671135" y="1145660"/>
                </a:cubicBezTo>
                <a:cubicBezTo>
                  <a:pt x="671863" y="1145660"/>
                  <a:pt x="672592" y="1145660"/>
                  <a:pt x="673320" y="1145296"/>
                </a:cubicBezTo>
                <a:cubicBezTo>
                  <a:pt x="675869" y="1144569"/>
                  <a:pt x="678054" y="1142388"/>
                  <a:pt x="678418" y="1139843"/>
                </a:cubicBezTo>
                <a:cubicBezTo>
                  <a:pt x="679146" y="1135480"/>
                  <a:pt x="699540" y="1034407"/>
                  <a:pt x="702089" y="1020228"/>
                </a:cubicBezTo>
                <a:cubicBezTo>
                  <a:pt x="707551" y="1011138"/>
                  <a:pt x="763268" y="963510"/>
                  <a:pt x="813886" y="922427"/>
                </a:cubicBezTo>
                <a:lnTo>
                  <a:pt x="981401" y="808629"/>
                </a:lnTo>
                <a:lnTo>
                  <a:pt x="1013083" y="828625"/>
                </a:lnTo>
                <a:lnTo>
                  <a:pt x="995967" y="899885"/>
                </a:lnTo>
                <a:cubicBezTo>
                  <a:pt x="995967" y="900249"/>
                  <a:pt x="995967" y="900249"/>
                  <a:pt x="995967" y="900612"/>
                </a:cubicBezTo>
                <a:cubicBezTo>
                  <a:pt x="995967" y="901339"/>
                  <a:pt x="995967" y="901703"/>
                  <a:pt x="995967" y="902430"/>
                </a:cubicBezTo>
                <a:cubicBezTo>
                  <a:pt x="995967" y="902794"/>
                  <a:pt x="995967" y="903157"/>
                  <a:pt x="996331" y="903885"/>
                </a:cubicBezTo>
                <a:cubicBezTo>
                  <a:pt x="996331" y="904248"/>
                  <a:pt x="996331" y="904248"/>
                  <a:pt x="996331" y="904612"/>
                </a:cubicBezTo>
                <a:cubicBezTo>
                  <a:pt x="996331" y="904975"/>
                  <a:pt x="996696" y="905339"/>
                  <a:pt x="997060" y="905702"/>
                </a:cubicBezTo>
                <a:cubicBezTo>
                  <a:pt x="997060" y="905702"/>
                  <a:pt x="997060" y="906066"/>
                  <a:pt x="997060" y="906066"/>
                </a:cubicBezTo>
                <a:lnTo>
                  <a:pt x="1022551" y="942423"/>
                </a:lnTo>
                <a:cubicBezTo>
                  <a:pt x="1022915" y="942787"/>
                  <a:pt x="1023279" y="943514"/>
                  <a:pt x="1023643" y="943877"/>
                </a:cubicBezTo>
                <a:lnTo>
                  <a:pt x="1114684" y="1023863"/>
                </a:lnTo>
                <a:cubicBezTo>
                  <a:pt x="1116869" y="1027135"/>
                  <a:pt x="1120146" y="1027499"/>
                  <a:pt x="1123060" y="1026045"/>
                </a:cubicBezTo>
                <a:close/>
                <a:moveTo>
                  <a:pt x="810973" y="907884"/>
                </a:moveTo>
                <a:lnTo>
                  <a:pt x="616511" y="647930"/>
                </a:lnTo>
                <a:lnTo>
                  <a:pt x="965742" y="802448"/>
                </a:lnTo>
                <a:lnTo>
                  <a:pt x="810973" y="907884"/>
                </a:lnTo>
                <a:close/>
                <a:moveTo>
                  <a:pt x="865597" y="145837"/>
                </a:moveTo>
                <a:lnTo>
                  <a:pt x="1058967" y="559945"/>
                </a:lnTo>
                <a:lnTo>
                  <a:pt x="753800" y="258544"/>
                </a:lnTo>
                <a:lnTo>
                  <a:pt x="865597" y="145837"/>
                </a:lnTo>
                <a:close/>
                <a:moveTo>
                  <a:pt x="882349" y="147654"/>
                </a:moveTo>
                <a:lnTo>
                  <a:pt x="1147459" y="263270"/>
                </a:lnTo>
                <a:lnTo>
                  <a:pt x="1080453" y="571216"/>
                </a:lnTo>
                <a:lnTo>
                  <a:pt x="882349" y="147654"/>
                </a:lnTo>
                <a:close/>
                <a:moveTo>
                  <a:pt x="746516" y="271633"/>
                </a:moveTo>
                <a:lnTo>
                  <a:pt x="1066615" y="587577"/>
                </a:lnTo>
                <a:lnTo>
                  <a:pt x="605586" y="621753"/>
                </a:lnTo>
                <a:lnTo>
                  <a:pt x="746516" y="271633"/>
                </a:lnTo>
                <a:close/>
                <a:moveTo>
                  <a:pt x="977395" y="791904"/>
                </a:moveTo>
                <a:lnTo>
                  <a:pt x="623794" y="635205"/>
                </a:lnTo>
                <a:lnTo>
                  <a:pt x="1070620" y="601756"/>
                </a:lnTo>
                <a:lnTo>
                  <a:pt x="977395" y="791904"/>
                </a:lnTo>
                <a:close/>
                <a:moveTo>
                  <a:pt x="1368141" y="268360"/>
                </a:moveTo>
                <a:lnTo>
                  <a:pt x="1237770" y="461417"/>
                </a:lnTo>
                <a:lnTo>
                  <a:pt x="1094291" y="575579"/>
                </a:lnTo>
                <a:lnTo>
                  <a:pt x="1161661" y="266543"/>
                </a:lnTo>
                <a:lnTo>
                  <a:pt x="1368141" y="268360"/>
                </a:lnTo>
                <a:close/>
                <a:moveTo>
                  <a:pt x="1225753" y="212007"/>
                </a:moveTo>
                <a:lnTo>
                  <a:pt x="1155106" y="250909"/>
                </a:lnTo>
                <a:lnTo>
                  <a:pt x="902378" y="140747"/>
                </a:lnTo>
                <a:lnTo>
                  <a:pt x="1124152" y="140747"/>
                </a:lnTo>
                <a:lnTo>
                  <a:pt x="1225753" y="212007"/>
                </a:lnTo>
                <a:close/>
                <a:moveTo>
                  <a:pt x="209742" y="17496"/>
                </a:moveTo>
                <a:lnTo>
                  <a:pt x="265823" y="51671"/>
                </a:lnTo>
                <a:lnTo>
                  <a:pt x="252349" y="248728"/>
                </a:lnTo>
                <a:lnTo>
                  <a:pt x="135089" y="207644"/>
                </a:lnTo>
                <a:lnTo>
                  <a:pt x="135089" y="126567"/>
                </a:lnTo>
                <a:lnTo>
                  <a:pt x="209742" y="17496"/>
                </a:lnTo>
                <a:close/>
                <a:moveTo>
                  <a:pt x="171141" y="315988"/>
                </a:moveTo>
                <a:lnTo>
                  <a:pt x="139459" y="224368"/>
                </a:lnTo>
                <a:lnTo>
                  <a:pt x="243609" y="261089"/>
                </a:lnTo>
                <a:lnTo>
                  <a:pt x="171141" y="315988"/>
                </a:lnTo>
                <a:close/>
                <a:moveTo>
                  <a:pt x="20378" y="241456"/>
                </a:moveTo>
                <a:lnTo>
                  <a:pt x="122343" y="220732"/>
                </a:lnTo>
                <a:lnTo>
                  <a:pt x="156939" y="320351"/>
                </a:lnTo>
                <a:lnTo>
                  <a:pt x="86655" y="320351"/>
                </a:lnTo>
                <a:lnTo>
                  <a:pt x="20378" y="241456"/>
                </a:lnTo>
                <a:close/>
                <a:moveTo>
                  <a:pt x="400927" y="156744"/>
                </a:moveTo>
                <a:cubicBezTo>
                  <a:pt x="399470" y="156744"/>
                  <a:pt x="398014" y="157107"/>
                  <a:pt x="396921" y="157835"/>
                </a:cubicBezTo>
                <a:lnTo>
                  <a:pt x="266916" y="244365"/>
                </a:lnTo>
                <a:lnTo>
                  <a:pt x="280025" y="54944"/>
                </a:lnTo>
                <a:lnTo>
                  <a:pt x="423869" y="61851"/>
                </a:lnTo>
                <a:lnTo>
                  <a:pt x="510175" y="125840"/>
                </a:lnTo>
                <a:lnTo>
                  <a:pt x="510175" y="156744"/>
                </a:lnTo>
                <a:lnTo>
                  <a:pt x="400927" y="156744"/>
                </a:lnTo>
                <a:lnTo>
                  <a:pt x="400927" y="156744"/>
                </a:lnTo>
                <a:close/>
                <a:moveTo>
                  <a:pt x="520008" y="171287"/>
                </a:moveTo>
                <a:lnTo>
                  <a:pt x="681331" y="171287"/>
                </a:lnTo>
                <a:lnTo>
                  <a:pt x="732678" y="254545"/>
                </a:lnTo>
                <a:lnTo>
                  <a:pt x="324817" y="389066"/>
                </a:lnTo>
                <a:lnTo>
                  <a:pt x="327730" y="313080"/>
                </a:lnTo>
                <a:lnTo>
                  <a:pt x="520008" y="171287"/>
                </a:lnTo>
                <a:close/>
                <a:moveTo>
                  <a:pt x="550233" y="463962"/>
                </a:moveTo>
                <a:cubicBezTo>
                  <a:pt x="549505" y="462144"/>
                  <a:pt x="548412" y="460690"/>
                  <a:pt x="546592" y="459599"/>
                </a:cubicBezTo>
                <a:lnTo>
                  <a:pt x="419135" y="392702"/>
                </a:lnTo>
                <a:cubicBezTo>
                  <a:pt x="418043" y="391975"/>
                  <a:pt x="416950" y="391975"/>
                  <a:pt x="415858" y="391975"/>
                </a:cubicBezTo>
                <a:lnTo>
                  <a:pt x="362690" y="391975"/>
                </a:lnTo>
                <a:lnTo>
                  <a:pt x="731222" y="270542"/>
                </a:lnTo>
                <a:lnTo>
                  <a:pt x="595025" y="608300"/>
                </a:lnTo>
                <a:lnTo>
                  <a:pt x="550233" y="463962"/>
                </a:lnTo>
                <a:close/>
                <a:moveTo>
                  <a:pt x="596482" y="645021"/>
                </a:moveTo>
                <a:lnTo>
                  <a:pt x="790216" y="903885"/>
                </a:lnTo>
                <a:lnTo>
                  <a:pt x="530933" y="822081"/>
                </a:lnTo>
                <a:lnTo>
                  <a:pt x="596482" y="645021"/>
                </a:lnTo>
                <a:close/>
                <a:moveTo>
                  <a:pt x="687158" y="1018410"/>
                </a:moveTo>
                <a:cubicBezTo>
                  <a:pt x="685701" y="1026772"/>
                  <a:pt x="672227" y="1094760"/>
                  <a:pt x="666401" y="1124573"/>
                </a:cubicBezTo>
                <a:lnTo>
                  <a:pt x="525106" y="976599"/>
                </a:lnTo>
                <a:lnTo>
                  <a:pt x="528384" y="836260"/>
                </a:lnTo>
                <a:lnTo>
                  <a:pt x="794222" y="920245"/>
                </a:lnTo>
                <a:cubicBezTo>
                  <a:pt x="724667" y="976963"/>
                  <a:pt x="688615" y="1009684"/>
                  <a:pt x="687158" y="1018410"/>
                </a:cubicBezTo>
                <a:close/>
                <a:moveTo>
                  <a:pt x="990141" y="798449"/>
                </a:moveTo>
                <a:lnTo>
                  <a:pt x="1073534" y="628660"/>
                </a:lnTo>
                <a:lnTo>
                  <a:pt x="1071713" y="662473"/>
                </a:lnTo>
                <a:cubicBezTo>
                  <a:pt x="1071713" y="663200"/>
                  <a:pt x="1071713" y="664291"/>
                  <a:pt x="1072077" y="665018"/>
                </a:cubicBezTo>
                <a:lnTo>
                  <a:pt x="1093562" y="733006"/>
                </a:lnTo>
                <a:lnTo>
                  <a:pt x="1093562" y="816991"/>
                </a:lnTo>
                <a:lnTo>
                  <a:pt x="1056054" y="875162"/>
                </a:lnTo>
                <a:lnTo>
                  <a:pt x="1012719" y="891523"/>
                </a:lnTo>
                <a:lnTo>
                  <a:pt x="1027649" y="828262"/>
                </a:lnTo>
                <a:cubicBezTo>
                  <a:pt x="1028378" y="825353"/>
                  <a:pt x="1026921" y="822081"/>
                  <a:pt x="1024372" y="820263"/>
                </a:cubicBezTo>
                <a:lnTo>
                  <a:pt x="990141" y="798449"/>
                </a:lnTo>
                <a:close/>
                <a:moveTo>
                  <a:pt x="1013811" y="906793"/>
                </a:moveTo>
                <a:lnTo>
                  <a:pt x="1061516" y="888978"/>
                </a:lnTo>
                <a:lnTo>
                  <a:pt x="1202083" y="906066"/>
                </a:lnTo>
                <a:lnTo>
                  <a:pt x="1195892" y="967873"/>
                </a:lnTo>
                <a:lnTo>
                  <a:pt x="1119782" y="1010775"/>
                </a:lnTo>
                <a:lnTo>
                  <a:pt x="1033476" y="934788"/>
                </a:lnTo>
                <a:lnTo>
                  <a:pt x="1013811" y="90679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63E6908-9F86-6A4C-92E5-C7510811913B}"/>
              </a:ext>
            </a:extLst>
          </p:cNvPr>
          <p:cNvSpPr/>
          <p:nvPr userDrawn="1"/>
        </p:nvSpPr>
        <p:spPr>
          <a:xfrm>
            <a:off x="552689" y="6642441"/>
            <a:ext cx="505474" cy="318982"/>
          </a:xfrm>
          <a:custGeom>
            <a:avLst/>
            <a:gdLst>
              <a:gd name="connsiteX0" fmla="*/ 6919 w 180747"/>
              <a:gd name="connsiteY0" fmla="*/ 123344 h 114062"/>
              <a:gd name="connsiteX1" fmla="*/ 7647 w 180747"/>
              <a:gd name="connsiteY1" fmla="*/ 123344 h 114062"/>
              <a:gd name="connsiteX2" fmla="*/ 175526 w 180747"/>
              <a:gd name="connsiteY2" fmla="*/ 105165 h 114062"/>
              <a:gd name="connsiteX3" fmla="*/ 181717 w 180747"/>
              <a:gd name="connsiteY3" fmla="*/ 100075 h 114062"/>
              <a:gd name="connsiteX4" fmla="*/ 179532 w 180747"/>
              <a:gd name="connsiteY4" fmla="*/ 92440 h 114062"/>
              <a:gd name="connsiteX5" fmla="*/ 77566 w 180747"/>
              <a:gd name="connsiteY5" fmla="*/ 1911 h 114062"/>
              <a:gd name="connsiteX6" fmla="*/ 71740 w 180747"/>
              <a:gd name="connsiteY6" fmla="*/ 93 h 114062"/>
              <a:gd name="connsiteX7" fmla="*/ 66642 w 180747"/>
              <a:gd name="connsiteY7" fmla="*/ 3365 h 114062"/>
              <a:gd name="connsiteX8" fmla="*/ 1092 w 180747"/>
              <a:gd name="connsiteY8" fmla="*/ 112073 h 114062"/>
              <a:gd name="connsiteX9" fmla="*/ 1092 w 180747"/>
              <a:gd name="connsiteY9" fmla="*/ 119708 h 114062"/>
              <a:gd name="connsiteX10" fmla="*/ 6919 w 180747"/>
              <a:gd name="connsiteY10" fmla="*/ 123344 h 114062"/>
              <a:gd name="connsiteX11" fmla="*/ 74289 w 180747"/>
              <a:gd name="connsiteY11" fmla="*/ 18635 h 114062"/>
              <a:gd name="connsiteX12" fmla="*/ 157682 w 180747"/>
              <a:gd name="connsiteY12" fmla="*/ 92440 h 114062"/>
              <a:gd name="connsiteX13" fmla="*/ 21121 w 180747"/>
              <a:gd name="connsiteY13" fmla="*/ 107346 h 114062"/>
              <a:gd name="connsiteX14" fmla="*/ 74289 w 180747"/>
              <a:gd name="connsiteY14" fmla="*/ 18635 h 114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747" h="114062">
                <a:moveTo>
                  <a:pt x="6919" y="123344"/>
                </a:moveTo>
                <a:cubicBezTo>
                  <a:pt x="7283" y="123344"/>
                  <a:pt x="7283" y="123344"/>
                  <a:pt x="7647" y="123344"/>
                </a:cubicBezTo>
                <a:lnTo>
                  <a:pt x="175526" y="105165"/>
                </a:lnTo>
                <a:cubicBezTo>
                  <a:pt x="178439" y="104801"/>
                  <a:pt x="180988" y="102983"/>
                  <a:pt x="181717" y="100075"/>
                </a:cubicBezTo>
                <a:cubicBezTo>
                  <a:pt x="182445" y="97166"/>
                  <a:pt x="181717" y="94258"/>
                  <a:pt x="179532" y="92440"/>
                </a:cubicBezTo>
                <a:lnTo>
                  <a:pt x="77566" y="1911"/>
                </a:lnTo>
                <a:cubicBezTo>
                  <a:pt x="76110" y="456"/>
                  <a:pt x="73925" y="-271"/>
                  <a:pt x="71740" y="93"/>
                </a:cubicBezTo>
                <a:cubicBezTo>
                  <a:pt x="69555" y="456"/>
                  <a:pt x="67734" y="1547"/>
                  <a:pt x="66642" y="3365"/>
                </a:cubicBezTo>
                <a:lnTo>
                  <a:pt x="1092" y="112073"/>
                </a:lnTo>
                <a:cubicBezTo>
                  <a:pt x="-364" y="114618"/>
                  <a:pt x="-364" y="117526"/>
                  <a:pt x="1092" y="119708"/>
                </a:cubicBezTo>
                <a:cubicBezTo>
                  <a:pt x="2185" y="121889"/>
                  <a:pt x="4370" y="123344"/>
                  <a:pt x="6919" y="123344"/>
                </a:cubicBezTo>
                <a:close/>
                <a:moveTo>
                  <a:pt x="74289" y="18635"/>
                </a:moveTo>
                <a:lnTo>
                  <a:pt x="157682" y="92440"/>
                </a:lnTo>
                <a:lnTo>
                  <a:pt x="21121" y="107346"/>
                </a:lnTo>
                <a:lnTo>
                  <a:pt x="74289" y="1863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3EAF71B-1C46-F147-BF68-3DD180614A2F}"/>
              </a:ext>
            </a:extLst>
          </p:cNvPr>
          <p:cNvSpPr/>
          <p:nvPr userDrawn="1"/>
        </p:nvSpPr>
        <p:spPr>
          <a:xfrm rot="3600000">
            <a:off x="21007107" y="-34984"/>
            <a:ext cx="3884167" cy="3189833"/>
          </a:xfrm>
          <a:custGeom>
            <a:avLst/>
            <a:gdLst>
              <a:gd name="connsiteX0" fmla="*/ 1123060 w 1388905"/>
              <a:gd name="connsiteY0" fmla="*/ 1026045 h 1140623"/>
              <a:gd name="connsiteX1" fmla="*/ 1206817 w 1388905"/>
              <a:gd name="connsiteY1" fmla="*/ 978780 h 1140623"/>
              <a:gd name="connsiteX2" fmla="*/ 1210458 w 1388905"/>
              <a:gd name="connsiteY2" fmla="*/ 973327 h 1140623"/>
              <a:gd name="connsiteX3" fmla="*/ 1217742 w 1388905"/>
              <a:gd name="connsiteY3" fmla="*/ 900612 h 1140623"/>
              <a:gd name="connsiteX4" fmla="*/ 1211187 w 1388905"/>
              <a:gd name="connsiteY4" fmla="*/ 892614 h 1140623"/>
              <a:gd name="connsiteX5" fmla="*/ 1073170 w 1388905"/>
              <a:gd name="connsiteY5" fmla="*/ 875889 h 1140623"/>
              <a:gd name="connsiteX6" fmla="*/ 1107037 w 1388905"/>
              <a:gd name="connsiteY6" fmla="*/ 823899 h 1140623"/>
              <a:gd name="connsiteX7" fmla="*/ 1108129 w 1388905"/>
              <a:gd name="connsiteY7" fmla="*/ 819899 h 1140623"/>
              <a:gd name="connsiteX8" fmla="*/ 1108129 w 1388905"/>
              <a:gd name="connsiteY8" fmla="*/ 732642 h 1140623"/>
              <a:gd name="connsiteX9" fmla="*/ 1107765 w 1388905"/>
              <a:gd name="connsiteY9" fmla="*/ 730461 h 1140623"/>
              <a:gd name="connsiteX10" fmla="*/ 1086279 w 1388905"/>
              <a:gd name="connsiteY10" fmla="*/ 662473 h 1140623"/>
              <a:gd name="connsiteX11" fmla="*/ 1089557 w 1388905"/>
              <a:gd name="connsiteY11" fmla="*/ 597757 h 1140623"/>
              <a:gd name="connsiteX12" fmla="*/ 1247603 w 1388905"/>
              <a:gd name="connsiteY12" fmla="*/ 472324 h 1140623"/>
              <a:gd name="connsiteX13" fmla="*/ 1249060 w 1388905"/>
              <a:gd name="connsiteY13" fmla="*/ 470870 h 1140623"/>
              <a:gd name="connsiteX14" fmla="*/ 1387805 w 1388905"/>
              <a:gd name="connsiteY14" fmla="*/ 265815 h 1140623"/>
              <a:gd name="connsiteX15" fmla="*/ 1388169 w 1388905"/>
              <a:gd name="connsiteY15" fmla="*/ 258180 h 1140623"/>
              <a:gd name="connsiteX16" fmla="*/ 1381614 w 1388905"/>
              <a:gd name="connsiteY16" fmla="*/ 254181 h 1140623"/>
              <a:gd name="connsiteX17" fmla="*/ 1183146 w 1388905"/>
              <a:gd name="connsiteY17" fmla="*/ 252000 h 1140623"/>
              <a:gd name="connsiteX18" fmla="*/ 1242869 w 1388905"/>
              <a:gd name="connsiteY18" fmla="*/ 219278 h 1140623"/>
              <a:gd name="connsiteX19" fmla="*/ 1246510 w 1388905"/>
              <a:gd name="connsiteY19" fmla="*/ 213461 h 1140623"/>
              <a:gd name="connsiteX20" fmla="*/ 1243597 w 1388905"/>
              <a:gd name="connsiteY20" fmla="*/ 207280 h 1140623"/>
              <a:gd name="connsiteX21" fmla="*/ 1130707 w 1388905"/>
              <a:gd name="connsiteY21" fmla="*/ 127658 h 1140623"/>
              <a:gd name="connsiteX22" fmla="*/ 1126337 w 1388905"/>
              <a:gd name="connsiteY22" fmla="*/ 126204 h 1140623"/>
              <a:gd name="connsiteX23" fmla="*/ 867418 w 1388905"/>
              <a:gd name="connsiteY23" fmla="*/ 126204 h 1140623"/>
              <a:gd name="connsiteX24" fmla="*/ 867054 w 1388905"/>
              <a:gd name="connsiteY24" fmla="*/ 126204 h 1140623"/>
              <a:gd name="connsiteX25" fmla="*/ 865233 w 1388905"/>
              <a:gd name="connsiteY25" fmla="*/ 126567 h 1140623"/>
              <a:gd name="connsiteX26" fmla="*/ 864505 w 1388905"/>
              <a:gd name="connsiteY26" fmla="*/ 126931 h 1140623"/>
              <a:gd name="connsiteX27" fmla="*/ 862684 w 1388905"/>
              <a:gd name="connsiteY27" fmla="*/ 128385 h 1140623"/>
              <a:gd name="connsiteX28" fmla="*/ 862684 w 1388905"/>
              <a:gd name="connsiteY28" fmla="*/ 128385 h 1140623"/>
              <a:gd name="connsiteX29" fmla="*/ 745060 w 1388905"/>
              <a:gd name="connsiteY29" fmla="*/ 247273 h 1140623"/>
              <a:gd name="connsiteX30" fmla="*/ 691528 w 1388905"/>
              <a:gd name="connsiteY30" fmla="*/ 160380 h 1140623"/>
              <a:gd name="connsiteX31" fmla="*/ 685337 w 1388905"/>
              <a:gd name="connsiteY31" fmla="*/ 156744 h 1140623"/>
              <a:gd name="connsiteX32" fmla="*/ 524742 w 1388905"/>
              <a:gd name="connsiteY32" fmla="*/ 156744 h 1140623"/>
              <a:gd name="connsiteX33" fmla="*/ 524742 w 1388905"/>
              <a:gd name="connsiteY33" fmla="*/ 122204 h 1140623"/>
              <a:gd name="connsiteX34" fmla="*/ 521829 w 1388905"/>
              <a:gd name="connsiteY34" fmla="*/ 116387 h 1140623"/>
              <a:gd name="connsiteX35" fmla="*/ 430788 w 1388905"/>
              <a:gd name="connsiteY35" fmla="*/ 49126 h 1140623"/>
              <a:gd name="connsiteX36" fmla="*/ 426783 w 1388905"/>
              <a:gd name="connsiteY36" fmla="*/ 47672 h 1140623"/>
              <a:gd name="connsiteX37" fmla="*/ 275655 w 1388905"/>
              <a:gd name="connsiteY37" fmla="*/ 40401 h 1140623"/>
              <a:gd name="connsiteX38" fmla="*/ 211563 w 1388905"/>
              <a:gd name="connsiteY38" fmla="*/ 1135 h 1140623"/>
              <a:gd name="connsiteX39" fmla="*/ 201731 w 1388905"/>
              <a:gd name="connsiteY39" fmla="*/ 3316 h 1140623"/>
              <a:gd name="connsiteX40" fmla="*/ 121615 w 1388905"/>
              <a:gd name="connsiteY40" fmla="*/ 119659 h 1140623"/>
              <a:gd name="connsiteX41" fmla="*/ 120158 w 1388905"/>
              <a:gd name="connsiteY41" fmla="*/ 123659 h 1140623"/>
              <a:gd name="connsiteX42" fmla="*/ 120158 w 1388905"/>
              <a:gd name="connsiteY42" fmla="*/ 206190 h 1140623"/>
              <a:gd name="connsiteX43" fmla="*/ 5812 w 1388905"/>
              <a:gd name="connsiteY43" fmla="*/ 229458 h 1140623"/>
              <a:gd name="connsiteX44" fmla="*/ 349 w 1388905"/>
              <a:gd name="connsiteY44" fmla="*/ 234185 h 1140623"/>
              <a:gd name="connsiteX45" fmla="*/ 1806 w 1388905"/>
              <a:gd name="connsiteY45" fmla="*/ 241093 h 1140623"/>
              <a:gd name="connsiteX46" fmla="*/ 78280 w 1388905"/>
              <a:gd name="connsiteY46" fmla="*/ 331986 h 1140623"/>
              <a:gd name="connsiteX47" fmla="*/ 83742 w 1388905"/>
              <a:gd name="connsiteY47" fmla="*/ 334531 h 1140623"/>
              <a:gd name="connsiteX48" fmla="*/ 167499 w 1388905"/>
              <a:gd name="connsiteY48" fmla="*/ 334531 h 1140623"/>
              <a:gd name="connsiteX49" fmla="*/ 167499 w 1388905"/>
              <a:gd name="connsiteY49" fmla="*/ 334531 h 1140623"/>
              <a:gd name="connsiteX50" fmla="*/ 168228 w 1388905"/>
              <a:gd name="connsiteY50" fmla="*/ 334531 h 1140623"/>
              <a:gd name="connsiteX51" fmla="*/ 170049 w 1388905"/>
              <a:gd name="connsiteY51" fmla="*/ 334167 h 1140623"/>
              <a:gd name="connsiteX52" fmla="*/ 170049 w 1388905"/>
              <a:gd name="connsiteY52" fmla="*/ 334167 h 1140623"/>
              <a:gd name="connsiteX53" fmla="*/ 170413 w 1388905"/>
              <a:gd name="connsiteY53" fmla="*/ 334167 h 1140623"/>
              <a:gd name="connsiteX54" fmla="*/ 172233 w 1388905"/>
              <a:gd name="connsiteY54" fmla="*/ 333076 h 1140623"/>
              <a:gd name="connsiteX55" fmla="*/ 262910 w 1388905"/>
              <a:gd name="connsiteY55" fmla="*/ 263998 h 1140623"/>
              <a:gd name="connsiteX56" fmla="*/ 403476 w 1388905"/>
              <a:gd name="connsiteY56" fmla="*/ 170560 h 1140623"/>
              <a:gd name="connsiteX57" fmla="*/ 495973 w 1388905"/>
              <a:gd name="connsiteY57" fmla="*/ 170560 h 1140623"/>
              <a:gd name="connsiteX58" fmla="*/ 316806 w 1388905"/>
              <a:gd name="connsiteY58" fmla="*/ 302900 h 1140623"/>
              <a:gd name="connsiteX59" fmla="*/ 313892 w 1388905"/>
              <a:gd name="connsiteY59" fmla="*/ 308353 h 1140623"/>
              <a:gd name="connsiteX60" fmla="*/ 310251 w 1388905"/>
              <a:gd name="connsiteY60" fmla="*/ 398156 h 1140623"/>
              <a:gd name="connsiteX61" fmla="*/ 310615 w 1388905"/>
              <a:gd name="connsiteY61" fmla="*/ 399246 h 1140623"/>
              <a:gd name="connsiteX62" fmla="*/ 310615 w 1388905"/>
              <a:gd name="connsiteY62" fmla="*/ 400701 h 1140623"/>
              <a:gd name="connsiteX63" fmla="*/ 310615 w 1388905"/>
              <a:gd name="connsiteY63" fmla="*/ 400701 h 1140623"/>
              <a:gd name="connsiteX64" fmla="*/ 311343 w 1388905"/>
              <a:gd name="connsiteY64" fmla="*/ 401791 h 1140623"/>
              <a:gd name="connsiteX65" fmla="*/ 312072 w 1388905"/>
              <a:gd name="connsiteY65" fmla="*/ 403246 h 1140623"/>
              <a:gd name="connsiteX66" fmla="*/ 312072 w 1388905"/>
              <a:gd name="connsiteY66" fmla="*/ 403246 h 1140623"/>
              <a:gd name="connsiteX67" fmla="*/ 312800 w 1388905"/>
              <a:gd name="connsiteY67" fmla="*/ 403973 h 1140623"/>
              <a:gd name="connsiteX68" fmla="*/ 314257 w 1388905"/>
              <a:gd name="connsiteY68" fmla="*/ 405064 h 1140623"/>
              <a:gd name="connsiteX69" fmla="*/ 315349 w 1388905"/>
              <a:gd name="connsiteY69" fmla="*/ 405427 h 1140623"/>
              <a:gd name="connsiteX70" fmla="*/ 316806 w 1388905"/>
              <a:gd name="connsiteY70" fmla="*/ 405791 h 1140623"/>
              <a:gd name="connsiteX71" fmla="*/ 317170 w 1388905"/>
              <a:gd name="connsiteY71" fmla="*/ 405791 h 1140623"/>
              <a:gd name="connsiteX72" fmla="*/ 413673 w 1388905"/>
              <a:gd name="connsiteY72" fmla="*/ 405791 h 1140623"/>
              <a:gd name="connsiteX73" fmla="*/ 537124 w 1388905"/>
              <a:gd name="connsiteY73" fmla="*/ 470143 h 1140623"/>
              <a:gd name="connsiteX74" fmla="*/ 586649 w 1388905"/>
              <a:gd name="connsiteY74" fmla="*/ 628660 h 1140623"/>
              <a:gd name="connsiteX75" fmla="*/ 514545 w 1388905"/>
              <a:gd name="connsiteY75" fmla="*/ 822808 h 1140623"/>
              <a:gd name="connsiteX76" fmla="*/ 514545 w 1388905"/>
              <a:gd name="connsiteY76" fmla="*/ 822808 h 1140623"/>
              <a:gd name="connsiteX77" fmla="*/ 514545 w 1388905"/>
              <a:gd name="connsiteY77" fmla="*/ 822808 h 1140623"/>
              <a:gd name="connsiteX78" fmla="*/ 514545 w 1388905"/>
              <a:gd name="connsiteY78" fmla="*/ 823535 h 1140623"/>
              <a:gd name="connsiteX79" fmla="*/ 514181 w 1388905"/>
              <a:gd name="connsiteY79" fmla="*/ 824989 h 1140623"/>
              <a:gd name="connsiteX80" fmla="*/ 510540 w 1388905"/>
              <a:gd name="connsiteY80" fmla="*/ 978053 h 1140623"/>
              <a:gd name="connsiteX81" fmla="*/ 512725 w 1388905"/>
              <a:gd name="connsiteY81" fmla="*/ 983143 h 1140623"/>
              <a:gd name="connsiteX82" fmla="*/ 666037 w 1388905"/>
              <a:gd name="connsiteY82" fmla="*/ 1143479 h 1140623"/>
              <a:gd name="connsiteX83" fmla="*/ 671135 w 1388905"/>
              <a:gd name="connsiteY83" fmla="*/ 1145660 h 1140623"/>
              <a:gd name="connsiteX84" fmla="*/ 673320 w 1388905"/>
              <a:gd name="connsiteY84" fmla="*/ 1145296 h 1140623"/>
              <a:gd name="connsiteX85" fmla="*/ 678418 w 1388905"/>
              <a:gd name="connsiteY85" fmla="*/ 1139843 h 1140623"/>
              <a:gd name="connsiteX86" fmla="*/ 702089 w 1388905"/>
              <a:gd name="connsiteY86" fmla="*/ 1020228 h 1140623"/>
              <a:gd name="connsiteX87" fmla="*/ 813886 w 1388905"/>
              <a:gd name="connsiteY87" fmla="*/ 922427 h 1140623"/>
              <a:gd name="connsiteX88" fmla="*/ 981401 w 1388905"/>
              <a:gd name="connsiteY88" fmla="*/ 808629 h 1140623"/>
              <a:gd name="connsiteX89" fmla="*/ 1013083 w 1388905"/>
              <a:gd name="connsiteY89" fmla="*/ 828625 h 1140623"/>
              <a:gd name="connsiteX90" fmla="*/ 995967 w 1388905"/>
              <a:gd name="connsiteY90" fmla="*/ 899885 h 1140623"/>
              <a:gd name="connsiteX91" fmla="*/ 995967 w 1388905"/>
              <a:gd name="connsiteY91" fmla="*/ 900612 h 1140623"/>
              <a:gd name="connsiteX92" fmla="*/ 995967 w 1388905"/>
              <a:gd name="connsiteY92" fmla="*/ 902430 h 1140623"/>
              <a:gd name="connsiteX93" fmla="*/ 996331 w 1388905"/>
              <a:gd name="connsiteY93" fmla="*/ 903885 h 1140623"/>
              <a:gd name="connsiteX94" fmla="*/ 996331 w 1388905"/>
              <a:gd name="connsiteY94" fmla="*/ 904612 h 1140623"/>
              <a:gd name="connsiteX95" fmla="*/ 997060 w 1388905"/>
              <a:gd name="connsiteY95" fmla="*/ 905702 h 1140623"/>
              <a:gd name="connsiteX96" fmla="*/ 997060 w 1388905"/>
              <a:gd name="connsiteY96" fmla="*/ 906066 h 1140623"/>
              <a:gd name="connsiteX97" fmla="*/ 1022551 w 1388905"/>
              <a:gd name="connsiteY97" fmla="*/ 942423 h 1140623"/>
              <a:gd name="connsiteX98" fmla="*/ 1023643 w 1388905"/>
              <a:gd name="connsiteY98" fmla="*/ 943877 h 1140623"/>
              <a:gd name="connsiteX99" fmla="*/ 1114684 w 1388905"/>
              <a:gd name="connsiteY99" fmla="*/ 1023863 h 1140623"/>
              <a:gd name="connsiteX100" fmla="*/ 1123060 w 1388905"/>
              <a:gd name="connsiteY100" fmla="*/ 1026045 h 1140623"/>
              <a:gd name="connsiteX101" fmla="*/ 810973 w 1388905"/>
              <a:gd name="connsiteY101" fmla="*/ 907884 h 1140623"/>
              <a:gd name="connsiteX102" fmla="*/ 616511 w 1388905"/>
              <a:gd name="connsiteY102" fmla="*/ 647930 h 1140623"/>
              <a:gd name="connsiteX103" fmla="*/ 965742 w 1388905"/>
              <a:gd name="connsiteY103" fmla="*/ 802448 h 1140623"/>
              <a:gd name="connsiteX104" fmla="*/ 810973 w 1388905"/>
              <a:gd name="connsiteY104" fmla="*/ 907884 h 1140623"/>
              <a:gd name="connsiteX105" fmla="*/ 865597 w 1388905"/>
              <a:gd name="connsiteY105" fmla="*/ 145837 h 1140623"/>
              <a:gd name="connsiteX106" fmla="*/ 1058967 w 1388905"/>
              <a:gd name="connsiteY106" fmla="*/ 559945 h 1140623"/>
              <a:gd name="connsiteX107" fmla="*/ 753800 w 1388905"/>
              <a:gd name="connsiteY107" fmla="*/ 258544 h 1140623"/>
              <a:gd name="connsiteX108" fmla="*/ 865597 w 1388905"/>
              <a:gd name="connsiteY108" fmla="*/ 145837 h 1140623"/>
              <a:gd name="connsiteX109" fmla="*/ 882349 w 1388905"/>
              <a:gd name="connsiteY109" fmla="*/ 147654 h 1140623"/>
              <a:gd name="connsiteX110" fmla="*/ 1147459 w 1388905"/>
              <a:gd name="connsiteY110" fmla="*/ 263270 h 1140623"/>
              <a:gd name="connsiteX111" fmla="*/ 1080453 w 1388905"/>
              <a:gd name="connsiteY111" fmla="*/ 571216 h 1140623"/>
              <a:gd name="connsiteX112" fmla="*/ 882349 w 1388905"/>
              <a:gd name="connsiteY112" fmla="*/ 147654 h 1140623"/>
              <a:gd name="connsiteX113" fmla="*/ 746516 w 1388905"/>
              <a:gd name="connsiteY113" fmla="*/ 271633 h 1140623"/>
              <a:gd name="connsiteX114" fmla="*/ 1066615 w 1388905"/>
              <a:gd name="connsiteY114" fmla="*/ 587577 h 1140623"/>
              <a:gd name="connsiteX115" fmla="*/ 605586 w 1388905"/>
              <a:gd name="connsiteY115" fmla="*/ 621753 h 1140623"/>
              <a:gd name="connsiteX116" fmla="*/ 746516 w 1388905"/>
              <a:gd name="connsiteY116" fmla="*/ 271633 h 1140623"/>
              <a:gd name="connsiteX117" fmla="*/ 977395 w 1388905"/>
              <a:gd name="connsiteY117" fmla="*/ 791904 h 1140623"/>
              <a:gd name="connsiteX118" fmla="*/ 623794 w 1388905"/>
              <a:gd name="connsiteY118" fmla="*/ 635205 h 1140623"/>
              <a:gd name="connsiteX119" fmla="*/ 1070620 w 1388905"/>
              <a:gd name="connsiteY119" fmla="*/ 601756 h 1140623"/>
              <a:gd name="connsiteX120" fmla="*/ 977395 w 1388905"/>
              <a:gd name="connsiteY120" fmla="*/ 791904 h 1140623"/>
              <a:gd name="connsiteX121" fmla="*/ 1368141 w 1388905"/>
              <a:gd name="connsiteY121" fmla="*/ 268360 h 1140623"/>
              <a:gd name="connsiteX122" fmla="*/ 1237770 w 1388905"/>
              <a:gd name="connsiteY122" fmla="*/ 461417 h 1140623"/>
              <a:gd name="connsiteX123" fmla="*/ 1094291 w 1388905"/>
              <a:gd name="connsiteY123" fmla="*/ 575579 h 1140623"/>
              <a:gd name="connsiteX124" fmla="*/ 1161661 w 1388905"/>
              <a:gd name="connsiteY124" fmla="*/ 266543 h 1140623"/>
              <a:gd name="connsiteX125" fmla="*/ 1368141 w 1388905"/>
              <a:gd name="connsiteY125" fmla="*/ 268360 h 1140623"/>
              <a:gd name="connsiteX126" fmla="*/ 1225753 w 1388905"/>
              <a:gd name="connsiteY126" fmla="*/ 212007 h 1140623"/>
              <a:gd name="connsiteX127" fmla="*/ 1155106 w 1388905"/>
              <a:gd name="connsiteY127" fmla="*/ 250909 h 1140623"/>
              <a:gd name="connsiteX128" fmla="*/ 902378 w 1388905"/>
              <a:gd name="connsiteY128" fmla="*/ 140747 h 1140623"/>
              <a:gd name="connsiteX129" fmla="*/ 1124152 w 1388905"/>
              <a:gd name="connsiteY129" fmla="*/ 140747 h 1140623"/>
              <a:gd name="connsiteX130" fmla="*/ 1225753 w 1388905"/>
              <a:gd name="connsiteY130" fmla="*/ 212007 h 1140623"/>
              <a:gd name="connsiteX131" fmla="*/ 209742 w 1388905"/>
              <a:gd name="connsiteY131" fmla="*/ 17496 h 1140623"/>
              <a:gd name="connsiteX132" fmla="*/ 265823 w 1388905"/>
              <a:gd name="connsiteY132" fmla="*/ 51671 h 1140623"/>
              <a:gd name="connsiteX133" fmla="*/ 252349 w 1388905"/>
              <a:gd name="connsiteY133" fmla="*/ 248728 h 1140623"/>
              <a:gd name="connsiteX134" fmla="*/ 135089 w 1388905"/>
              <a:gd name="connsiteY134" fmla="*/ 207644 h 1140623"/>
              <a:gd name="connsiteX135" fmla="*/ 135089 w 1388905"/>
              <a:gd name="connsiteY135" fmla="*/ 126567 h 1140623"/>
              <a:gd name="connsiteX136" fmla="*/ 209742 w 1388905"/>
              <a:gd name="connsiteY136" fmla="*/ 17496 h 1140623"/>
              <a:gd name="connsiteX137" fmla="*/ 171141 w 1388905"/>
              <a:gd name="connsiteY137" fmla="*/ 315988 h 1140623"/>
              <a:gd name="connsiteX138" fmla="*/ 139459 w 1388905"/>
              <a:gd name="connsiteY138" fmla="*/ 224368 h 1140623"/>
              <a:gd name="connsiteX139" fmla="*/ 243609 w 1388905"/>
              <a:gd name="connsiteY139" fmla="*/ 261089 h 1140623"/>
              <a:gd name="connsiteX140" fmla="*/ 171141 w 1388905"/>
              <a:gd name="connsiteY140" fmla="*/ 315988 h 1140623"/>
              <a:gd name="connsiteX141" fmla="*/ 20378 w 1388905"/>
              <a:gd name="connsiteY141" fmla="*/ 241456 h 1140623"/>
              <a:gd name="connsiteX142" fmla="*/ 122343 w 1388905"/>
              <a:gd name="connsiteY142" fmla="*/ 220732 h 1140623"/>
              <a:gd name="connsiteX143" fmla="*/ 156939 w 1388905"/>
              <a:gd name="connsiteY143" fmla="*/ 320351 h 1140623"/>
              <a:gd name="connsiteX144" fmla="*/ 86655 w 1388905"/>
              <a:gd name="connsiteY144" fmla="*/ 320351 h 1140623"/>
              <a:gd name="connsiteX145" fmla="*/ 20378 w 1388905"/>
              <a:gd name="connsiteY145" fmla="*/ 241456 h 1140623"/>
              <a:gd name="connsiteX146" fmla="*/ 400927 w 1388905"/>
              <a:gd name="connsiteY146" fmla="*/ 156744 h 1140623"/>
              <a:gd name="connsiteX147" fmla="*/ 396921 w 1388905"/>
              <a:gd name="connsiteY147" fmla="*/ 157835 h 1140623"/>
              <a:gd name="connsiteX148" fmla="*/ 266916 w 1388905"/>
              <a:gd name="connsiteY148" fmla="*/ 244365 h 1140623"/>
              <a:gd name="connsiteX149" fmla="*/ 280025 w 1388905"/>
              <a:gd name="connsiteY149" fmla="*/ 54944 h 1140623"/>
              <a:gd name="connsiteX150" fmla="*/ 423869 w 1388905"/>
              <a:gd name="connsiteY150" fmla="*/ 61851 h 1140623"/>
              <a:gd name="connsiteX151" fmla="*/ 510175 w 1388905"/>
              <a:gd name="connsiteY151" fmla="*/ 125840 h 1140623"/>
              <a:gd name="connsiteX152" fmla="*/ 510175 w 1388905"/>
              <a:gd name="connsiteY152" fmla="*/ 156744 h 1140623"/>
              <a:gd name="connsiteX153" fmla="*/ 400927 w 1388905"/>
              <a:gd name="connsiteY153" fmla="*/ 156744 h 1140623"/>
              <a:gd name="connsiteX154" fmla="*/ 400927 w 1388905"/>
              <a:gd name="connsiteY154" fmla="*/ 156744 h 1140623"/>
              <a:gd name="connsiteX155" fmla="*/ 520008 w 1388905"/>
              <a:gd name="connsiteY155" fmla="*/ 171287 h 1140623"/>
              <a:gd name="connsiteX156" fmla="*/ 681331 w 1388905"/>
              <a:gd name="connsiteY156" fmla="*/ 171287 h 1140623"/>
              <a:gd name="connsiteX157" fmla="*/ 732678 w 1388905"/>
              <a:gd name="connsiteY157" fmla="*/ 254545 h 1140623"/>
              <a:gd name="connsiteX158" fmla="*/ 324817 w 1388905"/>
              <a:gd name="connsiteY158" fmla="*/ 389066 h 1140623"/>
              <a:gd name="connsiteX159" fmla="*/ 327730 w 1388905"/>
              <a:gd name="connsiteY159" fmla="*/ 313080 h 1140623"/>
              <a:gd name="connsiteX160" fmla="*/ 520008 w 1388905"/>
              <a:gd name="connsiteY160" fmla="*/ 171287 h 1140623"/>
              <a:gd name="connsiteX161" fmla="*/ 550233 w 1388905"/>
              <a:gd name="connsiteY161" fmla="*/ 463962 h 1140623"/>
              <a:gd name="connsiteX162" fmla="*/ 546592 w 1388905"/>
              <a:gd name="connsiteY162" fmla="*/ 459599 h 1140623"/>
              <a:gd name="connsiteX163" fmla="*/ 419135 w 1388905"/>
              <a:gd name="connsiteY163" fmla="*/ 392702 h 1140623"/>
              <a:gd name="connsiteX164" fmla="*/ 415858 w 1388905"/>
              <a:gd name="connsiteY164" fmla="*/ 391975 h 1140623"/>
              <a:gd name="connsiteX165" fmla="*/ 362690 w 1388905"/>
              <a:gd name="connsiteY165" fmla="*/ 391975 h 1140623"/>
              <a:gd name="connsiteX166" fmla="*/ 731222 w 1388905"/>
              <a:gd name="connsiteY166" fmla="*/ 270542 h 1140623"/>
              <a:gd name="connsiteX167" fmla="*/ 595025 w 1388905"/>
              <a:gd name="connsiteY167" fmla="*/ 608300 h 1140623"/>
              <a:gd name="connsiteX168" fmla="*/ 550233 w 1388905"/>
              <a:gd name="connsiteY168" fmla="*/ 463962 h 1140623"/>
              <a:gd name="connsiteX169" fmla="*/ 596482 w 1388905"/>
              <a:gd name="connsiteY169" fmla="*/ 645021 h 1140623"/>
              <a:gd name="connsiteX170" fmla="*/ 790216 w 1388905"/>
              <a:gd name="connsiteY170" fmla="*/ 903885 h 1140623"/>
              <a:gd name="connsiteX171" fmla="*/ 530933 w 1388905"/>
              <a:gd name="connsiteY171" fmla="*/ 822081 h 1140623"/>
              <a:gd name="connsiteX172" fmla="*/ 596482 w 1388905"/>
              <a:gd name="connsiteY172" fmla="*/ 645021 h 1140623"/>
              <a:gd name="connsiteX173" fmla="*/ 687158 w 1388905"/>
              <a:gd name="connsiteY173" fmla="*/ 1018410 h 1140623"/>
              <a:gd name="connsiteX174" fmla="*/ 666401 w 1388905"/>
              <a:gd name="connsiteY174" fmla="*/ 1124573 h 1140623"/>
              <a:gd name="connsiteX175" fmla="*/ 525106 w 1388905"/>
              <a:gd name="connsiteY175" fmla="*/ 976599 h 1140623"/>
              <a:gd name="connsiteX176" fmla="*/ 528384 w 1388905"/>
              <a:gd name="connsiteY176" fmla="*/ 836260 h 1140623"/>
              <a:gd name="connsiteX177" fmla="*/ 794222 w 1388905"/>
              <a:gd name="connsiteY177" fmla="*/ 920245 h 1140623"/>
              <a:gd name="connsiteX178" fmla="*/ 687158 w 1388905"/>
              <a:gd name="connsiteY178" fmla="*/ 1018410 h 1140623"/>
              <a:gd name="connsiteX179" fmla="*/ 990141 w 1388905"/>
              <a:gd name="connsiteY179" fmla="*/ 798449 h 1140623"/>
              <a:gd name="connsiteX180" fmla="*/ 1073534 w 1388905"/>
              <a:gd name="connsiteY180" fmla="*/ 628660 h 1140623"/>
              <a:gd name="connsiteX181" fmla="*/ 1071713 w 1388905"/>
              <a:gd name="connsiteY181" fmla="*/ 662473 h 1140623"/>
              <a:gd name="connsiteX182" fmla="*/ 1072077 w 1388905"/>
              <a:gd name="connsiteY182" fmla="*/ 665018 h 1140623"/>
              <a:gd name="connsiteX183" fmla="*/ 1093562 w 1388905"/>
              <a:gd name="connsiteY183" fmla="*/ 733006 h 1140623"/>
              <a:gd name="connsiteX184" fmla="*/ 1093562 w 1388905"/>
              <a:gd name="connsiteY184" fmla="*/ 816991 h 1140623"/>
              <a:gd name="connsiteX185" fmla="*/ 1056054 w 1388905"/>
              <a:gd name="connsiteY185" fmla="*/ 875162 h 1140623"/>
              <a:gd name="connsiteX186" fmla="*/ 1012719 w 1388905"/>
              <a:gd name="connsiteY186" fmla="*/ 891523 h 1140623"/>
              <a:gd name="connsiteX187" fmla="*/ 1027649 w 1388905"/>
              <a:gd name="connsiteY187" fmla="*/ 828262 h 1140623"/>
              <a:gd name="connsiteX188" fmla="*/ 1024372 w 1388905"/>
              <a:gd name="connsiteY188" fmla="*/ 820263 h 1140623"/>
              <a:gd name="connsiteX189" fmla="*/ 990141 w 1388905"/>
              <a:gd name="connsiteY189" fmla="*/ 798449 h 1140623"/>
              <a:gd name="connsiteX190" fmla="*/ 1013811 w 1388905"/>
              <a:gd name="connsiteY190" fmla="*/ 906793 h 1140623"/>
              <a:gd name="connsiteX191" fmla="*/ 1061516 w 1388905"/>
              <a:gd name="connsiteY191" fmla="*/ 888978 h 1140623"/>
              <a:gd name="connsiteX192" fmla="*/ 1202083 w 1388905"/>
              <a:gd name="connsiteY192" fmla="*/ 906066 h 1140623"/>
              <a:gd name="connsiteX193" fmla="*/ 1195892 w 1388905"/>
              <a:gd name="connsiteY193" fmla="*/ 967873 h 1140623"/>
              <a:gd name="connsiteX194" fmla="*/ 1119782 w 1388905"/>
              <a:gd name="connsiteY194" fmla="*/ 1010775 h 1140623"/>
              <a:gd name="connsiteX195" fmla="*/ 1033476 w 1388905"/>
              <a:gd name="connsiteY195" fmla="*/ 934788 h 1140623"/>
              <a:gd name="connsiteX196" fmla="*/ 1013811 w 1388905"/>
              <a:gd name="connsiteY196" fmla="*/ 906793 h 1140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1388905" h="1140623">
                <a:moveTo>
                  <a:pt x="1123060" y="1026045"/>
                </a:moveTo>
                <a:lnTo>
                  <a:pt x="1206817" y="978780"/>
                </a:lnTo>
                <a:cubicBezTo>
                  <a:pt x="1209002" y="977690"/>
                  <a:pt x="1210094" y="975508"/>
                  <a:pt x="1210458" y="973327"/>
                </a:cubicBezTo>
                <a:lnTo>
                  <a:pt x="1217742" y="900612"/>
                </a:lnTo>
                <a:cubicBezTo>
                  <a:pt x="1218106" y="896613"/>
                  <a:pt x="1215193" y="892977"/>
                  <a:pt x="1211187" y="892614"/>
                </a:cubicBezTo>
                <a:lnTo>
                  <a:pt x="1073170" y="875889"/>
                </a:lnTo>
                <a:lnTo>
                  <a:pt x="1107037" y="823899"/>
                </a:lnTo>
                <a:cubicBezTo>
                  <a:pt x="1107765" y="822808"/>
                  <a:pt x="1108129" y="821354"/>
                  <a:pt x="1108129" y="819899"/>
                </a:cubicBezTo>
                <a:lnTo>
                  <a:pt x="1108129" y="732642"/>
                </a:lnTo>
                <a:cubicBezTo>
                  <a:pt x="1108129" y="731915"/>
                  <a:pt x="1108129" y="731188"/>
                  <a:pt x="1107765" y="730461"/>
                </a:cubicBezTo>
                <a:lnTo>
                  <a:pt x="1086279" y="662473"/>
                </a:lnTo>
                <a:lnTo>
                  <a:pt x="1089557" y="597757"/>
                </a:lnTo>
                <a:lnTo>
                  <a:pt x="1247603" y="472324"/>
                </a:lnTo>
                <a:cubicBezTo>
                  <a:pt x="1248331" y="471961"/>
                  <a:pt x="1248695" y="471234"/>
                  <a:pt x="1249060" y="470870"/>
                </a:cubicBezTo>
                <a:lnTo>
                  <a:pt x="1387805" y="265815"/>
                </a:lnTo>
                <a:cubicBezTo>
                  <a:pt x="1389262" y="263634"/>
                  <a:pt x="1389626" y="260725"/>
                  <a:pt x="1388169" y="258180"/>
                </a:cubicBezTo>
                <a:cubicBezTo>
                  <a:pt x="1386713" y="255635"/>
                  <a:pt x="1384528" y="254181"/>
                  <a:pt x="1381614" y="254181"/>
                </a:cubicBezTo>
                <a:lnTo>
                  <a:pt x="1183146" y="252000"/>
                </a:lnTo>
                <a:lnTo>
                  <a:pt x="1242869" y="219278"/>
                </a:lnTo>
                <a:cubicBezTo>
                  <a:pt x="1245054" y="218187"/>
                  <a:pt x="1246510" y="215642"/>
                  <a:pt x="1246510" y="213461"/>
                </a:cubicBezTo>
                <a:cubicBezTo>
                  <a:pt x="1246510" y="210916"/>
                  <a:pt x="1245418" y="208371"/>
                  <a:pt x="1243597" y="207280"/>
                </a:cubicBezTo>
                <a:lnTo>
                  <a:pt x="1130707" y="127658"/>
                </a:lnTo>
                <a:cubicBezTo>
                  <a:pt x="1129615" y="126931"/>
                  <a:pt x="1128158" y="126204"/>
                  <a:pt x="1126337" y="126204"/>
                </a:cubicBezTo>
                <a:lnTo>
                  <a:pt x="867418" y="126204"/>
                </a:lnTo>
                <a:cubicBezTo>
                  <a:pt x="867418" y="126204"/>
                  <a:pt x="867054" y="126204"/>
                  <a:pt x="867054" y="126204"/>
                </a:cubicBezTo>
                <a:cubicBezTo>
                  <a:pt x="866326" y="126204"/>
                  <a:pt x="865961" y="126204"/>
                  <a:pt x="865233" y="126567"/>
                </a:cubicBezTo>
                <a:cubicBezTo>
                  <a:pt x="864869" y="126567"/>
                  <a:pt x="864869" y="126567"/>
                  <a:pt x="864505" y="126931"/>
                </a:cubicBezTo>
                <a:cubicBezTo>
                  <a:pt x="863776" y="127294"/>
                  <a:pt x="863048" y="127658"/>
                  <a:pt x="862684" y="128385"/>
                </a:cubicBezTo>
                <a:cubicBezTo>
                  <a:pt x="862684" y="128385"/>
                  <a:pt x="862684" y="128385"/>
                  <a:pt x="862684" y="128385"/>
                </a:cubicBezTo>
                <a:lnTo>
                  <a:pt x="745060" y="247273"/>
                </a:lnTo>
                <a:lnTo>
                  <a:pt x="691528" y="160380"/>
                </a:lnTo>
                <a:cubicBezTo>
                  <a:pt x="690071" y="158198"/>
                  <a:pt x="687886" y="156744"/>
                  <a:pt x="685337" y="156744"/>
                </a:cubicBezTo>
                <a:lnTo>
                  <a:pt x="524742" y="156744"/>
                </a:lnTo>
                <a:lnTo>
                  <a:pt x="524742" y="122204"/>
                </a:lnTo>
                <a:cubicBezTo>
                  <a:pt x="524742" y="120023"/>
                  <a:pt x="523649" y="117842"/>
                  <a:pt x="521829" y="116387"/>
                </a:cubicBezTo>
                <a:lnTo>
                  <a:pt x="430788" y="49126"/>
                </a:lnTo>
                <a:cubicBezTo>
                  <a:pt x="429696" y="48399"/>
                  <a:pt x="428239" y="47672"/>
                  <a:pt x="426783" y="47672"/>
                </a:cubicBezTo>
                <a:lnTo>
                  <a:pt x="275655" y="40401"/>
                </a:lnTo>
                <a:lnTo>
                  <a:pt x="211563" y="1135"/>
                </a:lnTo>
                <a:cubicBezTo>
                  <a:pt x="208286" y="-1047"/>
                  <a:pt x="203916" y="44"/>
                  <a:pt x="201731" y="3316"/>
                </a:cubicBezTo>
                <a:lnTo>
                  <a:pt x="121615" y="119659"/>
                </a:lnTo>
                <a:cubicBezTo>
                  <a:pt x="120887" y="120750"/>
                  <a:pt x="120158" y="122204"/>
                  <a:pt x="120158" y="123659"/>
                </a:cubicBezTo>
                <a:lnTo>
                  <a:pt x="120158" y="206190"/>
                </a:lnTo>
                <a:lnTo>
                  <a:pt x="5812" y="229458"/>
                </a:lnTo>
                <a:cubicBezTo>
                  <a:pt x="3262" y="229822"/>
                  <a:pt x="1078" y="231640"/>
                  <a:pt x="349" y="234185"/>
                </a:cubicBezTo>
                <a:cubicBezTo>
                  <a:pt x="-379" y="236730"/>
                  <a:pt x="-3" y="239275"/>
                  <a:pt x="1806" y="241093"/>
                </a:cubicBezTo>
                <a:lnTo>
                  <a:pt x="78280" y="331986"/>
                </a:lnTo>
                <a:cubicBezTo>
                  <a:pt x="79736" y="333803"/>
                  <a:pt x="81557" y="334531"/>
                  <a:pt x="83742" y="334531"/>
                </a:cubicBezTo>
                <a:lnTo>
                  <a:pt x="167499" y="334531"/>
                </a:lnTo>
                <a:cubicBezTo>
                  <a:pt x="167499" y="334531"/>
                  <a:pt x="167499" y="334531"/>
                  <a:pt x="167499" y="334531"/>
                </a:cubicBezTo>
                <a:cubicBezTo>
                  <a:pt x="167863" y="334531"/>
                  <a:pt x="167863" y="334531"/>
                  <a:pt x="168228" y="334531"/>
                </a:cubicBezTo>
                <a:cubicBezTo>
                  <a:pt x="168956" y="334531"/>
                  <a:pt x="169320" y="334531"/>
                  <a:pt x="170049" y="334167"/>
                </a:cubicBezTo>
                <a:cubicBezTo>
                  <a:pt x="170049" y="334167"/>
                  <a:pt x="170049" y="334167"/>
                  <a:pt x="170049" y="334167"/>
                </a:cubicBezTo>
                <a:cubicBezTo>
                  <a:pt x="170049" y="334167"/>
                  <a:pt x="170049" y="334167"/>
                  <a:pt x="170413" y="334167"/>
                </a:cubicBezTo>
                <a:cubicBezTo>
                  <a:pt x="171141" y="333803"/>
                  <a:pt x="171505" y="333803"/>
                  <a:pt x="172233" y="333076"/>
                </a:cubicBezTo>
                <a:lnTo>
                  <a:pt x="262910" y="263998"/>
                </a:lnTo>
                <a:lnTo>
                  <a:pt x="403476" y="170560"/>
                </a:lnTo>
                <a:lnTo>
                  <a:pt x="495973" y="170560"/>
                </a:lnTo>
                <a:lnTo>
                  <a:pt x="316806" y="302900"/>
                </a:lnTo>
                <a:cubicBezTo>
                  <a:pt x="314985" y="304354"/>
                  <a:pt x="313892" y="306172"/>
                  <a:pt x="313892" y="308353"/>
                </a:cubicBezTo>
                <a:lnTo>
                  <a:pt x="310251" y="398156"/>
                </a:lnTo>
                <a:cubicBezTo>
                  <a:pt x="310251" y="398519"/>
                  <a:pt x="310251" y="398883"/>
                  <a:pt x="310615" y="399246"/>
                </a:cubicBezTo>
                <a:cubicBezTo>
                  <a:pt x="310615" y="399610"/>
                  <a:pt x="310615" y="400337"/>
                  <a:pt x="310615" y="400701"/>
                </a:cubicBezTo>
                <a:cubicBezTo>
                  <a:pt x="310615" y="400701"/>
                  <a:pt x="310615" y="400701"/>
                  <a:pt x="310615" y="400701"/>
                </a:cubicBezTo>
                <a:cubicBezTo>
                  <a:pt x="310615" y="401064"/>
                  <a:pt x="310979" y="401428"/>
                  <a:pt x="311343" y="401791"/>
                </a:cubicBezTo>
                <a:cubicBezTo>
                  <a:pt x="311707" y="402155"/>
                  <a:pt x="311707" y="402882"/>
                  <a:pt x="312072" y="403246"/>
                </a:cubicBezTo>
                <a:cubicBezTo>
                  <a:pt x="312072" y="403246"/>
                  <a:pt x="312072" y="403246"/>
                  <a:pt x="312072" y="403246"/>
                </a:cubicBezTo>
                <a:cubicBezTo>
                  <a:pt x="312436" y="403609"/>
                  <a:pt x="312800" y="403609"/>
                  <a:pt x="312800" y="403973"/>
                </a:cubicBezTo>
                <a:cubicBezTo>
                  <a:pt x="313164" y="404336"/>
                  <a:pt x="313528" y="404700"/>
                  <a:pt x="314257" y="405064"/>
                </a:cubicBezTo>
                <a:cubicBezTo>
                  <a:pt x="314621" y="405064"/>
                  <a:pt x="314985" y="405427"/>
                  <a:pt x="315349" y="405427"/>
                </a:cubicBezTo>
                <a:cubicBezTo>
                  <a:pt x="315713" y="405427"/>
                  <a:pt x="316441" y="405791"/>
                  <a:pt x="316806" y="405791"/>
                </a:cubicBezTo>
                <a:cubicBezTo>
                  <a:pt x="316806" y="405791"/>
                  <a:pt x="317170" y="405791"/>
                  <a:pt x="317170" y="405791"/>
                </a:cubicBezTo>
                <a:lnTo>
                  <a:pt x="413673" y="405791"/>
                </a:lnTo>
                <a:lnTo>
                  <a:pt x="537124" y="470143"/>
                </a:lnTo>
                <a:lnTo>
                  <a:pt x="586649" y="628660"/>
                </a:lnTo>
                <a:lnTo>
                  <a:pt x="514545" y="822808"/>
                </a:lnTo>
                <a:cubicBezTo>
                  <a:pt x="514545" y="822808"/>
                  <a:pt x="514545" y="822808"/>
                  <a:pt x="514545" y="822808"/>
                </a:cubicBezTo>
                <a:cubicBezTo>
                  <a:pt x="514545" y="822808"/>
                  <a:pt x="514545" y="822808"/>
                  <a:pt x="514545" y="822808"/>
                </a:cubicBezTo>
                <a:cubicBezTo>
                  <a:pt x="514545" y="823172"/>
                  <a:pt x="514545" y="823172"/>
                  <a:pt x="514545" y="823535"/>
                </a:cubicBezTo>
                <a:cubicBezTo>
                  <a:pt x="514545" y="823899"/>
                  <a:pt x="514181" y="824626"/>
                  <a:pt x="514181" y="824989"/>
                </a:cubicBezTo>
                <a:lnTo>
                  <a:pt x="510540" y="978053"/>
                </a:lnTo>
                <a:cubicBezTo>
                  <a:pt x="510540" y="979871"/>
                  <a:pt x="511268" y="981689"/>
                  <a:pt x="512725" y="983143"/>
                </a:cubicBezTo>
                <a:lnTo>
                  <a:pt x="666037" y="1143479"/>
                </a:lnTo>
                <a:cubicBezTo>
                  <a:pt x="667494" y="1144933"/>
                  <a:pt x="669314" y="1145660"/>
                  <a:pt x="671135" y="1145660"/>
                </a:cubicBezTo>
                <a:cubicBezTo>
                  <a:pt x="671863" y="1145660"/>
                  <a:pt x="672592" y="1145660"/>
                  <a:pt x="673320" y="1145296"/>
                </a:cubicBezTo>
                <a:cubicBezTo>
                  <a:pt x="675869" y="1144569"/>
                  <a:pt x="678054" y="1142388"/>
                  <a:pt x="678418" y="1139843"/>
                </a:cubicBezTo>
                <a:cubicBezTo>
                  <a:pt x="679146" y="1135480"/>
                  <a:pt x="699540" y="1034407"/>
                  <a:pt x="702089" y="1020228"/>
                </a:cubicBezTo>
                <a:cubicBezTo>
                  <a:pt x="707551" y="1011138"/>
                  <a:pt x="763268" y="963510"/>
                  <a:pt x="813886" y="922427"/>
                </a:cubicBezTo>
                <a:lnTo>
                  <a:pt x="981401" y="808629"/>
                </a:lnTo>
                <a:lnTo>
                  <a:pt x="1013083" y="828625"/>
                </a:lnTo>
                <a:lnTo>
                  <a:pt x="995967" y="899885"/>
                </a:lnTo>
                <a:cubicBezTo>
                  <a:pt x="995967" y="900249"/>
                  <a:pt x="995967" y="900249"/>
                  <a:pt x="995967" y="900612"/>
                </a:cubicBezTo>
                <a:cubicBezTo>
                  <a:pt x="995967" y="901339"/>
                  <a:pt x="995967" y="901703"/>
                  <a:pt x="995967" y="902430"/>
                </a:cubicBezTo>
                <a:cubicBezTo>
                  <a:pt x="995967" y="902794"/>
                  <a:pt x="995967" y="903157"/>
                  <a:pt x="996331" y="903885"/>
                </a:cubicBezTo>
                <a:cubicBezTo>
                  <a:pt x="996331" y="904248"/>
                  <a:pt x="996331" y="904248"/>
                  <a:pt x="996331" y="904612"/>
                </a:cubicBezTo>
                <a:cubicBezTo>
                  <a:pt x="996331" y="904975"/>
                  <a:pt x="996696" y="905339"/>
                  <a:pt x="997060" y="905702"/>
                </a:cubicBezTo>
                <a:cubicBezTo>
                  <a:pt x="997060" y="905702"/>
                  <a:pt x="997060" y="906066"/>
                  <a:pt x="997060" y="906066"/>
                </a:cubicBezTo>
                <a:lnTo>
                  <a:pt x="1022551" y="942423"/>
                </a:lnTo>
                <a:cubicBezTo>
                  <a:pt x="1022915" y="942787"/>
                  <a:pt x="1023279" y="943514"/>
                  <a:pt x="1023643" y="943877"/>
                </a:cubicBezTo>
                <a:lnTo>
                  <a:pt x="1114684" y="1023863"/>
                </a:lnTo>
                <a:cubicBezTo>
                  <a:pt x="1116869" y="1027135"/>
                  <a:pt x="1120146" y="1027499"/>
                  <a:pt x="1123060" y="1026045"/>
                </a:cubicBezTo>
                <a:close/>
                <a:moveTo>
                  <a:pt x="810973" y="907884"/>
                </a:moveTo>
                <a:lnTo>
                  <a:pt x="616511" y="647930"/>
                </a:lnTo>
                <a:lnTo>
                  <a:pt x="965742" y="802448"/>
                </a:lnTo>
                <a:lnTo>
                  <a:pt x="810973" y="907884"/>
                </a:lnTo>
                <a:close/>
                <a:moveTo>
                  <a:pt x="865597" y="145837"/>
                </a:moveTo>
                <a:lnTo>
                  <a:pt x="1058967" y="559945"/>
                </a:lnTo>
                <a:lnTo>
                  <a:pt x="753800" y="258544"/>
                </a:lnTo>
                <a:lnTo>
                  <a:pt x="865597" y="145837"/>
                </a:lnTo>
                <a:close/>
                <a:moveTo>
                  <a:pt x="882349" y="147654"/>
                </a:moveTo>
                <a:lnTo>
                  <a:pt x="1147459" y="263270"/>
                </a:lnTo>
                <a:lnTo>
                  <a:pt x="1080453" y="571216"/>
                </a:lnTo>
                <a:lnTo>
                  <a:pt x="882349" y="147654"/>
                </a:lnTo>
                <a:close/>
                <a:moveTo>
                  <a:pt x="746516" y="271633"/>
                </a:moveTo>
                <a:lnTo>
                  <a:pt x="1066615" y="587577"/>
                </a:lnTo>
                <a:lnTo>
                  <a:pt x="605586" y="621753"/>
                </a:lnTo>
                <a:lnTo>
                  <a:pt x="746516" y="271633"/>
                </a:lnTo>
                <a:close/>
                <a:moveTo>
                  <a:pt x="977395" y="791904"/>
                </a:moveTo>
                <a:lnTo>
                  <a:pt x="623794" y="635205"/>
                </a:lnTo>
                <a:lnTo>
                  <a:pt x="1070620" y="601756"/>
                </a:lnTo>
                <a:lnTo>
                  <a:pt x="977395" y="791904"/>
                </a:lnTo>
                <a:close/>
                <a:moveTo>
                  <a:pt x="1368141" y="268360"/>
                </a:moveTo>
                <a:lnTo>
                  <a:pt x="1237770" y="461417"/>
                </a:lnTo>
                <a:lnTo>
                  <a:pt x="1094291" y="575579"/>
                </a:lnTo>
                <a:lnTo>
                  <a:pt x="1161661" y="266543"/>
                </a:lnTo>
                <a:lnTo>
                  <a:pt x="1368141" y="268360"/>
                </a:lnTo>
                <a:close/>
                <a:moveTo>
                  <a:pt x="1225753" y="212007"/>
                </a:moveTo>
                <a:lnTo>
                  <a:pt x="1155106" y="250909"/>
                </a:lnTo>
                <a:lnTo>
                  <a:pt x="902378" y="140747"/>
                </a:lnTo>
                <a:lnTo>
                  <a:pt x="1124152" y="140747"/>
                </a:lnTo>
                <a:lnTo>
                  <a:pt x="1225753" y="212007"/>
                </a:lnTo>
                <a:close/>
                <a:moveTo>
                  <a:pt x="209742" y="17496"/>
                </a:moveTo>
                <a:lnTo>
                  <a:pt x="265823" y="51671"/>
                </a:lnTo>
                <a:lnTo>
                  <a:pt x="252349" y="248728"/>
                </a:lnTo>
                <a:lnTo>
                  <a:pt x="135089" y="207644"/>
                </a:lnTo>
                <a:lnTo>
                  <a:pt x="135089" y="126567"/>
                </a:lnTo>
                <a:lnTo>
                  <a:pt x="209742" y="17496"/>
                </a:lnTo>
                <a:close/>
                <a:moveTo>
                  <a:pt x="171141" y="315988"/>
                </a:moveTo>
                <a:lnTo>
                  <a:pt x="139459" y="224368"/>
                </a:lnTo>
                <a:lnTo>
                  <a:pt x="243609" y="261089"/>
                </a:lnTo>
                <a:lnTo>
                  <a:pt x="171141" y="315988"/>
                </a:lnTo>
                <a:close/>
                <a:moveTo>
                  <a:pt x="20378" y="241456"/>
                </a:moveTo>
                <a:lnTo>
                  <a:pt x="122343" y="220732"/>
                </a:lnTo>
                <a:lnTo>
                  <a:pt x="156939" y="320351"/>
                </a:lnTo>
                <a:lnTo>
                  <a:pt x="86655" y="320351"/>
                </a:lnTo>
                <a:lnTo>
                  <a:pt x="20378" y="241456"/>
                </a:lnTo>
                <a:close/>
                <a:moveTo>
                  <a:pt x="400927" y="156744"/>
                </a:moveTo>
                <a:cubicBezTo>
                  <a:pt x="399470" y="156744"/>
                  <a:pt x="398014" y="157107"/>
                  <a:pt x="396921" y="157835"/>
                </a:cubicBezTo>
                <a:lnTo>
                  <a:pt x="266916" y="244365"/>
                </a:lnTo>
                <a:lnTo>
                  <a:pt x="280025" y="54944"/>
                </a:lnTo>
                <a:lnTo>
                  <a:pt x="423869" y="61851"/>
                </a:lnTo>
                <a:lnTo>
                  <a:pt x="510175" y="125840"/>
                </a:lnTo>
                <a:lnTo>
                  <a:pt x="510175" y="156744"/>
                </a:lnTo>
                <a:lnTo>
                  <a:pt x="400927" y="156744"/>
                </a:lnTo>
                <a:lnTo>
                  <a:pt x="400927" y="156744"/>
                </a:lnTo>
                <a:close/>
                <a:moveTo>
                  <a:pt x="520008" y="171287"/>
                </a:moveTo>
                <a:lnTo>
                  <a:pt x="681331" y="171287"/>
                </a:lnTo>
                <a:lnTo>
                  <a:pt x="732678" y="254545"/>
                </a:lnTo>
                <a:lnTo>
                  <a:pt x="324817" y="389066"/>
                </a:lnTo>
                <a:lnTo>
                  <a:pt x="327730" y="313080"/>
                </a:lnTo>
                <a:lnTo>
                  <a:pt x="520008" y="171287"/>
                </a:lnTo>
                <a:close/>
                <a:moveTo>
                  <a:pt x="550233" y="463962"/>
                </a:moveTo>
                <a:cubicBezTo>
                  <a:pt x="549505" y="462144"/>
                  <a:pt x="548412" y="460690"/>
                  <a:pt x="546592" y="459599"/>
                </a:cubicBezTo>
                <a:lnTo>
                  <a:pt x="419135" y="392702"/>
                </a:lnTo>
                <a:cubicBezTo>
                  <a:pt x="418043" y="391975"/>
                  <a:pt x="416950" y="391975"/>
                  <a:pt x="415858" y="391975"/>
                </a:cubicBezTo>
                <a:lnTo>
                  <a:pt x="362690" y="391975"/>
                </a:lnTo>
                <a:lnTo>
                  <a:pt x="731222" y="270542"/>
                </a:lnTo>
                <a:lnTo>
                  <a:pt x="595025" y="608300"/>
                </a:lnTo>
                <a:lnTo>
                  <a:pt x="550233" y="463962"/>
                </a:lnTo>
                <a:close/>
                <a:moveTo>
                  <a:pt x="596482" y="645021"/>
                </a:moveTo>
                <a:lnTo>
                  <a:pt x="790216" y="903885"/>
                </a:lnTo>
                <a:lnTo>
                  <a:pt x="530933" y="822081"/>
                </a:lnTo>
                <a:lnTo>
                  <a:pt x="596482" y="645021"/>
                </a:lnTo>
                <a:close/>
                <a:moveTo>
                  <a:pt x="687158" y="1018410"/>
                </a:moveTo>
                <a:cubicBezTo>
                  <a:pt x="685701" y="1026772"/>
                  <a:pt x="672227" y="1094760"/>
                  <a:pt x="666401" y="1124573"/>
                </a:cubicBezTo>
                <a:lnTo>
                  <a:pt x="525106" y="976599"/>
                </a:lnTo>
                <a:lnTo>
                  <a:pt x="528384" y="836260"/>
                </a:lnTo>
                <a:lnTo>
                  <a:pt x="794222" y="920245"/>
                </a:lnTo>
                <a:cubicBezTo>
                  <a:pt x="724667" y="976963"/>
                  <a:pt x="688615" y="1009684"/>
                  <a:pt x="687158" y="1018410"/>
                </a:cubicBezTo>
                <a:close/>
                <a:moveTo>
                  <a:pt x="990141" y="798449"/>
                </a:moveTo>
                <a:lnTo>
                  <a:pt x="1073534" y="628660"/>
                </a:lnTo>
                <a:lnTo>
                  <a:pt x="1071713" y="662473"/>
                </a:lnTo>
                <a:cubicBezTo>
                  <a:pt x="1071713" y="663200"/>
                  <a:pt x="1071713" y="664291"/>
                  <a:pt x="1072077" y="665018"/>
                </a:cubicBezTo>
                <a:lnTo>
                  <a:pt x="1093562" y="733006"/>
                </a:lnTo>
                <a:lnTo>
                  <a:pt x="1093562" y="816991"/>
                </a:lnTo>
                <a:lnTo>
                  <a:pt x="1056054" y="875162"/>
                </a:lnTo>
                <a:lnTo>
                  <a:pt x="1012719" y="891523"/>
                </a:lnTo>
                <a:lnTo>
                  <a:pt x="1027649" y="828262"/>
                </a:lnTo>
                <a:cubicBezTo>
                  <a:pt x="1028378" y="825353"/>
                  <a:pt x="1026921" y="822081"/>
                  <a:pt x="1024372" y="820263"/>
                </a:cubicBezTo>
                <a:lnTo>
                  <a:pt x="990141" y="798449"/>
                </a:lnTo>
                <a:close/>
                <a:moveTo>
                  <a:pt x="1013811" y="906793"/>
                </a:moveTo>
                <a:lnTo>
                  <a:pt x="1061516" y="888978"/>
                </a:lnTo>
                <a:lnTo>
                  <a:pt x="1202083" y="906066"/>
                </a:lnTo>
                <a:lnTo>
                  <a:pt x="1195892" y="967873"/>
                </a:lnTo>
                <a:lnTo>
                  <a:pt x="1119782" y="1010775"/>
                </a:lnTo>
                <a:lnTo>
                  <a:pt x="1033476" y="934788"/>
                </a:lnTo>
                <a:lnTo>
                  <a:pt x="1013811" y="90679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E49C4A9-BD40-3043-B19B-2D358E7A6154}"/>
              </a:ext>
            </a:extLst>
          </p:cNvPr>
          <p:cNvSpPr/>
          <p:nvPr userDrawn="1"/>
        </p:nvSpPr>
        <p:spPr>
          <a:xfrm>
            <a:off x="22656547" y="11083913"/>
            <a:ext cx="585285" cy="292401"/>
          </a:xfrm>
          <a:custGeom>
            <a:avLst/>
            <a:gdLst>
              <a:gd name="connsiteX0" fmla="*/ 89834 w 209287"/>
              <a:gd name="connsiteY0" fmla="*/ 109072 h 104557"/>
              <a:gd name="connsiteX1" fmla="*/ 95296 w 209287"/>
              <a:gd name="connsiteY1" fmla="*/ 111617 h 104557"/>
              <a:gd name="connsiteX2" fmla="*/ 96389 w 209287"/>
              <a:gd name="connsiteY2" fmla="*/ 111617 h 104557"/>
              <a:gd name="connsiteX3" fmla="*/ 208187 w 209287"/>
              <a:gd name="connsiteY3" fmla="*/ 92347 h 104557"/>
              <a:gd name="connsiteX4" fmla="*/ 213649 w 209287"/>
              <a:gd name="connsiteY4" fmla="*/ 87621 h 104557"/>
              <a:gd name="connsiteX5" fmla="*/ 212192 w 209287"/>
              <a:gd name="connsiteY5" fmla="*/ 80349 h 104557"/>
              <a:gd name="connsiteX6" fmla="*/ 144094 w 209287"/>
              <a:gd name="connsiteY6" fmla="*/ 2545 h 104557"/>
              <a:gd name="connsiteX7" fmla="*/ 138632 w 209287"/>
              <a:gd name="connsiteY7" fmla="*/ 0 h 104557"/>
              <a:gd name="connsiteX8" fmla="*/ 7169 w 209287"/>
              <a:gd name="connsiteY8" fmla="*/ 0 h 104557"/>
              <a:gd name="connsiteX9" fmla="*/ 615 w 209287"/>
              <a:gd name="connsiteY9" fmla="*/ 4363 h 104557"/>
              <a:gd name="connsiteX10" fmla="*/ 1707 w 209287"/>
              <a:gd name="connsiteY10" fmla="*/ 12361 h 104557"/>
              <a:gd name="connsiteX11" fmla="*/ 89834 w 209287"/>
              <a:gd name="connsiteY11" fmla="*/ 109072 h 104557"/>
              <a:gd name="connsiteX12" fmla="*/ 135719 w 209287"/>
              <a:gd name="connsiteY12" fmla="*/ 14179 h 104557"/>
              <a:gd name="connsiteX13" fmla="*/ 192892 w 209287"/>
              <a:gd name="connsiteY13" fmla="*/ 79622 h 104557"/>
              <a:gd name="connsiteX14" fmla="*/ 97846 w 209287"/>
              <a:gd name="connsiteY14" fmla="*/ 95983 h 104557"/>
              <a:gd name="connsiteX15" fmla="*/ 23921 w 209287"/>
              <a:gd name="connsiteY15" fmla="*/ 14179 h 104557"/>
              <a:gd name="connsiteX16" fmla="*/ 135719 w 209287"/>
              <a:gd name="connsiteY16" fmla="*/ 14179 h 104557"/>
              <a:gd name="connsiteX17" fmla="*/ 135719 w 209287"/>
              <a:gd name="connsiteY17" fmla="*/ 14179 h 104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9287" h="104557">
                <a:moveTo>
                  <a:pt x="89834" y="109072"/>
                </a:moveTo>
                <a:cubicBezTo>
                  <a:pt x="91291" y="110526"/>
                  <a:pt x="93112" y="111617"/>
                  <a:pt x="95296" y="111617"/>
                </a:cubicBezTo>
                <a:cubicBezTo>
                  <a:pt x="95661" y="111617"/>
                  <a:pt x="96025" y="111617"/>
                  <a:pt x="96389" y="111617"/>
                </a:cubicBezTo>
                <a:lnTo>
                  <a:pt x="208187" y="92347"/>
                </a:lnTo>
                <a:cubicBezTo>
                  <a:pt x="210736" y="91984"/>
                  <a:pt x="212921" y="90166"/>
                  <a:pt x="213649" y="87621"/>
                </a:cubicBezTo>
                <a:cubicBezTo>
                  <a:pt x="214377" y="85076"/>
                  <a:pt x="214013" y="82531"/>
                  <a:pt x="212192" y="80349"/>
                </a:cubicBezTo>
                <a:lnTo>
                  <a:pt x="144094" y="2545"/>
                </a:lnTo>
                <a:cubicBezTo>
                  <a:pt x="142638" y="1091"/>
                  <a:pt x="140817" y="0"/>
                  <a:pt x="138632" y="0"/>
                </a:cubicBezTo>
                <a:lnTo>
                  <a:pt x="7169" y="0"/>
                </a:lnTo>
                <a:cubicBezTo>
                  <a:pt x="4256" y="0"/>
                  <a:pt x="1707" y="1818"/>
                  <a:pt x="615" y="4363"/>
                </a:cubicBezTo>
                <a:cubicBezTo>
                  <a:pt x="-478" y="6908"/>
                  <a:pt x="-114" y="10180"/>
                  <a:pt x="1707" y="12361"/>
                </a:cubicBezTo>
                <a:lnTo>
                  <a:pt x="89834" y="109072"/>
                </a:lnTo>
                <a:close/>
                <a:moveTo>
                  <a:pt x="135719" y="14179"/>
                </a:moveTo>
                <a:lnTo>
                  <a:pt x="192892" y="79622"/>
                </a:lnTo>
                <a:lnTo>
                  <a:pt x="97846" y="95983"/>
                </a:lnTo>
                <a:lnTo>
                  <a:pt x="23921" y="14179"/>
                </a:lnTo>
                <a:lnTo>
                  <a:pt x="135719" y="14179"/>
                </a:lnTo>
                <a:lnTo>
                  <a:pt x="135719" y="1417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4AE0BCA-B41C-7844-A6D9-B4E108C8F767}"/>
              </a:ext>
            </a:extLst>
          </p:cNvPr>
          <p:cNvSpPr/>
          <p:nvPr userDrawn="1"/>
        </p:nvSpPr>
        <p:spPr>
          <a:xfrm>
            <a:off x="22523528" y="12368645"/>
            <a:ext cx="266038" cy="425310"/>
          </a:xfrm>
          <a:custGeom>
            <a:avLst/>
            <a:gdLst>
              <a:gd name="connsiteX0" fmla="*/ 3803 w 95130"/>
              <a:gd name="connsiteY0" fmla="*/ 151860 h 152083"/>
              <a:gd name="connsiteX1" fmla="*/ 7081 w 95130"/>
              <a:gd name="connsiteY1" fmla="*/ 152587 h 152083"/>
              <a:gd name="connsiteX2" fmla="*/ 11815 w 95130"/>
              <a:gd name="connsiteY2" fmla="*/ 150769 h 152083"/>
              <a:gd name="connsiteX3" fmla="*/ 95572 w 95130"/>
              <a:gd name="connsiteY3" fmla="*/ 81690 h 152083"/>
              <a:gd name="connsiteX4" fmla="*/ 98121 w 95130"/>
              <a:gd name="connsiteY4" fmla="*/ 76237 h 152083"/>
              <a:gd name="connsiteX5" fmla="*/ 95572 w 95130"/>
              <a:gd name="connsiteY5" fmla="*/ 70783 h 152083"/>
              <a:gd name="connsiteX6" fmla="*/ 11815 w 95130"/>
              <a:gd name="connsiteY6" fmla="*/ 1704 h 152083"/>
              <a:gd name="connsiteX7" fmla="*/ 4168 w 95130"/>
              <a:gd name="connsiteY7" fmla="*/ 614 h 152083"/>
              <a:gd name="connsiteX8" fmla="*/ 162 w 95130"/>
              <a:gd name="connsiteY8" fmla="*/ 7158 h 152083"/>
              <a:gd name="connsiteX9" fmla="*/ 162 w 95130"/>
              <a:gd name="connsiteY9" fmla="*/ 145679 h 152083"/>
              <a:gd name="connsiteX10" fmla="*/ 3803 w 95130"/>
              <a:gd name="connsiteY10" fmla="*/ 151860 h 152083"/>
              <a:gd name="connsiteX11" fmla="*/ 14000 w 95130"/>
              <a:gd name="connsiteY11" fmla="*/ 22428 h 152083"/>
              <a:gd name="connsiteX12" fmla="*/ 79185 w 95130"/>
              <a:gd name="connsiteY12" fmla="*/ 76237 h 152083"/>
              <a:gd name="connsiteX13" fmla="*/ 14000 w 95130"/>
              <a:gd name="connsiteY13" fmla="*/ 129682 h 152083"/>
              <a:gd name="connsiteX14" fmla="*/ 14000 w 95130"/>
              <a:gd name="connsiteY14" fmla="*/ 22428 h 15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130" h="152083">
                <a:moveTo>
                  <a:pt x="3803" y="151860"/>
                </a:moveTo>
                <a:cubicBezTo>
                  <a:pt x="4896" y="152223"/>
                  <a:pt x="5988" y="152587"/>
                  <a:pt x="7081" y="152587"/>
                </a:cubicBezTo>
                <a:cubicBezTo>
                  <a:pt x="8902" y="152587"/>
                  <a:pt x="10358" y="151860"/>
                  <a:pt x="11815" y="150769"/>
                </a:cubicBezTo>
                <a:lnTo>
                  <a:pt x="95572" y="81690"/>
                </a:lnTo>
                <a:cubicBezTo>
                  <a:pt x="97393" y="80236"/>
                  <a:pt x="98121" y="78418"/>
                  <a:pt x="98121" y="76237"/>
                </a:cubicBezTo>
                <a:cubicBezTo>
                  <a:pt x="98121" y="74055"/>
                  <a:pt x="97029" y="71874"/>
                  <a:pt x="95572" y="70783"/>
                </a:cubicBezTo>
                <a:lnTo>
                  <a:pt x="11815" y="1704"/>
                </a:lnTo>
                <a:cubicBezTo>
                  <a:pt x="9630" y="-114"/>
                  <a:pt x="6717" y="-477"/>
                  <a:pt x="4168" y="614"/>
                </a:cubicBezTo>
                <a:cubicBezTo>
                  <a:pt x="1618" y="1704"/>
                  <a:pt x="162" y="4249"/>
                  <a:pt x="162" y="7158"/>
                </a:cubicBezTo>
                <a:lnTo>
                  <a:pt x="162" y="145679"/>
                </a:lnTo>
                <a:cubicBezTo>
                  <a:pt x="-566" y="148224"/>
                  <a:pt x="1254" y="150769"/>
                  <a:pt x="3803" y="151860"/>
                </a:cubicBezTo>
                <a:close/>
                <a:moveTo>
                  <a:pt x="14000" y="22428"/>
                </a:moveTo>
                <a:lnTo>
                  <a:pt x="79185" y="76237"/>
                </a:lnTo>
                <a:lnTo>
                  <a:pt x="14000" y="129682"/>
                </a:lnTo>
                <a:lnTo>
                  <a:pt x="14000" y="2242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4C03534-22A8-F64A-8B17-5C3958A939FD}"/>
              </a:ext>
            </a:extLst>
          </p:cNvPr>
          <p:cNvSpPr/>
          <p:nvPr userDrawn="1"/>
        </p:nvSpPr>
        <p:spPr>
          <a:xfrm>
            <a:off x="5654422" y="12398363"/>
            <a:ext cx="585285" cy="292401"/>
          </a:xfrm>
          <a:custGeom>
            <a:avLst/>
            <a:gdLst>
              <a:gd name="connsiteX0" fmla="*/ 89834 w 209287"/>
              <a:gd name="connsiteY0" fmla="*/ 109072 h 104557"/>
              <a:gd name="connsiteX1" fmla="*/ 95296 w 209287"/>
              <a:gd name="connsiteY1" fmla="*/ 111617 h 104557"/>
              <a:gd name="connsiteX2" fmla="*/ 96389 w 209287"/>
              <a:gd name="connsiteY2" fmla="*/ 111617 h 104557"/>
              <a:gd name="connsiteX3" fmla="*/ 208187 w 209287"/>
              <a:gd name="connsiteY3" fmla="*/ 92347 h 104557"/>
              <a:gd name="connsiteX4" fmla="*/ 213649 w 209287"/>
              <a:gd name="connsiteY4" fmla="*/ 87621 h 104557"/>
              <a:gd name="connsiteX5" fmla="*/ 212192 w 209287"/>
              <a:gd name="connsiteY5" fmla="*/ 80349 h 104557"/>
              <a:gd name="connsiteX6" fmla="*/ 144094 w 209287"/>
              <a:gd name="connsiteY6" fmla="*/ 2545 h 104557"/>
              <a:gd name="connsiteX7" fmla="*/ 138632 w 209287"/>
              <a:gd name="connsiteY7" fmla="*/ 0 h 104557"/>
              <a:gd name="connsiteX8" fmla="*/ 7169 w 209287"/>
              <a:gd name="connsiteY8" fmla="*/ 0 h 104557"/>
              <a:gd name="connsiteX9" fmla="*/ 615 w 209287"/>
              <a:gd name="connsiteY9" fmla="*/ 4363 h 104557"/>
              <a:gd name="connsiteX10" fmla="*/ 1707 w 209287"/>
              <a:gd name="connsiteY10" fmla="*/ 12361 h 104557"/>
              <a:gd name="connsiteX11" fmla="*/ 89834 w 209287"/>
              <a:gd name="connsiteY11" fmla="*/ 109072 h 104557"/>
              <a:gd name="connsiteX12" fmla="*/ 135719 w 209287"/>
              <a:gd name="connsiteY12" fmla="*/ 14179 h 104557"/>
              <a:gd name="connsiteX13" fmla="*/ 192892 w 209287"/>
              <a:gd name="connsiteY13" fmla="*/ 79622 h 104557"/>
              <a:gd name="connsiteX14" fmla="*/ 97846 w 209287"/>
              <a:gd name="connsiteY14" fmla="*/ 95983 h 104557"/>
              <a:gd name="connsiteX15" fmla="*/ 23921 w 209287"/>
              <a:gd name="connsiteY15" fmla="*/ 14179 h 104557"/>
              <a:gd name="connsiteX16" fmla="*/ 135719 w 209287"/>
              <a:gd name="connsiteY16" fmla="*/ 14179 h 104557"/>
              <a:gd name="connsiteX17" fmla="*/ 135719 w 209287"/>
              <a:gd name="connsiteY17" fmla="*/ 14179 h 104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9287" h="104557">
                <a:moveTo>
                  <a:pt x="89834" y="109072"/>
                </a:moveTo>
                <a:cubicBezTo>
                  <a:pt x="91291" y="110526"/>
                  <a:pt x="93112" y="111617"/>
                  <a:pt x="95296" y="111617"/>
                </a:cubicBezTo>
                <a:cubicBezTo>
                  <a:pt x="95661" y="111617"/>
                  <a:pt x="96025" y="111617"/>
                  <a:pt x="96389" y="111617"/>
                </a:cubicBezTo>
                <a:lnTo>
                  <a:pt x="208187" y="92347"/>
                </a:lnTo>
                <a:cubicBezTo>
                  <a:pt x="210736" y="91984"/>
                  <a:pt x="212921" y="90166"/>
                  <a:pt x="213649" y="87621"/>
                </a:cubicBezTo>
                <a:cubicBezTo>
                  <a:pt x="214377" y="85076"/>
                  <a:pt x="214013" y="82531"/>
                  <a:pt x="212192" y="80349"/>
                </a:cubicBezTo>
                <a:lnTo>
                  <a:pt x="144094" y="2545"/>
                </a:lnTo>
                <a:cubicBezTo>
                  <a:pt x="142638" y="1091"/>
                  <a:pt x="140817" y="0"/>
                  <a:pt x="138632" y="0"/>
                </a:cubicBezTo>
                <a:lnTo>
                  <a:pt x="7169" y="0"/>
                </a:lnTo>
                <a:cubicBezTo>
                  <a:pt x="4256" y="0"/>
                  <a:pt x="1707" y="1818"/>
                  <a:pt x="615" y="4363"/>
                </a:cubicBezTo>
                <a:cubicBezTo>
                  <a:pt x="-478" y="6908"/>
                  <a:pt x="-114" y="10180"/>
                  <a:pt x="1707" y="12361"/>
                </a:cubicBezTo>
                <a:lnTo>
                  <a:pt x="89834" y="109072"/>
                </a:lnTo>
                <a:close/>
                <a:moveTo>
                  <a:pt x="135719" y="14179"/>
                </a:moveTo>
                <a:lnTo>
                  <a:pt x="192892" y="79622"/>
                </a:lnTo>
                <a:lnTo>
                  <a:pt x="97846" y="95983"/>
                </a:lnTo>
                <a:lnTo>
                  <a:pt x="23921" y="14179"/>
                </a:lnTo>
                <a:lnTo>
                  <a:pt x="135719" y="14179"/>
                </a:lnTo>
                <a:lnTo>
                  <a:pt x="135719" y="1417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E833F09-CAB4-244E-95B9-B3FEAB8357FC}"/>
              </a:ext>
            </a:extLst>
          </p:cNvPr>
          <p:cNvSpPr/>
          <p:nvPr userDrawn="1"/>
        </p:nvSpPr>
        <p:spPr>
          <a:xfrm>
            <a:off x="4428743" y="12473433"/>
            <a:ext cx="266038" cy="425310"/>
          </a:xfrm>
          <a:custGeom>
            <a:avLst/>
            <a:gdLst>
              <a:gd name="connsiteX0" fmla="*/ 3803 w 95130"/>
              <a:gd name="connsiteY0" fmla="*/ 151860 h 152083"/>
              <a:gd name="connsiteX1" fmla="*/ 7081 w 95130"/>
              <a:gd name="connsiteY1" fmla="*/ 152587 h 152083"/>
              <a:gd name="connsiteX2" fmla="*/ 11815 w 95130"/>
              <a:gd name="connsiteY2" fmla="*/ 150769 h 152083"/>
              <a:gd name="connsiteX3" fmla="*/ 95572 w 95130"/>
              <a:gd name="connsiteY3" fmla="*/ 81690 h 152083"/>
              <a:gd name="connsiteX4" fmla="*/ 98121 w 95130"/>
              <a:gd name="connsiteY4" fmla="*/ 76237 h 152083"/>
              <a:gd name="connsiteX5" fmla="*/ 95572 w 95130"/>
              <a:gd name="connsiteY5" fmla="*/ 70783 h 152083"/>
              <a:gd name="connsiteX6" fmla="*/ 11815 w 95130"/>
              <a:gd name="connsiteY6" fmla="*/ 1704 h 152083"/>
              <a:gd name="connsiteX7" fmla="*/ 4168 w 95130"/>
              <a:gd name="connsiteY7" fmla="*/ 614 h 152083"/>
              <a:gd name="connsiteX8" fmla="*/ 162 w 95130"/>
              <a:gd name="connsiteY8" fmla="*/ 7158 h 152083"/>
              <a:gd name="connsiteX9" fmla="*/ 162 w 95130"/>
              <a:gd name="connsiteY9" fmla="*/ 145679 h 152083"/>
              <a:gd name="connsiteX10" fmla="*/ 3803 w 95130"/>
              <a:gd name="connsiteY10" fmla="*/ 151860 h 152083"/>
              <a:gd name="connsiteX11" fmla="*/ 14000 w 95130"/>
              <a:gd name="connsiteY11" fmla="*/ 22428 h 152083"/>
              <a:gd name="connsiteX12" fmla="*/ 79185 w 95130"/>
              <a:gd name="connsiteY12" fmla="*/ 76237 h 152083"/>
              <a:gd name="connsiteX13" fmla="*/ 14000 w 95130"/>
              <a:gd name="connsiteY13" fmla="*/ 129682 h 152083"/>
              <a:gd name="connsiteX14" fmla="*/ 14000 w 95130"/>
              <a:gd name="connsiteY14" fmla="*/ 22428 h 152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5130" h="152083">
                <a:moveTo>
                  <a:pt x="3803" y="151860"/>
                </a:moveTo>
                <a:cubicBezTo>
                  <a:pt x="4896" y="152223"/>
                  <a:pt x="5988" y="152587"/>
                  <a:pt x="7081" y="152587"/>
                </a:cubicBezTo>
                <a:cubicBezTo>
                  <a:pt x="8902" y="152587"/>
                  <a:pt x="10358" y="151860"/>
                  <a:pt x="11815" y="150769"/>
                </a:cubicBezTo>
                <a:lnTo>
                  <a:pt x="95572" y="81690"/>
                </a:lnTo>
                <a:cubicBezTo>
                  <a:pt x="97393" y="80236"/>
                  <a:pt x="98121" y="78418"/>
                  <a:pt x="98121" y="76237"/>
                </a:cubicBezTo>
                <a:cubicBezTo>
                  <a:pt x="98121" y="74055"/>
                  <a:pt x="97029" y="71874"/>
                  <a:pt x="95572" y="70783"/>
                </a:cubicBezTo>
                <a:lnTo>
                  <a:pt x="11815" y="1704"/>
                </a:lnTo>
                <a:cubicBezTo>
                  <a:pt x="9630" y="-114"/>
                  <a:pt x="6717" y="-477"/>
                  <a:pt x="4168" y="614"/>
                </a:cubicBezTo>
                <a:cubicBezTo>
                  <a:pt x="1618" y="1704"/>
                  <a:pt x="162" y="4249"/>
                  <a:pt x="162" y="7158"/>
                </a:cubicBezTo>
                <a:lnTo>
                  <a:pt x="162" y="145679"/>
                </a:lnTo>
                <a:cubicBezTo>
                  <a:pt x="-566" y="148224"/>
                  <a:pt x="1254" y="150769"/>
                  <a:pt x="3803" y="151860"/>
                </a:cubicBezTo>
                <a:close/>
                <a:moveTo>
                  <a:pt x="14000" y="22428"/>
                </a:moveTo>
                <a:lnTo>
                  <a:pt x="79185" y="76237"/>
                </a:lnTo>
                <a:lnTo>
                  <a:pt x="14000" y="129682"/>
                </a:lnTo>
                <a:lnTo>
                  <a:pt x="14000" y="2242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394691-7587-5047-982E-A86CED7F2144}"/>
              </a:ext>
            </a:extLst>
          </p:cNvPr>
          <p:cNvSpPr txBox="1"/>
          <p:nvPr userDrawn="1"/>
        </p:nvSpPr>
        <p:spPr>
          <a:xfrm>
            <a:off x="6759917" y="130287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60492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44F7916-5BA0-4AC3-9453-9D7EB148DBA9}"/>
              </a:ext>
            </a:extLst>
          </p:cNvPr>
          <p:cNvSpPr/>
          <p:nvPr userDrawn="1"/>
        </p:nvSpPr>
        <p:spPr>
          <a:xfrm>
            <a:off x="0" y="0"/>
            <a:ext cx="4873625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00B439-F278-4DEE-9BC8-64B21FA9505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16025" y="1371600"/>
            <a:ext cx="8534400" cy="12344399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3881973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_Slide">
    <p:bg>
      <p:bgPr>
        <a:solidFill>
          <a:schemeClr val="bg1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F92C35-24E8-E44D-98D1-2B882B7A45F4}"/>
              </a:ext>
            </a:extLst>
          </p:cNvPr>
          <p:cNvSpPr/>
          <p:nvPr userDrawn="1"/>
        </p:nvSpPr>
        <p:spPr>
          <a:xfrm>
            <a:off x="0" y="0"/>
            <a:ext cx="24379238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2586498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_Slide">
    <p:bg>
      <p:bgPr>
        <a:solidFill>
          <a:schemeClr val="bg1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697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4A79AA-8D97-B445-82F0-32AEB13F4D73}"/>
              </a:ext>
            </a:extLst>
          </p:cNvPr>
          <p:cNvSpPr/>
          <p:nvPr userDrawn="1"/>
        </p:nvSpPr>
        <p:spPr>
          <a:xfrm>
            <a:off x="0" y="0"/>
            <a:ext cx="7280882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EF586484-2B04-49EE-8886-D962950D8F09}"/>
              </a:ext>
            </a:extLst>
          </p:cNvPr>
          <p:cNvSpPr/>
          <p:nvPr userDrawn="1"/>
        </p:nvSpPr>
        <p:spPr>
          <a:xfrm>
            <a:off x="3654425" y="1371600"/>
            <a:ext cx="9258300" cy="8877301"/>
          </a:xfrm>
          <a:prstGeom prst="frame">
            <a:avLst>
              <a:gd name="adj1" fmla="val 181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35225" y="1981201"/>
            <a:ext cx="9753600" cy="9144000"/>
          </a:xfrm>
          <a:prstGeom prst="roundRect">
            <a:avLst>
              <a:gd name="adj" fmla="val 2778"/>
            </a:avLst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202C768-CCC0-0148-B05F-DCE8521628D8}"/>
              </a:ext>
            </a:extLst>
          </p:cNvPr>
          <p:cNvSpPr/>
          <p:nvPr userDrawn="1"/>
        </p:nvSpPr>
        <p:spPr>
          <a:xfrm>
            <a:off x="21944013" y="677700"/>
            <a:ext cx="7183049" cy="12360599"/>
          </a:xfrm>
          <a:custGeom>
            <a:avLst/>
            <a:gdLst>
              <a:gd name="connsiteX0" fmla="*/ 2566162 w 2568523"/>
              <a:gd name="connsiteY0" fmla="*/ 2742788 h 4419916"/>
              <a:gd name="connsiteX1" fmla="*/ 2405567 w 2568523"/>
              <a:gd name="connsiteY1" fmla="*/ 2703886 h 4419916"/>
              <a:gd name="connsiteX2" fmla="*/ 2405567 w 2568523"/>
              <a:gd name="connsiteY2" fmla="*/ 2703886 h 4419916"/>
              <a:gd name="connsiteX3" fmla="*/ 2405567 w 2568523"/>
              <a:gd name="connsiteY3" fmla="*/ 2703886 h 4419916"/>
              <a:gd name="connsiteX4" fmla="*/ 2405203 w 2568523"/>
              <a:gd name="connsiteY4" fmla="*/ 2703886 h 4419916"/>
              <a:gd name="connsiteX5" fmla="*/ 2211105 w 2568523"/>
              <a:gd name="connsiteY5" fmla="*/ 2674800 h 4419916"/>
              <a:gd name="connsiteX6" fmla="*/ 1999163 w 2568523"/>
              <a:gd name="connsiteY6" fmla="*/ 2636625 h 4419916"/>
              <a:gd name="connsiteX7" fmla="*/ 1820723 w 2568523"/>
              <a:gd name="connsiteY7" fmla="*/ 2463565 h 4419916"/>
              <a:gd name="connsiteX8" fmla="*/ 1815261 w 2568523"/>
              <a:gd name="connsiteY8" fmla="*/ 2461384 h 4419916"/>
              <a:gd name="connsiteX9" fmla="*/ 1552700 w 2568523"/>
              <a:gd name="connsiteY9" fmla="*/ 2471200 h 4419916"/>
              <a:gd name="connsiteX10" fmla="*/ 1552700 w 2568523"/>
              <a:gd name="connsiteY10" fmla="*/ 2471200 h 4419916"/>
              <a:gd name="connsiteX11" fmla="*/ 1552700 w 2568523"/>
              <a:gd name="connsiteY11" fmla="*/ 2471200 h 4419916"/>
              <a:gd name="connsiteX12" fmla="*/ 1547602 w 2568523"/>
              <a:gd name="connsiteY12" fmla="*/ 2473381 h 4419916"/>
              <a:gd name="connsiteX13" fmla="*/ 1547602 w 2568523"/>
              <a:gd name="connsiteY13" fmla="*/ 2473381 h 4419916"/>
              <a:gd name="connsiteX14" fmla="*/ 1547602 w 2568523"/>
              <a:gd name="connsiteY14" fmla="*/ 2473381 h 4419916"/>
              <a:gd name="connsiteX15" fmla="*/ 1455469 w 2568523"/>
              <a:gd name="connsiteY15" fmla="*/ 2569728 h 4419916"/>
              <a:gd name="connsiteX16" fmla="*/ 1412134 w 2568523"/>
              <a:gd name="connsiteY16" fmla="*/ 2526463 h 4419916"/>
              <a:gd name="connsiteX17" fmla="*/ 1407036 w 2568523"/>
              <a:gd name="connsiteY17" fmla="*/ 2524282 h 4419916"/>
              <a:gd name="connsiteX18" fmla="*/ 1348041 w 2568523"/>
              <a:gd name="connsiteY18" fmla="*/ 2524282 h 4419916"/>
              <a:gd name="connsiteX19" fmla="*/ 1313446 w 2568523"/>
              <a:gd name="connsiteY19" fmla="*/ 2472291 h 4419916"/>
              <a:gd name="connsiteX20" fmla="*/ 1341487 w 2568523"/>
              <a:gd name="connsiteY20" fmla="*/ 2393395 h 4419916"/>
              <a:gd name="connsiteX21" fmla="*/ 1341487 w 2568523"/>
              <a:gd name="connsiteY21" fmla="*/ 2388669 h 4419916"/>
              <a:gd name="connsiteX22" fmla="*/ 1341487 w 2568523"/>
              <a:gd name="connsiteY22" fmla="*/ 2388669 h 4419916"/>
              <a:gd name="connsiteX23" fmla="*/ 1341122 w 2568523"/>
              <a:gd name="connsiteY23" fmla="*/ 2387942 h 4419916"/>
              <a:gd name="connsiteX24" fmla="*/ 1341122 w 2568523"/>
              <a:gd name="connsiteY24" fmla="*/ 2387942 h 4419916"/>
              <a:gd name="connsiteX25" fmla="*/ 1337845 w 2568523"/>
              <a:gd name="connsiteY25" fmla="*/ 2384670 h 4419916"/>
              <a:gd name="connsiteX26" fmla="*/ 1337845 w 2568523"/>
              <a:gd name="connsiteY26" fmla="*/ 2384670 h 4419916"/>
              <a:gd name="connsiteX27" fmla="*/ 1337845 w 2568523"/>
              <a:gd name="connsiteY27" fmla="*/ 2384670 h 4419916"/>
              <a:gd name="connsiteX28" fmla="*/ 1337845 w 2568523"/>
              <a:gd name="connsiteY28" fmla="*/ 2384670 h 4419916"/>
              <a:gd name="connsiteX29" fmla="*/ 1337117 w 2568523"/>
              <a:gd name="connsiteY29" fmla="*/ 2384306 h 4419916"/>
              <a:gd name="connsiteX30" fmla="*/ 1337117 w 2568523"/>
              <a:gd name="connsiteY30" fmla="*/ 2384306 h 4419916"/>
              <a:gd name="connsiteX31" fmla="*/ 1337117 w 2568523"/>
              <a:gd name="connsiteY31" fmla="*/ 2384306 h 4419916"/>
              <a:gd name="connsiteX32" fmla="*/ 1337117 w 2568523"/>
              <a:gd name="connsiteY32" fmla="*/ 2384306 h 4419916"/>
              <a:gd name="connsiteX33" fmla="*/ 1336024 w 2568523"/>
              <a:gd name="connsiteY33" fmla="*/ 2383943 h 4419916"/>
              <a:gd name="connsiteX34" fmla="*/ 1204198 w 2568523"/>
              <a:gd name="connsiteY34" fmla="*/ 2361401 h 4419916"/>
              <a:gd name="connsiteX35" fmla="*/ 1278487 w 2568523"/>
              <a:gd name="connsiteY35" fmla="*/ 2190159 h 4419916"/>
              <a:gd name="connsiteX36" fmla="*/ 1278123 w 2568523"/>
              <a:gd name="connsiteY36" fmla="*/ 2183978 h 4419916"/>
              <a:gd name="connsiteX37" fmla="*/ 1273024 w 2568523"/>
              <a:gd name="connsiteY37" fmla="*/ 2180342 h 4419916"/>
              <a:gd name="connsiteX38" fmla="*/ 1195094 w 2568523"/>
              <a:gd name="connsiteY38" fmla="*/ 2165799 h 4419916"/>
              <a:gd name="connsiteX39" fmla="*/ 1194001 w 2568523"/>
              <a:gd name="connsiteY39" fmla="*/ 2165799 h 4419916"/>
              <a:gd name="connsiteX40" fmla="*/ 1193637 w 2568523"/>
              <a:gd name="connsiteY40" fmla="*/ 2165799 h 4419916"/>
              <a:gd name="connsiteX41" fmla="*/ 1193273 w 2568523"/>
              <a:gd name="connsiteY41" fmla="*/ 2165799 h 4419916"/>
              <a:gd name="connsiteX42" fmla="*/ 1190724 w 2568523"/>
              <a:gd name="connsiteY42" fmla="*/ 2166163 h 4419916"/>
              <a:gd name="connsiteX43" fmla="*/ 1190360 w 2568523"/>
              <a:gd name="connsiteY43" fmla="*/ 2166527 h 4419916"/>
              <a:gd name="connsiteX44" fmla="*/ 1188539 w 2568523"/>
              <a:gd name="connsiteY44" fmla="*/ 2167617 h 4419916"/>
              <a:gd name="connsiteX45" fmla="*/ 1188175 w 2568523"/>
              <a:gd name="connsiteY45" fmla="*/ 2167981 h 4419916"/>
              <a:gd name="connsiteX46" fmla="*/ 1187810 w 2568523"/>
              <a:gd name="connsiteY46" fmla="*/ 2168344 h 4419916"/>
              <a:gd name="connsiteX47" fmla="*/ 1155036 w 2568523"/>
              <a:gd name="connsiteY47" fmla="*/ 2210519 h 4419916"/>
              <a:gd name="connsiteX48" fmla="*/ 1096406 w 2568523"/>
              <a:gd name="connsiteY48" fmla="*/ 2237423 h 4419916"/>
              <a:gd name="connsiteX49" fmla="*/ 1027215 w 2568523"/>
              <a:gd name="connsiteY49" fmla="*/ 2207246 h 4419916"/>
              <a:gd name="connsiteX50" fmla="*/ 1054527 w 2568523"/>
              <a:gd name="connsiteY50" fmla="*/ 2083632 h 4419916"/>
              <a:gd name="connsiteX51" fmla="*/ 1173972 w 2568523"/>
              <a:gd name="connsiteY51" fmla="*/ 1945474 h 4419916"/>
              <a:gd name="connsiteX52" fmla="*/ 1248990 w 2568523"/>
              <a:gd name="connsiteY52" fmla="*/ 1912753 h 4419916"/>
              <a:gd name="connsiteX53" fmla="*/ 1351683 w 2568523"/>
              <a:gd name="connsiteY53" fmla="*/ 1903664 h 4419916"/>
              <a:gd name="connsiteX54" fmla="*/ 1351683 w 2568523"/>
              <a:gd name="connsiteY54" fmla="*/ 2080360 h 4419916"/>
              <a:gd name="connsiteX55" fmla="*/ 1356053 w 2568523"/>
              <a:gd name="connsiteY55" fmla="*/ 2086904 h 4419916"/>
              <a:gd name="connsiteX56" fmla="*/ 1364065 w 2568523"/>
              <a:gd name="connsiteY56" fmla="*/ 2085450 h 4419916"/>
              <a:gd name="connsiteX57" fmla="*/ 1454013 w 2568523"/>
              <a:gd name="connsiteY57" fmla="*/ 2002919 h 4419916"/>
              <a:gd name="connsiteX58" fmla="*/ 1456198 w 2568523"/>
              <a:gd name="connsiteY58" fmla="*/ 1997465 h 4419916"/>
              <a:gd name="connsiteX59" fmla="*/ 1456198 w 2568523"/>
              <a:gd name="connsiteY59" fmla="*/ 1888757 h 4419916"/>
              <a:gd name="connsiteX60" fmla="*/ 1529030 w 2568523"/>
              <a:gd name="connsiteY60" fmla="*/ 1808771 h 4419916"/>
              <a:gd name="connsiteX61" fmla="*/ 1529030 w 2568523"/>
              <a:gd name="connsiteY61" fmla="*/ 1808771 h 4419916"/>
              <a:gd name="connsiteX62" fmla="*/ 1529394 w 2568523"/>
              <a:gd name="connsiteY62" fmla="*/ 1808408 h 4419916"/>
              <a:gd name="connsiteX63" fmla="*/ 1679064 w 2568523"/>
              <a:gd name="connsiteY63" fmla="*/ 1649527 h 4419916"/>
              <a:gd name="connsiteX64" fmla="*/ 1794504 w 2568523"/>
              <a:gd name="connsiteY64" fmla="*/ 1601535 h 4419916"/>
              <a:gd name="connsiteX65" fmla="*/ 1798145 w 2568523"/>
              <a:gd name="connsiteY65" fmla="*/ 1597899 h 4419916"/>
              <a:gd name="connsiteX66" fmla="*/ 1849492 w 2568523"/>
              <a:gd name="connsiteY66" fmla="*/ 1490282 h 4419916"/>
              <a:gd name="connsiteX67" fmla="*/ 1966388 w 2568523"/>
              <a:gd name="connsiteY67" fmla="*/ 1490282 h 4419916"/>
              <a:gd name="connsiteX68" fmla="*/ 1973671 w 2568523"/>
              <a:gd name="connsiteY68" fmla="*/ 1483011 h 4419916"/>
              <a:gd name="connsiteX69" fmla="*/ 1973671 w 2568523"/>
              <a:gd name="connsiteY69" fmla="*/ 1281228 h 4419916"/>
              <a:gd name="connsiteX70" fmla="*/ 2140457 w 2568523"/>
              <a:gd name="connsiteY70" fmla="*/ 1272503 h 4419916"/>
              <a:gd name="connsiteX71" fmla="*/ 2096030 w 2568523"/>
              <a:gd name="connsiteY71" fmla="*/ 1388118 h 4419916"/>
              <a:gd name="connsiteX72" fmla="*/ 2096758 w 2568523"/>
              <a:gd name="connsiteY72" fmla="*/ 1394663 h 4419916"/>
              <a:gd name="connsiteX73" fmla="*/ 2155024 w 2568523"/>
              <a:gd name="connsiteY73" fmla="*/ 1487010 h 4419916"/>
              <a:gd name="connsiteX74" fmla="*/ 2160486 w 2568523"/>
              <a:gd name="connsiteY74" fmla="*/ 1490282 h 4419916"/>
              <a:gd name="connsiteX75" fmla="*/ 2166313 w 2568523"/>
              <a:gd name="connsiteY75" fmla="*/ 1488101 h 4419916"/>
              <a:gd name="connsiteX76" fmla="*/ 2215110 w 2568523"/>
              <a:gd name="connsiteY76" fmla="*/ 1439382 h 4419916"/>
              <a:gd name="connsiteX77" fmla="*/ 2215839 w 2568523"/>
              <a:gd name="connsiteY77" fmla="*/ 1429929 h 4419916"/>
              <a:gd name="connsiteX78" fmla="*/ 2178330 w 2568523"/>
              <a:gd name="connsiteY78" fmla="*/ 1378302 h 4419916"/>
              <a:gd name="connsiteX79" fmla="*/ 2173960 w 2568523"/>
              <a:gd name="connsiteY79" fmla="*/ 1310314 h 4419916"/>
              <a:gd name="connsiteX80" fmla="*/ 2215839 w 2568523"/>
              <a:gd name="connsiteY80" fmla="*/ 1259050 h 4419916"/>
              <a:gd name="connsiteX81" fmla="*/ 2215110 w 2568523"/>
              <a:gd name="connsiteY81" fmla="*/ 1248870 h 4419916"/>
              <a:gd name="connsiteX82" fmla="*/ 2143371 w 2568523"/>
              <a:gd name="connsiteY82" fmla="*/ 1187063 h 4419916"/>
              <a:gd name="connsiteX83" fmla="*/ 2105498 w 2568523"/>
              <a:gd name="connsiteY83" fmla="*/ 1092171 h 4419916"/>
              <a:gd name="connsiteX84" fmla="*/ 2086197 w 2568523"/>
              <a:gd name="connsiteY84" fmla="*/ 986008 h 4419916"/>
              <a:gd name="connsiteX85" fmla="*/ 2082556 w 2568523"/>
              <a:gd name="connsiteY85" fmla="*/ 980918 h 4419916"/>
              <a:gd name="connsiteX86" fmla="*/ 1867700 w 2568523"/>
              <a:gd name="connsiteY86" fmla="*/ 854758 h 4419916"/>
              <a:gd name="connsiteX87" fmla="*/ 1944174 w 2568523"/>
              <a:gd name="connsiteY87" fmla="*/ 786770 h 4419916"/>
              <a:gd name="connsiteX88" fmla="*/ 2124798 w 2568523"/>
              <a:gd name="connsiteY88" fmla="*/ 862757 h 4419916"/>
              <a:gd name="connsiteX89" fmla="*/ 2132082 w 2568523"/>
              <a:gd name="connsiteY89" fmla="*/ 861666 h 4419916"/>
              <a:gd name="connsiteX90" fmla="*/ 2134631 w 2568523"/>
              <a:gd name="connsiteY90" fmla="*/ 854758 h 4419916"/>
              <a:gd name="connsiteX91" fmla="*/ 2111689 w 2568523"/>
              <a:gd name="connsiteY91" fmla="*/ 717691 h 4419916"/>
              <a:gd name="connsiteX92" fmla="*/ 2210012 w 2568523"/>
              <a:gd name="connsiteY92" fmla="*/ 717691 h 4419916"/>
              <a:gd name="connsiteX93" fmla="*/ 2215839 w 2568523"/>
              <a:gd name="connsiteY93" fmla="*/ 714783 h 4419916"/>
              <a:gd name="connsiteX94" fmla="*/ 2216931 w 2568523"/>
              <a:gd name="connsiteY94" fmla="*/ 708239 h 4419916"/>
              <a:gd name="connsiteX95" fmla="*/ 2187798 w 2568523"/>
              <a:gd name="connsiteY95" fmla="*/ 625708 h 4419916"/>
              <a:gd name="connsiteX96" fmla="*/ 2186706 w 2568523"/>
              <a:gd name="connsiteY96" fmla="*/ 623526 h 4419916"/>
              <a:gd name="connsiteX97" fmla="*/ 2122613 w 2568523"/>
              <a:gd name="connsiteY97" fmla="*/ 546085 h 4419916"/>
              <a:gd name="connsiteX98" fmla="*/ 2049781 w 2568523"/>
              <a:gd name="connsiteY98" fmla="*/ 468281 h 4419916"/>
              <a:gd name="connsiteX99" fmla="*/ 2047596 w 2568523"/>
              <a:gd name="connsiteY99" fmla="*/ 466827 h 4419916"/>
              <a:gd name="connsiteX100" fmla="*/ 1894284 w 2568523"/>
              <a:gd name="connsiteY100" fmla="*/ 395203 h 4419916"/>
              <a:gd name="connsiteX101" fmla="*/ 1837111 w 2568523"/>
              <a:gd name="connsiteY101" fmla="*/ 285768 h 4419916"/>
              <a:gd name="connsiteX102" fmla="*/ 1830556 w 2568523"/>
              <a:gd name="connsiteY102" fmla="*/ 281768 h 4419916"/>
              <a:gd name="connsiteX103" fmla="*/ 1830556 w 2568523"/>
              <a:gd name="connsiteY103" fmla="*/ 281768 h 4419916"/>
              <a:gd name="connsiteX104" fmla="*/ 1824001 w 2568523"/>
              <a:gd name="connsiteY104" fmla="*/ 285768 h 4419916"/>
              <a:gd name="connsiteX105" fmla="*/ 1736602 w 2568523"/>
              <a:gd name="connsiteY105" fmla="*/ 460646 h 4419916"/>
              <a:gd name="connsiteX106" fmla="*/ 1736966 w 2568523"/>
              <a:gd name="connsiteY106" fmla="*/ 467917 h 4419916"/>
              <a:gd name="connsiteX107" fmla="*/ 1743521 w 2568523"/>
              <a:gd name="connsiteY107" fmla="*/ 471189 h 4419916"/>
              <a:gd name="connsiteX108" fmla="*/ 1862238 w 2568523"/>
              <a:gd name="connsiteY108" fmla="*/ 467190 h 4419916"/>
              <a:gd name="connsiteX109" fmla="*/ 1710746 w 2568523"/>
              <a:gd name="connsiteY109" fmla="*/ 560992 h 4419916"/>
              <a:gd name="connsiteX110" fmla="*/ 1593122 w 2568523"/>
              <a:gd name="connsiteY110" fmla="*/ 420289 h 4419916"/>
              <a:gd name="connsiteX111" fmla="*/ 1592030 w 2568523"/>
              <a:gd name="connsiteY111" fmla="*/ 419562 h 4419916"/>
              <a:gd name="connsiteX112" fmla="*/ 1591666 w 2568523"/>
              <a:gd name="connsiteY112" fmla="*/ 419199 h 4419916"/>
              <a:gd name="connsiteX113" fmla="*/ 1586567 w 2568523"/>
              <a:gd name="connsiteY113" fmla="*/ 418108 h 4419916"/>
              <a:gd name="connsiteX114" fmla="*/ 1586203 w 2568523"/>
              <a:gd name="connsiteY114" fmla="*/ 418108 h 4419916"/>
              <a:gd name="connsiteX115" fmla="*/ 1585839 w 2568523"/>
              <a:gd name="connsiteY115" fmla="*/ 418472 h 4419916"/>
              <a:gd name="connsiteX116" fmla="*/ 1584747 w 2568523"/>
              <a:gd name="connsiteY116" fmla="*/ 418835 h 4419916"/>
              <a:gd name="connsiteX117" fmla="*/ 1321822 w 2568523"/>
              <a:gd name="connsiteY117" fmla="*/ 523907 h 4419916"/>
              <a:gd name="connsiteX118" fmla="*/ 1033406 w 2568523"/>
              <a:gd name="connsiteY118" fmla="*/ 240685 h 4419916"/>
              <a:gd name="connsiteX119" fmla="*/ 1033406 w 2568523"/>
              <a:gd name="connsiteY119" fmla="*/ 240685 h 4419916"/>
              <a:gd name="connsiteX120" fmla="*/ 1033042 w 2568523"/>
              <a:gd name="connsiteY120" fmla="*/ 240321 h 4419916"/>
              <a:gd name="connsiteX121" fmla="*/ 1032677 w 2568523"/>
              <a:gd name="connsiteY121" fmla="*/ 239958 h 4419916"/>
              <a:gd name="connsiteX122" fmla="*/ 1031585 w 2568523"/>
              <a:gd name="connsiteY122" fmla="*/ 239230 h 4419916"/>
              <a:gd name="connsiteX123" fmla="*/ 1030857 w 2568523"/>
              <a:gd name="connsiteY123" fmla="*/ 238867 h 4419916"/>
              <a:gd name="connsiteX124" fmla="*/ 1030128 w 2568523"/>
              <a:gd name="connsiteY124" fmla="*/ 238503 h 4419916"/>
              <a:gd name="connsiteX125" fmla="*/ 744990 w 2568523"/>
              <a:gd name="connsiteY125" fmla="*/ 170879 h 4419916"/>
              <a:gd name="connsiteX126" fmla="*/ 551984 w 2568523"/>
              <a:gd name="connsiteY126" fmla="*/ 2181 h 4419916"/>
              <a:gd name="connsiteX127" fmla="*/ 550892 w 2568523"/>
              <a:gd name="connsiteY127" fmla="*/ 1454 h 4419916"/>
              <a:gd name="connsiteX128" fmla="*/ 549799 w 2568523"/>
              <a:gd name="connsiteY128" fmla="*/ 727 h 4419916"/>
              <a:gd name="connsiteX129" fmla="*/ 548342 w 2568523"/>
              <a:gd name="connsiteY129" fmla="*/ 364 h 4419916"/>
              <a:gd name="connsiteX130" fmla="*/ 547250 w 2568523"/>
              <a:gd name="connsiteY130" fmla="*/ 0 h 4419916"/>
              <a:gd name="connsiteX131" fmla="*/ 546886 w 2568523"/>
              <a:gd name="connsiteY131" fmla="*/ 0 h 4419916"/>
              <a:gd name="connsiteX132" fmla="*/ 240626 w 2568523"/>
              <a:gd name="connsiteY132" fmla="*/ 0 h 4419916"/>
              <a:gd name="connsiteX133" fmla="*/ 234799 w 2568523"/>
              <a:gd name="connsiteY133" fmla="*/ 3272 h 4419916"/>
              <a:gd name="connsiteX134" fmla="*/ 234071 w 2568523"/>
              <a:gd name="connsiteY134" fmla="*/ 9816 h 4419916"/>
              <a:gd name="connsiteX135" fmla="*/ 304354 w 2568523"/>
              <a:gd name="connsiteY135" fmla="*/ 201419 h 4419916"/>
              <a:gd name="connsiteX136" fmla="*/ 122273 w 2568523"/>
              <a:gd name="connsiteY136" fmla="*/ 252683 h 4419916"/>
              <a:gd name="connsiteX137" fmla="*/ 117539 w 2568523"/>
              <a:gd name="connsiteY137" fmla="*/ 256682 h 4419916"/>
              <a:gd name="connsiteX138" fmla="*/ 39609 w 2568523"/>
              <a:gd name="connsiteY138" fmla="*/ 421744 h 4419916"/>
              <a:gd name="connsiteX139" fmla="*/ 39244 w 2568523"/>
              <a:gd name="connsiteY139" fmla="*/ 423198 h 4419916"/>
              <a:gd name="connsiteX140" fmla="*/ 279 w 2568523"/>
              <a:gd name="connsiteY140" fmla="*/ 588260 h 4419916"/>
              <a:gd name="connsiteX141" fmla="*/ 2100 w 2568523"/>
              <a:gd name="connsiteY141" fmla="*/ 594804 h 4419916"/>
              <a:gd name="connsiteX142" fmla="*/ 109163 w 2568523"/>
              <a:gd name="connsiteY142" fmla="*/ 711147 h 4419916"/>
              <a:gd name="connsiteX143" fmla="*/ 110984 w 2568523"/>
              <a:gd name="connsiteY143" fmla="*/ 712601 h 4419916"/>
              <a:gd name="connsiteX144" fmla="*/ 110984 w 2568523"/>
              <a:gd name="connsiteY144" fmla="*/ 712601 h 4419916"/>
              <a:gd name="connsiteX145" fmla="*/ 110984 w 2568523"/>
              <a:gd name="connsiteY145" fmla="*/ 712601 h 4419916"/>
              <a:gd name="connsiteX146" fmla="*/ 110984 w 2568523"/>
              <a:gd name="connsiteY146" fmla="*/ 712601 h 4419916"/>
              <a:gd name="connsiteX147" fmla="*/ 112805 w 2568523"/>
              <a:gd name="connsiteY147" fmla="*/ 713329 h 4419916"/>
              <a:gd name="connsiteX148" fmla="*/ 113533 w 2568523"/>
              <a:gd name="connsiteY148" fmla="*/ 713329 h 4419916"/>
              <a:gd name="connsiteX149" fmla="*/ 114262 w 2568523"/>
              <a:gd name="connsiteY149" fmla="*/ 713329 h 4419916"/>
              <a:gd name="connsiteX150" fmla="*/ 114990 w 2568523"/>
              <a:gd name="connsiteY150" fmla="*/ 713329 h 4419916"/>
              <a:gd name="connsiteX151" fmla="*/ 115718 w 2568523"/>
              <a:gd name="connsiteY151" fmla="*/ 713329 h 4419916"/>
              <a:gd name="connsiteX152" fmla="*/ 117903 w 2568523"/>
              <a:gd name="connsiteY152" fmla="*/ 712601 h 4419916"/>
              <a:gd name="connsiteX153" fmla="*/ 117903 w 2568523"/>
              <a:gd name="connsiteY153" fmla="*/ 712601 h 4419916"/>
              <a:gd name="connsiteX154" fmla="*/ 117903 w 2568523"/>
              <a:gd name="connsiteY154" fmla="*/ 712601 h 4419916"/>
              <a:gd name="connsiteX155" fmla="*/ 117903 w 2568523"/>
              <a:gd name="connsiteY155" fmla="*/ 712601 h 4419916"/>
              <a:gd name="connsiteX156" fmla="*/ 266481 w 2568523"/>
              <a:gd name="connsiteY156" fmla="*/ 626435 h 4419916"/>
              <a:gd name="connsiteX157" fmla="*/ 422342 w 2568523"/>
              <a:gd name="connsiteY157" fmla="*/ 650067 h 4419916"/>
              <a:gd name="connsiteX158" fmla="*/ 573834 w 2568523"/>
              <a:gd name="connsiteY158" fmla="*/ 777681 h 4419916"/>
              <a:gd name="connsiteX159" fmla="*/ 583302 w 2568523"/>
              <a:gd name="connsiteY159" fmla="*/ 1017275 h 4419916"/>
              <a:gd name="connsiteX160" fmla="*/ 584759 w 2568523"/>
              <a:gd name="connsiteY160" fmla="*/ 1021638 h 4419916"/>
              <a:gd name="connsiteX161" fmla="*/ 707481 w 2568523"/>
              <a:gd name="connsiteY161" fmla="*/ 1172520 h 4419916"/>
              <a:gd name="connsiteX162" fmla="*/ 559996 w 2568523"/>
              <a:gd name="connsiteY162" fmla="*/ 1376484 h 4419916"/>
              <a:gd name="connsiteX163" fmla="*/ 487163 w 2568523"/>
              <a:gd name="connsiteY163" fmla="*/ 1473558 h 4419916"/>
              <a:gd name="connsiteX164" fmla="*/ 485707 w 2568523"/>
              <a:gd name="connsiteY164" fmla="*/ 1477921 h 4419916"/>
              <a:gd name="connsiteX165" fmla="*/ 485707 w 2568523"/>
              <a:gd name="connsiteY165" fmla="*/ 1647709 h 4419916"/>
              <a:gd name="connsiteX166" fmla="*/ 486799 w 2568523"/>
              <a:gd name="connsiteY166" fmla="*/ 1651345 h 4419916"/>
              <a:gd name="connsiteX167" fmla="*/ 582938 w 2568523"/>
              <a:gd name="connsiteY167" fmla="*/ 1809862 h 4419916"/>
              <a:gd name="connsiteX168" fmla="*/ 582938 w 2568523"/>
              <a:gd name="connsiteY168" fmla="*/ 2026188 h 4419916"/>
              <a:gd name="connsiteX169" fmla="*/ 585123 w 2568523"/>
              <a:gd name="connsiteY169" fmla="*/ 2031278 h 4419916"/>
              <a:gd name="connsiteX170" fmla="*/ 652493 w 2568523"/>
              <a:gd name="connsiteY170" fmla="*/ 2098538 h 4419916"/>
              <a:gd name="connsiteX171" fmla="*/ 700562 w 2568523"/>
              <a:gd name="connsiteY171" fmla="*/ 2175616 h 4419916"/>
              <a:gd name="connsiteX172" fmla="*/ 702747 w 2568523"/>
              <a:gd name="connsiteY172" fmla="*/ 2177797 h 4419916"/>
              <a:gd name="connsiteX173" fmla="*/ 806533 w 2568523"/>
              <a:gd name="connsiteY173" fmla="*/ 2249421 h 4419916"/>
              <a:gd name="connsiteX174" fmla="*/ 806533 w 2568523"/>
              <a:gd name="connsiteY174" fmla="*/ 2249421 h 4419916"/>
              <a:gd name="connsiteX175" fmla="*/ 829475 w 2568523"/>
              <a:gd name="connsiteY175" fmla="*/ 2265418 h 4419916"/>
              <a:gd name="connsiteX176" fmla="*/ 1003909 w 2568523"/>
              <a:gd name="connsiteY176" fmla="*/ 2371945 h 4419916"/>
              <a:gd name="connsiteX177" fmla="*/ 1085845 w 2568523"/>
              <a:gd name="connsiteY177" fmla="*/ 2453748 h 4419916"/>
              <a:gd name="connsiteX178" fmla="*/ 1092036 w 2568523"/>
              <a:gd name="connsiteY178" fmla="*/ 2455930 h 4419916"/>
              <a:gd name="connsiteX179" fmla="*/ 1253724 w 2568523"/>
              <a:gd name="connsiteY179" fmla="*/ 2429026 h 4419916"/>
              <a:gd name="connsiteX180" fmla="*/ 1239886 w 2568523"/>
              <a:gd name="connsiteY180" fmla="*/ 2459929 h 4419916"/>
              <a:gd name="connsiteX181" fmla="*/ 1191452 w 2568523"/>
              <a:gd name="connsiteY181" fmla="*/ 2532280 h 4419916"/>
              <a:gd name="connsiteX182" fmla="*/ 1192545 w 2568523"/>
              <a:gd name="connsiteY182" fmla="*/ 2541733 h 4419916"/>
              <a:gd name="connsiteX183" fmla="*/ 1309076 w 2568523"/>
              <a:gd name="connsiteY183" fmla="*/ 2653350 h 4419916"/>
              <a:gd name="connsiteX184" fmla="*/ 1314539 w 2568523"/>
              <a:gd name="connsiteY184" fmla="*/ 2655531 h 4419916"/>
              <a:gd name="connsiteX185" fmla="*/ 1319637 w 2568523"/>
              <a:gd name="connsiteY185" fmla="*/ 2652622 h 4419916"/>
              <a:gd name="connsiteX186" fmla="*/ 1352047 w 2568523"/>
              <a:gd name="connsiteY186" fmla="*/ 2610812 h 4419916"/>
              <a:gd name="connsiteX187" fmla="*/ 1445637 w 2568523"/>
              <a:gd name="connsiteY187" fmla="*/ 2589724 h 4419916"/>
              <a:gd name="connsiteX188" fmla="*/ 1424515 w 2568523"/>
              <a:gd name="connsiteY188" fmla="*/ 2709340 h 4419916"/>
              <a:gd name="connsiteX189" fmla="*/ 1356417 w 2568523"/>
              <a:gd name="connsiteY189" fmla="*/ 2966749 h 4419916"/>
              <a:gd name="connsiteX190" fmla="*/ 1356053 w 2568523"/>
              <a:gd name="connsiteY190" fmla="*/ 2969294 h 4419916"/>
              <a:gd name="connsiteX191" fmla="*/ 1356053 w 2568523"/>
              <a:gd name="connsiteY191" fmla="*/ 2969294 h 4419916"/>
              <a:gd name="connsiteX192" fmla="*/ 1356053 w 2568523"/>
              <a:gd name="connsiteY192" fmla="*/ 2970021 h 4419916"/>
              <a:gd name="connsiteX193" fmla="*/ 1356417 w 2568523"/>
              <a:gd name="connsiteY193" fmla="*/ 2971839 h 4419916"/>
              <a:gd name="connsiteX194" fmla="*/ 1453648 w 2568523"/>
              <a:gd name="connsiteY194" fmla="*/ 3190346 h 4419916"/>
              <a:gd name="connsiteX195" fmla="*/ 1454013 w 2568523"/>
              <a:gd name="connsiteY195" fmla="*/ 3190709 h 4419916"/>
              <a:gd name="connsiteX196" fmla="*/ 1454741 w 2568523"/>
              <a:gd name="connsiteY196" fmla="*/ 3191436 h 4419916"/>
              <a:gd name="connsiteX197" fmla="*/ 1455469 w 2568523"/>
              <a:gd name="connsiteY197" fmla="*/ 3192527 h 4419916"/>
              <a:gd name="connsiteX198" fmla="*/ 1455833 w 2568523"/>
              <a:gd name="connsiteY198" fmla="*/ 3192890 h 4419916"/>
              <a:gd name="connsiteX199" fmla="*/ 1456562 w 2568523"/>
              <a:gd name="connsiteY199" fmla="*/ 3193254 h 4419916"/>
              <a:gd name="connsiteX200" fmla="*/ 1456926 w 2568523"/>
              <a:gd name="connsiteY200" fmla="*/ 3193618 h 4419916"/>
              <a:gd name="connsiteX201" fmla="*/ 1633544 w 2568523"/>
              <a:gd name="connsiteY201" fmla="*/ 3303053 h 4419916"/>
              <a:gd name="connsiteX202" fmla="*/ 1638278 w 2568523"/>
              <a:gd name="connsiteY202" fmla="*/ 3547373 h 4419916"/>
              <a:gd name="connsiteX203" fmla="*/ 1672145 w 2568523"/>
              <a:gd name="connsiteY203" fmla="*/ 3838231 h 4419916"/>
              <a:gd name="connsiteX204" fmla="*/ 1657579 w 2568523"/>
              <a:gd name="connsiteY204" fmla="*/ 4206530 h 4419916"/>
              <a:gd name="connsiteX205" fmla="*/ 1657579 w 2568523"/>
              <a:gd name="connsiteY205" fmla="*/ 4206893 h 4419916"/>
              <a:gd name="connsiteX206" fmla="*/ 1657579 w 2568523"/>
              <a:gd name="connsiteY206" fmla="*/ 4207621 h 4419916"/>
              <a:gd name="connsiteX207" fmla="*/ 1657943 w 2568523"/>
              <a:gd name="connsiteY207" fmla="*/ 4209802 h 4419916"/>
              <a:gd name="connsiteX208" fmla="*/ 1657943 w 2568523"/>
              <a:gd name="connsiteY208" fmla="*/ 4209802 h 4419916"/>
              <a:gd name="connsiteX209" fmla="*/ 1659400 w 2568523"/>
              <a:gd name="connsiteY209" fmla="*/ 4211983 h 4419916"/>
              <a:gd name="connsiteX210" fmla="*/ 1659764 w 2568523"/>
              <a:gd name="connsiteY210" fmla="*/ 4212347 h 4419916"/>
              <a:gd name="connsiteX211" fmla="*/ 1829827 w 2568523"/>
              <a:gd name="connsiteY211" fmla="*/ 4377409 h 4419916"/>
              <a:gd name="connsiteX212" fmla="*/ 1829827 w 2568523"/>
              <a:gd name="connsiteY212" fmla="*/ 4377409 h 4419916"/>
              <a:gd name="connsiteX213" fmla="*/ 1830192 w 2568523"/>
              <a:gd name="connsiteY213" fmla="*/ 4377409 h 4419916"/>
              <a:gd name="connsiteX214" fmla="*/ 1832012 w 2568523"/>
              <a:gd name="connsiteY214" fmla="*/ 4378499 h 4419916"/>
              <a:gd name="connsiteX215" fmla="*/ 1832377 w 2568523"/>
              <a:gd name="connsiteY215" fmla="*/ 4378863 h 4419916"/>
              <a:gd name="connsiteX216" fmla="*/ 1832741 w 2568523"/>
              <a:gd name="connsiteY216" fmla="*/ 4378863 h 4419916"/>
              <a:gd name="connsiteX217" fmla="*/ 1833105 w 2568523"/>
              <a:gd name="connsiteY217" fmla="*/ 4379226 h 4419916"/>
              <a:gd name="connsiteX218" fmla="*/ 2037400 w 2568523"/>
              <a:gd name="connsiteY218" fmla="*/ 4427945 h 4419916"/>
              <a:gd name="connsiteX219" fmla="*/ 2039220 w 2568523"/>
              <a:gd name="connsiteY219" fmla="*/ 4428309 h 4419916"/>
              <a:gd name="connsiteX220" fmla="*/ 2045775 w 2568523"/>
              <a:gd name="connsiteY220" fmla="*/ 4424309 h 4419916"/>
              <a:gd name="connsiteX221" fmla="*/ 2043954 w 2568523"/>
              <a:gd name="connsiteY221" fmla="*/ 4415584 h 4419916"/>
              <a:gd name="connsiteX222" fmla="*/ 1878625 w 2568523"/>
              <a:gd name="connsiteY222" fmla="*/ 4278881 h 4419916"/>
              <a:gd name="connsiteX223" fmla="*/ 1948180 w 2568523"/>
              <a:gd name="connsiteY223" fmla="*/ 4162901 h 4419916"/>
              <a:gd name="connsiteX224" fmla="*/ 1947816 w 2568523"/>
              <a:gd name="connsiteY224" fmla="*/ 4154902 h 4419916"/>
              <a:gd name="connsiteX225" fmla="*/ 1891735 w 2568523"/>
              <a:gd name="connsiteY225" fmla="*/ 4080370 h 4419916"/>
              <a:gd name="connsiteX226" fmla="*/ 1943446 w 2568523"/>
              <a:gd name="connsiteY226" fmla="*/ 3920762 h 4419916"/>
              <a:gd name="connsiteX227" fmla="*/ 2083648 w 2568523"/>
              <a:gd name="connsiteY227" fmla="*/ 3789149 h 4419916"/>
              <a:gd name="connsiteX228" fmla="*/ 2234411 w 2568523"/>
              <a:gd name="connsiteY228" fmla="*/ 3628813 h 4419916"/>
              <a:gd name="connsiteX229" fmla="*/ 2234411 w 2568523"/>
              <a:gd name="connsiteY229" fmla="*/ 3628813 h 4419916"/>
              <a:gd name="connsiteX230" fmla="*/ 2235503 w 2568523"/>
              <a:gd name="connsiteY230" fmla="*/ 3626996 h 4419916"/>
              <a:gd name="connsiteX231" fmla="*/ 2235503 w 2568523"/>
              <a:gd name="connsiteY231" fmla="*/ 3626632 h 4419916"/>
              <a:gd name="connsiteX232" fmla="*/ 2235868 w 2568523"/>
              <a:gd name="connsiteY232" fmla="*/ 3624814 h 4419916"/>
              <a:gd name="connsiteX233" fmla="*/ 2235868 w 2568523"/>
              <a:gd name="connsiteY233" fmla="*/ 3624087 h 4419916"/>
              <a:gd name="connsiteX234" fmla="*/ 2235868 w 2568523"/>
              <a:gd name="connsiteY234" fmla="*/ 3624087 h 4419916"/>
              <a:gd name="connsiteX235" fmla="*/ 2240602 w 2568523"/>
              <a:gd name="connsiteY235" fmla="*/ 3464115 h 4419916"/>
              <a:gd name="connsiteX236" fmla="*/ 2406295 w 2568523"/>
              <a:gd name="connsiteY236" fmla="*/ 3402672 h 4419916"/>
              <a:gd name="connsiteX237" fmla="*/ 2406660 w 2568523"/>
              <a:gd name="connsiteY237" fmla="*/ 3402308 h 4419916"/>
              <a:gd name="connsiteX238" fmla="*/ 2407024 w 2568523"/>
              <a:gd name="connsiteY238" fmla="*/ 3401944 h 4419916"/>
              <a:gd name="connsiteX239" fmla="*/ 2409209 w 2568523"/>
              <a:gd name="connsiteY239" fmla="*/ 3400127 h 4419916"/>
              <a:gd name="connsiteX240" fmla="*/ 2409209 w 2568523"/>
              <a:gd name="connsiteY240" fmla="*/ 3400127 h 4419916"/>
              <a:gd name="connsiteX241" fmla="*/ 2409209 w 2568523"/>
              <a:gd name="connsiteY241" fmla="*/ 3399763 h 4419916"/>
              <a:gd name="connsiteX242" fmla="*/ 2410301 w 2568523"/>
              <a:gd name="connsiteY242" fmla="*/ 3397582 h 4419916"/>
              <a:gd name="connsiteX243" fmla="*/ 2410301 w 2568523"/>
              <a:gd name="connsiteY243" fmla="*/ 3397218 h 4419916"/>
              <a:gd name="connsiteX244" fmla="*/ 2410301 w 2568523"/>
              <a:gd name="connsiteY244" fmla="*/ 3397218 h 4419916"/>
              <a:gd name="connsiteX245" fmla="*/ 2468203 w 2568523"/>
              <a:gd name="connsiteY245" fmla="*/ 3122721 h 4419916"/>
              <a:gd name="connsiteX246" fmla="*/ 2568711 w 2568523"/>
              <a:gd name="connsiteY246" fmla="*/ 3027102 h 4419916"/>
              <a:gd name="connsiteX247" fmla="*/ 2569076 w 2568523"/>
              <a:gd name="connsiteY247" fmla="*/ 3026738 h 4419916"/>
              <a:gd name="connsiteX248" fmla="*/ 2569804 w 2568523"/>
              <a:gd name="connsiteY248" fmla="*/ 3025284 h 4419916"/>
              <a:gd name="connsiteX249" fmla="*/ 2570532 w 2568523"/>
              <a:gd name="connsiteY249" fmla="*/ 3024193 h 4419916"/>
              <a:gd name="connsiteX250" fmla="*/ 2570896 w 2568523"/>
              <a:gd name="connsiteY250" fmla="*/ 3022739 h 4419916"/>
              <a:gd name="connsiteX251" fmla="*/ 2571261 w 2568523"/>
              <a:gd name="connsiteY251" fmla="*/ 3021648 h 4419916"/>
              <a:gd name="connsiteX252" fmla="*/ 2571261 w 2568523"/>
              <a:gd name="connsiteY252" fmla="*/ 2749696 h 4419916"/>
              <a:gd name="connsiteX253" fmla="*/ 2566162 w 2568523"/>
              <a:gd name="connsiteY253" fmla="*/ 2742788 h 4419916"/>
              <a:gd name="connsiteX254" fmla="*/ 1200556 w 2568523"/>
              <a:gd name="connsiteY254" fmla="*/ 2331225 h 4419916"/>
              <a:gd name="connsiteX255" fmla="*/ 1200556 w 2568523"/>
              <a:gd name="connsiteY255" fmla="*/ 2181069 h 4419916"/>
              <a:gd name="connsiteX256" fmla="*/ 1260643 w 2568523"/>
              <a:gd name="connsiteY256" fmla="*/ 2192340 h 4419916"/>
              <a:gd name="connsiteX257" fmla="*/ 1200556 w 2568523"/>
              <a:gd name="connsiteY257" fmla="*/ 2331225 h 4419916"/>
              <a:gd name="connsiteX258" fmla="*/ 1042146 w 2568523"/>
              <a:gd name="connsiteY258" fmla="*/ 2075270 h 4419916"/>
              <a:gd name="connsiteX259" fmla="*/ 1040689 w 2568523"/>
              <a:gd name="connsiteY259" fmla="*/ 2078542 h 4419916"/>
              <a:gd name="connsiteX260" fmla="*/ 1012649 w 2568523"/>
              <a:gd name="connsiteY260" fmla="*/ 2204701 h 4419916"/>
              <a:gd name="connsiteX261" fmla="*/ 821464 w 2568523"/>
              <a:gd name="connsiteY261" fmla="*/ 2234878 h 4419916"/>
              <a:gd name="connsiteX262" fmla="*/ 940180 w 2568523"/>
              <a:gd name="connsiteY262" fmla="*/ 1818951 h 4419916"/>
              <a:gd name="connsiteX263" fmla="*/ 1157585 w 2568523"/>
              <a:gd name="connsiteY263" fmla="*/ 1941112 h 4419916"/>
              <a:gd name="connsiteX264" fmla="*/ 1042146 w 2568523"/>
              <a:gd name="connsiteY264" fmla="*/ 2075270 h 4419916"/>
              <a:gd name="connsiteX265" fmla="*/ 636105 w 2568523"/>
              <a:gd name="connsiteY265" fmla="*/ 248320 h 4419916"/>
              <a:gd name="connsiteX266" fmla="*/ 267938 w 2568523"/>
              <a:gd name="connsiteY266" fmla="*/ 427197 h 4419916"/>
              <a:gd name="connsiteX267" fmla="*/ 318921 w 2568523"/>
              <a:gd name="connsiteY267" fmla="*/ 214144 h 4419916"/>
              <a:gd name="connsiteX268" fmla="*/ 636105 w 2568523"/>
              <a:gd name="connsiteY268" fmla="*/ 248320 h 4419916"/>
              <a:gd name="connsiteX269" fmla="*/ 652857 w 2568523"/>
              <a:gd name="connsiteY269" fmla="*/ 256682 h 4419916"/>
              <a:gd name="connsiteX270" fmla="*/ 575655 w 2568523"/>
              <a:gd name="connsiteY270" fmla="*/ 758775 h 4419916"/>
              <a:gd name="connsiteX271" fmla="*/ 269395 w 2568523"/>
              <a:gd name="connsiteY271" fmla="*/ 442831 h 4419916"/>
              <a:gd name="connsiteX272" fmla="*/ 652857 w 2568523"/>
              <a:gd name="connsiteY272" fmla="*/ 256682 h 4419916"/>
              <a:gd name="connsiteX273" fmla="*/ 1805064 w 2568523"/>
              <a:gd name="connsiteY273" fmla="*/ 519181 h 4419916"/>
              <a:gd name="connsiteX274" fmla="*/ 1846579 w 2568523"/>
              <a:gd name="connsiteY274" fmla="*/ 571535 h 4419916"/>
              <a:gd name="connsiteX275" fmla="*/ 1808706 w 2568523"/>
              <a:gd name="connsiteY275" fmla="*/ 659156 h 4419916"/>
              <a:gd name="connsiteX276" fmla="*/ 1720579 w 2568523"/>
              <a:gd name="connsiteY276" fmla="*/ 571899 h 4419916"/>
              <a:gd name="connsiteX277" fmla="*/ 1805064 w 2568523"/>
              <a:gd name="connsiteY277" fmla="*/ 519181 h 4419916"/>
              <a:gd name="connsiteX278" fmla="*/ 1242070 w 2568523"/>
              <a:gd name="connsiteY278" fmla="*/ 1899664 h 4419916"/>
              <a:gd name="connsiteX279" fmla="*/ 1169602 w 2568523"/>
              <a:gd name="connsiteY279" fmla="*/ 1931295 h 4419916"/>
              <a:gd name="connsiteX280" fmla="*/ 950741 w 2568523"/>
              <a:gd name="connsiteY280" fmla="*/ 1808408 h 4419916"/>
              <a:gd name="connsiteX281" fmla="*/ 1511186 w 2568523"/>
              <a:gd name="connsiteY281" fmla="*/ 1495736 h 4419916"/>
              <a:gd name="connsiteX282" fmla="*/ 1242070 w 2568523"/>
              <a:gd name="connsiteY282" fmla="*/ 1899664 h 4419916"/>
              <a:gd name="connsiteX283" fmla="*/ 1118620 w 2568523"/>
              <a:gd name="connsiteY283" fmla="*/ 1237963 h 4419916"/>
              <a:gd name="connsiteX284" fmla="*/ 1519198 w 2568523"/>
              <a:gd name="connsiteY284" fmla="*/ 1474285 h 4419916"/>
              <a:gd name="connsiteX285" fmla="*/ 948192 w 2568523"/>
              <a:gd name="connsiteY285" fmla="*/ 1793138 h 4419916"/>
              <a:gd name="connsiteX286" fmla="*/ 1118620 w 2568523"/>
              <a:gd name="connsiteY286" fmla="*/ 1237963 h 4419916"/>
              <a:gd name="connsiteX287" fmla="*/ 1728955 w 2568523"/>
              <a:gd name="connsiteY287" fmla="*/ 1219784 h 4419916"/>
              <a:gd name="connsiteX288" fmla="*/ 1132094 w 2568523"/>
              <a:gd name="connsiteY288" fmla="*/ 1219784 h 4419916"/>
              <a:gd name="connsiteX289" fmla="*/ 1448550 w 2568523"/>
              <a:gd name="connsiteY289" fmla="*/ 906385 h 4419916"/>
              <a:gd name="connsiteX290" fmla="*/ 1728955 w 2568523"/>
              <a:gd name="connsiteY290" fmla="*/ 1219784 h 4419916"/>
              <a:gd name="connsiteX291" fmla="*/ 1431070 w 2568523"/>
              <a:gd name="connsiteY291" fmla="*/ 902750 h 4419916"/>
              <a:gd name="connsiteX292" fmla="*/ 1119712 w 2568523"/>
              <a:gd name="connsiteY292" fmla="*/ 1211422 h 4419916"/>
              <a:gd name="connsiteX293" fmla="*/ 1078926 w 2568523"/>
              <a:gd name="connsiteY293" fmla="*/ 902750 h 4419916"/>
              <a:gd name="connsiteX294" fmla="*/ 1431070 w 2568523"/>
              <a:gd name="connsiteY294" fmla="*/ 902750 h 4419916"/>
              <a:gd name="connsiteX295" fmla="*/ 1084388 w 2568523"/>
              <a:gd name="connsiteY295" fmla="*/ 888207 h 4419916"/>
              <a:gd name="connsiteX296" fmla="*/ 1317816 w 2568523"/>
              <a:gd name="connsiteY296" fmla="*/ 547176 h 4419916"/>
              <a:gd name="connsiteX297" fmla="*/ 1438354 w 2568523"/>
              <a:gd name="connsiteY297" fmla="*/ 888207 h 4419916"/>
              <a:gd name="connsiteX298" fmla="*/ 1084388 w 2568523"/>
              <a:gd name="connsiteY298" fmla="*/ 888207 h 4419916"/>
              <a:gd name="connsiteX299" fmla="*/ 939088 w 2568523"/>
              <a:gd name="connsiteY299" fmla="*/ 1772778 h 4419916"/>
              <a:gd name="connsiteX300" fmla="*/ 914325 w 2568523"/>
              <a:gd name="connsiteY300" fmla="*/ 1556452 h 4419916"/>
              <a:gd name="connsiteX301" fmla="*/ 1091672 w 2568523"/>
              <a:gd name="connsiteY301" fmla="*/ 1276865 h 4419916"/>
              <a:gd name="connsiteX302" fmla="*/ 939088 w 2568523"/>
              <a:gd name="connsiteY302" fmla="*/ 1772778 h 4419916"/>
              <a:gd name="connsiteX303" fmla="*/ 1540683 w 2568523"/>
              <a:gd name="connsiteY303" fmla="*/ 1493918 h 4419916"/>
              <a:gd name="connsiteX304" fmla="*/ 1665226 w 2568523"/>
              <a:gd name="connsiteY304" fmla="*/ 1642982 h 4419916"/>
              <a:gd name="connsiteX305" fmla="*/ 1531943 w 2568523"/>
              <a:gd name="connsiteY305" fmla="*/ 1784412 h 4419916"/>
              <a:gd name="connsiteX306" fmla="*/ 1540683 w 2568523"/>
              <a:gd name="connsiteY306" fmla="*/ 1493918 h 4419916"/>
              <a:gd name="connsiteX307" fmla="*/ 1532307 w 2568523"/>
              <a:gd name="connsiteY307" fmla="*/ 1465196 h 4419916"/>
              <a:gd name="connsiteX308" fmla="*/ 1141198 w 2568523"/>
              <a:gd name="connsiteY308" fmla="*/ 1234327 h 4419916"/>
              <a:gd name="connsiteX309" fmla="*/ 1729683 w 2568523"/>
              <a:gd name="connsiteY309" fmla="*/ 1234327 h 4419916"/>
              <a:gd name="connsiteX310" fmla="*/ 1532307 w 2568523"/>
              <a:gd name="connsiteY310" fmla="*/ 1465196 h 4419916"/>
              <a:gd name="connsiteX311" fmla="*/ 1742064 w 2568523"/>
              <a:gd name="connsiteY311" fmla="*/ 1212150 h 4419916"/>
              <a:gd name="connsiteX312" fmla="*/ 1463845 w 2568523"/>
              <a:gd name="connsiteY312" fmla="*/ 901295 h 4419916"/>
              <a:gd name="connsiteX313" fmla="*/ 1844758 w 2568523"/>
              <a:gd name="connsiteY313" fmla="*/ 864938 h 4419916"/>
              <a:gd name="connsiteX314" fmla="*/ 1742064 w 2568523"/>
              <a:gd name="connsiteY314" fmla="*/ 1212150 h 4419916"/>
              <a:gd name="connsiteX315" fmla="*/ 1332383 w 2568523"/>
              <a:gd name="connsiteY315" fmla="*/ 545358 h 4419916"/>
              <a:gd name="connsiteX316" fmla="*/ 1613515 w 2568523"/>
              <a:gd name="connsiteY316" fmla="*/ 674426 h 4419916"/>
              <a:gd name="connsiteX317" fmla="*/ 1451099 w 2568523"/>
              <a:gd name="connsiteY317" fmla="*/ 880572 h 4419916"/>
              <a:gd name="connsiteX318" fmla="*/ 1332383 w 2568523"/>
              <a:gd name="connsiteY318" fmla="*/ 545358 h 4419916"/>
              <a:gd name="connsiteX319" fmla="*/ 1629539 w 2568523"/>
              <a:gd name="connsiteY319" fmla="*/ 654430 h 4419916"/>
              <a:gd name="connsiteX320" fmla="*/ 1598221 w 2568523"/>
              <a:gd name="connsiteY320" fmla="*/ 449375 h 4419916"/>
              <a:gd name="connsiteX321" fmla="*/ 1699093 w 2568523"/>
              <a:gd name="connsiteY321" fmla="*/ 570445 h 4419916"/>
              <a:gd name="connsiteX322" fmla="*/ 1629539 w 2568523"/>
              <a:gd name="connsiteY322" fmla="*/ 654430 h 4419916"/>
              <a:gd name="connsiteX323" fmla="*/ 1615700 w 2568523"/>
              <a:gd name="connsiteY323" fmla="*/ 659520 h 4419916"/>
              <a:gd name="connsiteX324" fmla="*/ 1338209 w 2568523"/>
              <a:gd name="connsiteY324" fmla="*/ 531906 h 4419916"/>
              <a:gd name="connsiteX325" fmla="*/ 1581469 w 2568523"/>
              <a:gd name="connsiteY325" fmla="*/ 434832 h 4419916"/>
              <a:gd name="connsiteX326" fmla="*/ 1615700 w 2568523"/>
              <a:gd name="connsiteY326" fmla="*/ 659520 h 4419916"/>
              <a:gd name="connsiteX327" fmla="*/ 1076377 w 2568523"/>
              <a:gd name="connsiteY327" fmla="*/ 874027 h 4419916"/>
              <a:gd name="connsiteX328" fmla="*/ 1036319 w 2568523"/>
              <a:gd name="connsiteY328" fmla="*/ 263590 h 4419916"/>
              <a:gd name="connsiteX329" fmla="*/ 1310169 w 2568523"/>
              <a:gd name="connsiteY329" fmla="*/ 532270 h 4419916"/>
              <a:gd name="connsiteX330" fmla="*/ 1076377 w 2568523"/>
              <a:gd name="connsiteY330" fmla="*/ 874027 h 4419916"/>
              <a:gd name="connsiteX331" fmla="*/ 668516 w 2568523"/>
              <a:gd name="connsiteY331" fmla="*/ 251228 h 4419916"/>
              <a:gd name="connsiteX332" fmla="*/ 1012649 w 2568523"/>
              <a:gd name="connsiteY332" fmla="*/ 252319 h 4419916"/>
              <a:gd name="connsiteX333" fmla="*/ 592042 w 2568523"/>
              <a:gd name="connsiteY333" fmla="*/ 749686 h 4419916"/>
              <a:gd name="connsiteX334" fmla="*/ 668516 w 2568523"/>
              <a:gd name="connsiteY334" fmla="*/ 251228 h 4419916"/>
              <a:gd name="connsiteX335" fmla="*/ 1022117 w 2568523"/>
              <a:gd name="connsiteY335" fmla="*/ 263590 h 4419916"/>
              <a:gd name="connsiteX336" fmla="*/ 1062903 w 2568523"/>
              <a:gd name="connsiteY336" fmla="*/ 886025 h 4419916"/>
              <a:gd name="connsiteX337" fmla="*/ 594227 w 2568523"/>
              <a:gd name="connsiteY337" fmla="*/ 770046 h 4419916"/>
              <a:gd name="connsiteX338" fmla="*/ 1022117 w 2568523"/>
              <a:gd name="connsiteY338" fmla="*/ 263590 h 4419916"/>
              <a:gd name="connsiteX339" fmla="*/ 1105874 w 2568523"/>
              <a:gd name="connsiteY339" fmla="*/ 1218330 h 4419916"/>
              <a:gd name="connsiteX340" fmla="*/ 734793 w 2568523"/>
              <a:gd name="connsiteY340" fmla="*/ 1167430 h 4419916"/>
              <a:gd name="connsiteX341" fmla="*/ 1065088 w 2568523"/>
              <a:gd name="connsiteY341" fmla="*/ 909294 h 4419916"/>
              <a:gd name="connsiteX342" fmla="*/ 1105874 w 2568523"/>
              <a:gd name="connsiteY342" fmla="*/ 1218330 h 4419916"/>
              <a:gd name="connsiteX343" fmla="*/ 1102232 w 2568523"/>
              <a:gd name="connsiteY343" fmla="*/ 1232510 h 4419916"/>
              <a:gd name="connsiteX344" fmla="*/ 907406 w 2568523"/>
              <a:gd name="connsiteY344" fmla="*/ 1539728 h 4419916"/>
              <a:gd name="connsiteX345" fmla="*/ 729695 w 2568523"/>
              <a:gd name="connsiteY345" fmla="*/ 1181246 h 4419916"/>
              <a:gd name="connsiteX346" fmla="*/ 1102232 w 2568523"/>
              <a:gd name="connsiteY346" fmla="*/ 1232510 h 4419916"/>
              <a:gd name="connsiteX347" fmla="*/ 927435 w 2568523"/>
              <a:gd name="connsiteY347" fmla="*/ 1801136 h 4419916"/>
              <a:gd name="connsiteX348" fmla="*/ 610978 w 2568523"/>
              <a:gd name="connsiteY348" fmla="*/ 1801136 h 4419916"/>
              <a:gd name="connsiteX349" fmla="*/ 900487 w 2568523"/>
              <a:gd name="connsiteY349" fmla="*/ 1568814 h 4419916"/>
              <a:gd name="connsiteX350" fmla="*/ 927435 w 2568523"/>
              <a:gd name="connsiteY350" fmla="*/ 1801136 h 4419916"/>
              <a:gd name="connsiteX351" fmla="*/ 1443452 w 2568523"/>
              <a:gd name="connsiteY351" fmla="*/ 1881122 h 4419916"/>
              <a:gd name="connsiteX352" fmla="*/ 1441631 w 2568523"/>
              <a:gd name="connsiteY352" fmla="*/ 1885849 h 4419916"/>
              <a:gd name="connsiteX353" fmla="*/ 1441631 w 2568523"/>
              <a:gd name="connsiteY353" fmla="*/ 1994193 h 4419916"/>
              <a:gd name="connsiteX354" fmla="*/ 1366250 w 2568523"/>
              <a:gd name="connsiteY354" fmla="*/ 2063272 h 4419916"/>
              <a:gd name="connsiteX355" fmla="*/ 1366250 w 2568523"/>
              <a:gd name="connsiteY355" fmla="*/ 1895302 h 4419916"/>
              <a:gd name="connsiteX356" fmla="*/ 1364065 w 2568523"/>
              <a:gd name="connsiteY356" fmla="*/ 1889848 h 4419916"/>
              <a:gd name="connsiteX357" fmla="*/ 1358602 w 2568523"/>
              <a:gd name="connsiteY357" fmla="*/ 1888030 h 4419916"/>
              <a:gd name="connsiteX358" fmla="*/ 1261735 w 2568523"/>
              <a:gd name="connsiteY358" fmla="*/ 1896392 h 4419916"/>
              <a:gd name="connsiteX359" fmla="*/ 1526117 w 2568523"/>
              <a:gd name="connsiteY359" fmla="*/ 1499372 h 4419916"/>
              <a:gd name="connsiteX360" fmla="*/ 1517377 w 2568523"/>
              <a:gd name="connsiteY360" fmla="*/ 1800046 h 4419916"/>
              <a:gd name="connsiteX361" fmla="*/ 1443452 w 2568523"/>
              <a:gd name="connsiteY361" fmla="*/ 1881122 h 4419916"/>
              <a:gd name="connsiteX362" fmla="*/ 1786128 w 2568523"/>
              <a:gd name="connsiteY362" fmla="*/ 1589174 h 4419916"/>
              <a:gd name="connsiteX363" fmla="*/ 1676879 w 2568523"/>
              <a:gd name="connsiteY363" fmla="*/ 1634620 h 4419916"/>
              <a:gd name="connsiteX364" fmla="*/ 1543232 w 2568523"/>
              <a:gd name="connsiteY364" fmla="*/ 1474649 h 4419916"/>
              <a:gd name="connsiteX365" fmla="*/ 1742793 w 2568523"/>
              <a:gd name="connsiteY365" fmla="*/ 1240872 h 4419916"/>
              <a:gd name="connsiteX366" fmla="*/ 1836746 w 2568523"/>
              <a:gd name="connsiteY366" fmla="*/ 1482647 h 4419916"/>
              <a:gd name="connsiteX367" fmla="*/ 1786128 w 2568523"/>
              <a:gd name="connsiteY367" fmla="*/ 1589174 h 4419916"/>
              <a:gd name="connsiteX368" fmla="*/ 1849856 w 2568523"/>
              <a:gd name="connsiteY368" fmla="*/ 1475739 h 4419916"/>
              <a:gd name="connsiteX369" fmla="*/ 1756995 w 2568523"/>
              <a:gd name="connsiteY369" fmla="*/ 1236872 h 4419916"/>
              <a:gd name="connsiteX370" fmla="*/ 1959105 w 2568523"/>
              <a:gd name="connsiteY370" fmla="*/ 1280137 h 4419916"/>
              <a:gd name="connsiteX371" fmla="*/ 1959105 w 2568523"/>
              <a:gd name="connsiteY371" fmla="*/ 1475739 h 4419916"/>
              <a:gd name="connsiteX372" fmla="*/ 1849856 w 2568523"/>
              <a:gd name="connsiteY372" fmla="*/ 1475739 h 4419916"/>
              <a:gd name="connsiteX373" fmla="*/ 2071631 w 2568523"/>
              <a:gd name="connsiteY373" fmla="*/ 992552 h 4419916"/>
              <a:gd name="connsiteX374" fmla="*/ 2090567 w 2568523"/>
              <a:gd name="connsiteY374" fmla="*/ 1096170 h 4419916"/>
              <a:gd name="connsiteX375" fmla="*/ 2090931 w 2568523"/>
              <a:gd name="connsiteY375" fmla="*/ 1097624 h 4419916"/>
              <a:gd name="connsiteX376" fmla="*/ 2129897 w 2568523"/>
              <a:gd name="connsiteY376" fmla="*/ 1194698 h 4419916"/>
              <a:gd name="connsiteX377" fmla="*/ 2131718 w 2568523"/>
              <a:gd name="connsiteY377" fmla="*/ 1197607 h 4419916"/>
              <a:gd name="connsiteX378" fmla="*/ 2199452 w 2568523"/>
              <a:gd name="connsiteY378" fmla="*/ 1256142 h 4419916"/>
              <a:gd name="connsiteX379" fmla="*/ 2160122 w 2568523"/>
              <a:gd name="connsiteY379" fmla="*/ 1303770 h 4419916"/>
              <a:gd name="connsiteX380" fmla="*/ 2158665 w 2568523"/>
              <a:gd name="connsiteY380" fmla="*/ 1308860 h 4419916"/>
              <a:gd name="connsiteX381" fmla="*/ 2163400 w 2568523"/>
              <a:gd name="connsiteY381" fmla="*/ 1381574 h 4419916"/>
              <a:gd name="connsiteX382" fmla="*/ 2164856 w 2568523"/>
              <a:gd name="connsiteY382" fmla="*/ 1385210 h 4419916"/>
              <a:gd name="connsiteX383" fmla="*/ 2200180 w 2568523"/>
              <a:gd name="connsiteY383" fmla="*/ 1433565 h 4419916"/>
              <a:gd name="connsiteX384" fmla="*/ 2162307 w 2568523"/>
              <a:gd name="connsiteY384" fmla="*/ 1471376 h 4419916"/>
              <a:gd name="connsiteX385" fmla="*/ 2110960 w 2568523"/>
              <a:gd name="connsiteY385" fmla="*/ 1389936 h 4419916"/>
              <a:gd name="connsiteX386" fmla="*/ 2158301 w 2568523"/>
              <a:gd name="connsiteY386" fmla="*/ 1267049 h 4419916"/>
              <a:gd name="connsiteX387" fmla="*/ 2157573 w 2568523"/>
              <a:gd name="connsiteY387" fmla="*/ 1260141 h 4419916"/>
              <a:gd name="connsiteX388" fmla="*/ 2151382 w 2568523"/>
              <a:gd name="connsiteY388" fmla="*/ 1257233 h 4419916"/>
              <a:gd name="connsiteX389" fmla="*/ 1967481 w 2568523"/>
              <a:gd name="connsiteY389" fmla="*/ 1267049 h 4419916"/>
              <a:gd name="connsiteX390" fmla="*/ 1754810 w 2568523"/>
              <a:gd name="connsiteY390" fmla="*/ 1221602 h 4419916"/>
              <a:gd name="connsiteX391" fmla="*/ 1859324 w 2568523"/>
              <a:gd name="connsiteY391" fmla="*/ 867847 h 4419916"/>
              <a:gd name="connsiteX392" fmla="*/ 2071631 w 2568523"/>
              <a:gd name="connsiteY392" fmla="*/ 992552 h 4419916"/>
              <a:gd name="connsiteX393" fmla="*/ 2117515 w 2568523"/>
              <a:gd name="connsiteY393" fmla="*/ 844942 h 4419916"/>
              <a:gd name="connsiteX394" fmla="*/ 1953642 w 2568523"/>
              <a:gd name="connsiteY394" fmla="*/ 776227 h 4419916"/>
              <a:gd name="connsiteX395" fmla="*/ 2057064 w 2568523"/>
              <a:gd name="connsiteY395" fmla="*/ 641705 h 4419916"/>
              <a:gd name="connsiteX396" fmla="*/ 2095665 w 2568523"/>
              <a:gd name="connsiteY396" fmla="*/ 713692 h 4419916"/>
              <a:gd name="connsiteX397" fmla="*/ 2117515 w 2568523"/>
              <a:gd name="connsiteY397" fmla="*/ 844942 h 4419916"/>
              <a:gd name="connsiteX398" fmla="*/ 2199452 w 2568523"/>
              <a:gd name="connsiteY398" fmla="*/ 703876 h 4419916"/>
              <a:gd name="connsiteX399" fmla="*/ 2107319 w 2568523"/>
              <a:gd name="connsiteY399" fmla="*/ 703876 h 4419916"/>
              <a:gd name="connsiteX400" fmla="*/ 2067261 w 2568523"/>
              <a:gd name="connsiteY400" fmla="*/ 628616 h 4419916"/>
              <a:gd name="connsiteX401" fmla="*/ 2117879 w 2568523"/>
              <a:gd name="connsiteY401" fmla="*/ 562810 h 4419916"/>
              <a:gd name="connsiteX402" fmla="*/ 2174324 w 2568523"/>
              <a:gd name="connsiteY402" fmla="*/ 632252 h 4419916"/>
              <a:gd name="connsiteX403" fmla="*/ 2199452 w 2568523"/>
              <a:gd name="connsiteY403" fmla="*/ 703876 h 4419916"/>
              <a:gd name="connsiteX404" fmla="*/ 1754810 w 2568523"/>
              <a:gd name="connsiteY404" fmla="*/ 455919 h 4419916"/>
              <a:gd name="connsiteX405" fmla="*/ 1830556 w 2568523"/>
              <a:gd name="connsiteY405" fmla="*/ 304673 h 4419916"/>
              <a:gd name="connsiteX406" fmla="*/ 1882267 w 2568523"/>
              <a:gd name="connsiteY406" fmla="*/ 403565 h 4419916"/>
              <a:gd name="connsiteX407" fmla="*/ 1885544 w 2568523"/>
              <a:gd name="connsiteY407" fmla="*/ 406837 h 4419916"/>
              <a:gd name="connsiteX408" fmla="*/ 2039949 w 2568523"/>
              <a:gd name="connsiteY408" fmla="*/ 479188 h 4419916"/>
              <a:gd name="connsiteX409" fmla="*/ 2107683 w 2568523"/>
              <a:gd name="connsiteY409" fmla="*/ 551175 h 4419916"/>
              <a:gd name="connsiteX410" fmla="*/ 2058521 w 2568523"/>
              <a:gd name="connsiteY410" fmla="*/ 615164 h 4419916"/>
              <a:gd name="connsiteX411" fmla="*/ 1893920 w 2568523"/>
              <a:gd name="connsiteY411" fmla="*/ 453011 h 4419916"/>
              <a:gd name="connsiteX412" fmla="*/ 1893556 w 2568523"/>
              <a:gd name="connsiteY412" fmla="*/ 452647 h 4419916"/>
              <a:gd name="connsiteX413" fmla="*/ 1892099 w 2568523"/>
              <a:gd name="connsiteY413" fmla="*/ 451557 h 4419916"/>
              <a:gd name="connsiteX414" fmla="*/ 1891371 w 2568523"/>
              <a:gd name="connsiteY414" fmla="*/ 451193 h 4419916"/>
              <a:gd name="connsiteX415" fmla="*/ 1889550 w 2568523"/>
              <a:gd name="connsiteY415" fmla="*/ 450829 h 4419916"/>
              <a:gd name="connsiteX416" fmla="*/ 1888822 w 2568523"/>
              <a:gd name="connsiteY416" fmla="*/ 450829 h 4419916"/>
              <a:gd name="connsiteX417" fmla="*/ 1888822 w 2568523"/>
              <a:gd name="connsiteY417" fmla="*/ 450829 h 4419916"/>
              <a:gd name="connsiteX418" fmla="*/ 1754810 w 2568523"/>
              <a:gd name="connsiteY418" fmla="*/ 455919 h 4419916"/>
              <a:gd name="connsiteX419" fmla="*/ 1887729 w 2568523"/>
              <a:gd name="connsiteY419" fmla="*/ 467917 h 4419916"/>
              <a:gd name="connsiteX420" fmla="*/ 2049417 w 2568523"/>
              <a:gd name="connsiteY420" fmla="*/ 626798 h 4419916"/>
              <a:gd name="connsiteX421" fmla="*/ 2049417 w 2568523"/>
              <a:gd name="connsiteY421" fmla="*/ 627162 h 4419916"/>
              <a:gd name="connsiteX422" fmla="*/ 1936891 w 2568523"/>
              <a:gd name="connsiteY422" fmla="*/ 774045 h 4419916"/>
              <a:gd name="connsiteX423" fmla="*/ 1851677 w 2568523"/>
              <a:gd name="connsiteY423" fmla="*/ 849668 h 4419916"/>
              <a:gd name="connsiteX424" fmla="*/ 1464937 w 2568523"/>
              <a:gd name="connsiteY424" fmla="*/ 886752 h 4419916"/>
              <a:gd name="connsiteX425" fmla="*/ 1630631 w 2568523"/>
              <a:gd name="connsiteY425" fmla="*/ 676244 h 4419916"/>
              <a:gd name="connsiteX426" fmla="*/ 1709290 w 2568523"/>
              <a:gd name="connsiteY426" fmla="*/ 580988 h 4419916"/>
              <a:gd name="connsiteX427" fmla="*/ 1805793 w 2568523"/>
              <a:gd name="connsiteY427" fmla="*/ 676608 h 4419916"/>
              <a:gd name="connsiteX428" fmla="*/ 1812348 w 2568523"/>
              <a:gd name="connsiteY428" fmla="*/ 678426 h 4419916"/>
              <a:gd name="connsiteX429" fmla="*/ 1817810 w 2568523"/>
              <a:gd name="connsiteY429" fmla="*/ 674063 h 4419916"/>
              <a:gd name="connsiteX430" fmla="*/ 1861510 w 2568523"/>
              <a:gd name="connsiteY430" fmla="*/ 572626 h 4419916"/>
              <a:gd name="connsiteX431" fmla="*/ 1860417 w 2568523"/>
              <a:gd name="connsiteY431" fmla="*/ 565355 h 4419916"/>
              <a:gd name="connsiteX432" fmla="*/ 1817446 w 2568523"/>
              <a:gd name="connsiteY432" fmla="*/ 511182 h 4419916"/>
              <a:gd name="connsiteX433" fmla="*/ 1887729 w 2568523"/>
              <a:gd name="connsiteY433" fmla="*/ 467917 h 4419916"/>
              <a:gd name="connsiteX434" fmla="*/ 739527 w 2568523"/>
              <a:gd name="connsiteY434" fmla="*/ 184331 h 4419916"/>
              <a:gd name="connsiteX435" fmla="*/ 964943 w 2568523"/>
              <a:gd name="connsiteY435" fmla="*/ 237776 h 4419916"/>
              <a:gd name="connsiteX436" fmla="*/ 662689 w 2568523"/>
              <a:gd name="connsiteY436" fmla="*/ 236685 h 4419916"/>
              <a:gd name="connsiteX437" fmla="*/ 330938 w 2568523"/>
              <a:gd name="connsiteY437" fmla="*/ 201055 h 4419916"/>
              <a:gd name="connsiteX438" fmla="*/ 546522 w 2568523"/>
              <a:gd name="connsiteY438" fmla="*/ 17088 h 4419916"/>
              <a:gd name="connsiteX439" fmla="*/ 736250 w 2568523"/>
              <a:gd name="connsiteY439" fmla="*/ 182513 h 4419916"/>
              <a:gd name="connsiteX440" fmla="*/ 739527 w 2568523"/>
              <a:gd name="connsiteY440" fmla="*/ 184331 h 4419916"/>
              <a:gd name="connsiteX441" fmla="*/ 250822 w 2568523"/>
              <a:gd name="connsiteY441" fmla="*/ 14543 h 4419916"/>
              <a:gd name="connsiteX442" fmla="*/ 526857 w 2568523"/>
              <a:gd name="connsiteY442" fmla="*/ 14543 h 4419916"/>
              <a:gd name="connsiteX443" fmla="*/ 316371 w 2568523"/>
              <a:gd name="connsiteY443" fmla="*/ 193784 h 4419916"/>
              <a:gd name="connsiteX444" fmla="*/ 250822 w 2568523"/>
              <a:gd name="connsiteY444" fmla="*/ 14543 h 4419916"/>
              <a:gd name="connsiteX445" fmla="*/ 128828 w 2568523"/>
              <a:gd name="connsiteY445" fmla="*/ 265771 h 4419916"/>
              <a:gd name="connsiteX446" fmla="*/ 303262 w 2568523"/>
              <a:gd name="connsiteY446" fmla="*/ 216689 h 4419916"/>
              <a:gd name="connsiteX447" fmla="*/ 251915 w 2568523"/>
              <a:gd name="connsiteY447" fmla="*/ 431560 h 4419916"/>
              <a:gd name="connsiteX448" fmla="*/ 70926 w 2568523"/>
              <a:gd name="connsiteY448" fmla="*/ 388295 h 4419916"/>
              <a:gd name="connsiteX449" fmla="*/ 128828 w 2568523"/>
              <a:gd name="connsiteY449" fmla="*/ 265771 h 4419916"/>
              <a:gd name="connsiteX450" fmla="*/ 52718 w 2568523"/>
              <a:gd name="connsiteY450" fmla="*/ 427197 h 4419916"/>
              <a:gd name="connsiteX451" fmla="*/ 64736 w 2568523"/>
              <a:gd name="connsiteY451" fmla="*/ 402111 h 4419916"/>
              <a:gd name="connsiteX452" fmla="*/ 246452 w 2568523"/>
              <a:gd name="connsiteY452" fmla="*/ 445739 h 4419916"/>
              <a:gd name="connsiteX453" fmla="*/ 112441 w 2568523"/>
              <a:gd name="connsiteY453" fmla="*/ 694059 h 4419916"/>
              <a:gd name="connsiteX454" fmla="*/ 14846 w 2568523"/>
              <a:gd name="connsiteY454" fmla="*/ 587896 h 4419916"/>
              <a:gd name="connsiteX455" fmla="*/ 52718 w 2568523"/>
              <a:gd name="connsiteY455" fmla="*/ 427197 h 4419916"/>
              <a:gd name="connsiteX456" fmla="*/ 426348 w 2568523"/>
              <a:gd name="connsiteY456" fmla="*/ 635888 h 4419916"/>
              <a:gd name="connsiteX457" fmla="*/ 265753 w 2568523"/>
              <a:gd name="connsiteY457" fmla="*/ 611528 h 4419916"/>
              <a:gd name="connsiteX458" fmla="*/ 261019 w 2568523"/>
              <a:gd name="connsiteY458" fmla="*/ 612255 h 4419916"/>
              <a:gd name="connsiteX459" fmla="*/ 132470 w 2568523"/>
              <a:gd name="connsiteY459" fmla="*/ 686788 h 4419916"/>
              <a:gd name="connsiteX460" fmla="*/ 258834 w 2568523"/>
              <a:gd name="connsiteY460" fmla="*/ 452284 h 4419916"/>
              <a:gd name="connsiteX461" fmla="*/ 475146 w 2568523"/>
              <a:gd name="connsiteY461" fmla="*/ 675517 h 4419916"/>
              <a:gd name="connsiteX462" fmla="*/ 429626 w 2568523"/>
              <a:gd name="connsiteY462" fmla="*/ 637342 h 4419916"/>
              <a:gd name="connsiteX463" fmla="*/ 426348 w 2568523"/>
              <a:gd name="connsiteY463" fmla="*/ 635888 h 4419916"/>
              <a:gd name="connsiteX464" fmla="*/ 597504 w 2568523"/>
              <a:gd name="connsiteY464" fmla="*/ 1014366 h 4419916"/>
              <a:gd name="connsiteX465" fmla="*/ 588400 w 2568523"/>
              <a:gd name="connsiteY465" fmla="*/ 783862 h 4419916"/>
              <a:gd name="connsiteX466" fmla="*/ 1054527 w 2568523"/>
              <a:gd name="connsiteY466" fmla="*/ 899114 h 4419916"/>
              <a:gd name="connsiteX467" fmla="*/ 718042 w 2568523"/>
              <a:gd name="connsiteY467" fmla="*/ 1162340 h 4419916"/>
              <a:gd name="connsiteX468" fmla="*/ 597504 w 2568523"/>
              <a:gd name="connsiteY468" fmla="*/ 1014366 h 4419916"/>
              <a:gd name="connsiteX469" fmla="*/ 715857 w 2568523"/>
              <a:gd name="connsiteY469" fmla="*/ 1186336 h 4419916"/>
              <a:gd name="connsiteX470" fmla="*/ 891019 w 2568523"/>
              <a:gd name="connsiteY470" fmla="*/ 1539728 h 4419916"/>
              <a:gd name="connsiteX471" fmla="*/ 565822 w 2568523"/>
              <a:gd name="connsiteY471" fmla="*/ 1393936 h 4419916"/>
              <a:gd name="connsiteX472" fmla="*/ 572013 w 2568523"/>
              <a:gd name="connsiteY472" fmla="*/ 1385573 h 4419916"/>
              <a:gd name="connsiteX473" fmla="*/ 715857 w 2568523"/>
              <a:gd name="connsiteY473" fmla="*/ 1186336 h 4419916"/>
              <a:gd name="connsiteX474" fmla="*/ 500637 w 2568523"/>
              <a:gd name="connsiteY474" fmla="*/ 1645891 h 4419916"/>
              <a:gd name="connsiteX475" fmla="*/ 500637 w 2568523"/>
              <a:gd name="connsiteY475" fmla="*/ 1480466 h 4419916"/>
              <a:gd name="connsiteX476" fmla="*/ 557082 w 2568523"/>
              <a:gd name="connsiteY476" fmla="*/ 1405570 h 4419916"/>
              <a:gd name="connsiteX477" fmla="*/ 892839 w 2568523"/>
              <a:gd name="connsiteY477" fmla="*/ 1556452 h 4419916"/>
              <a:gd name="connsiteX478" fmla="*/ 592406 w 2568523"/>
              <a:gd name="connsiteY478" fmla="*/ 1797501 h 4419916"/>
              <a:gd name="connsiteX479" fmla="*/ 500637 w 2568523"/>
              <a:gd name="connsiteY479" fmla="*/ 1645891 h 4419916"/>
              <a:gd name="connsiteX480" fmla="*/ 664874 w 2568523"/>
              <a:gd name="connsiteY480" fmla="*/ 2090903 h 4419916"/>
              <a:gd name="connsiteX481" fmla="*/ 663782 w 2568523"/>
              <a:gd name="connsiteY481" fmla="*/ 2089449 h 4419916"/>
              <a:gd name="connsiteX482" fmla="*/ 597868 w 2568523"/>
              <a:gd name="connsiteY482" fmla="*/ 2023642 h 4419916"/>
              <a:gd name="connsiteX483" fmla="*/ 597868 w 2568523"/>
              <a:gd name="connsiteY483" fmla="*/ 1815316 h 4419916"/>
              <a:gd name="connsiteX484" fmla="*/ 925978 w 2568523"/>
              <a:gd name="connsiteY484" fmla="*/ 1815316 h 4419916"/>
              <a:gd name="connsiteX485" fmla="*/ 806533 w 2568523"/>
              <a:gd name="connsiteY485" fmla="*/ 2231969 h 4419916"/>
              <a:gd name="connsiteX486" fmla="*/ 712579 w 2568523"/>
              <a:gd name="connsiteY486" fmla="*/ 2166890 h 4419916"/>
              <a:gd name="connsiteX487" fmla="*/ 664874 w 2568523"/>
              <a:gd name="connsiteY487" fmla="*/ 2090903 h 4419916"/>
              <a:gd name="connsiteX488" fmla="*/ 829839 w 2568523"/>
              <a:gd name="connsiteY488" fmla="*/ 2248330 h 4419916"/>
              <a:gd name="connsiteX489" fmla="*/ 1010464 w 2568523"/>
              <a:gd name="connsiteY489" fmla="*/ 2219608 h 4419916"/>
              <a:gd name="connsiteX490" fmla="*/ 1002088 w 2568523"/>
              <a:gd name="connsiteY490" fmla="*/ 2353766 h 4419916"/>
              <a:gd name="connsiteX491" fmla="*/ 837851 w 2568523"/>
              <a:gd name="connsiteY491" fmla="*/ 2253420 h 4419916"/>
              <a:gd name="connsiteX492" fmla="*/ 829839 w 2568523"/>
              <a:gd name="connsiteY492" fmla="*/ 2248330 h 4419916"/>
              <a:gd name="connsiteX493" fmla="*/ 1016290 w 2568523"/>
              <a:gd name="connsiteY493" fmla="*/ 2363583 h 4419916"/>
              <a:gd name="connsiteX494" fmla="*/ 1025030 w 2568523"/>
              <a:gd name="connsiteY494" fmla="*/ 2221789 h 4419916"/>
              <a:gd name="connsiteX495" fmla="*/ 1090215 w 2568523"/>
              <a:gd name="connsiteY495" fmla="*/ 2250148 h 4419916"/>
              <a:gd name="connsiteX496" fmla="*/ 1145203 w 2568523"/>
              <a:gd name="connsiteY496" fmla="*/ 2432298 h 4419916"/>
              <a:gd name="connsiteX497" fmla="*/ 1093857 w 2568523"/>
              <a:gd name="connsiteY497" fmla="*/ 2440660 h 4419916"/>
              <a:gd name="connsiteX498" fmla="*/ 1016290 w 2568523"/>
              <a:gd name="connsiteY498" fmla="*/ 2363583 h 4419916"/>
              <a:gd name="connsiteX499" fmla="*/ 1159406 w 2568523"/>
              <a:gd name="connsiteY499" fmla="*/ 2430480 h 4419916"/>
              <a:gd name="connsiteX500" fmla="*/ 1104781 w 2568523"/>
              <a:gd name="connsiteY500" fmla="*/ 2249421 h 4419916"/>
              <a:gd name="connsiteX501" fmla="*/ 1162319 w 2568523"/>
              <a:gd name="connsiteY501" fmla="*/ 2222880 h 4419916"/>
              <a:gd name="connsiteX502" fmla="*/ 1164868 w 2568523"/>
              <a:gd name="connsiteY502" fmla="*/ 2220699 h 4419916"/>
              <a:gd name="connsiteX503" fmla="*/ 1185990 w 2568523"/>
              <a:gd name="connsiteY503" fmla="*/ 2193794 h 4419916"/>
              <a:gd name="connsiteX504" fmla="*/ 1185990 w 2568523"/>
              <a:gd name="connsiteY504" fmla="*/ 2366855 h 4419916"/>
              <a:gd name="connsiteX505" fmla="*/ 1185990 w 2568523"/>
              <a:gd name="connsiteY505" fmla="*/ 2366855 h 4419916"/>
              <a:gd name="connsiteX506" fmla="*/ 1186354 w 2568523"/>
              <a:gd name="connsiteY506" fmla="*/ 2367945 h 4419916"/>
              <a:gd name="connsiteX507" fmla="*/ 1187082 w 2568523"/>
              <a:gd name="connsiteY507" fmla="*/ 2370127 h 4419916"/>
              <a:gd name="connsiteX508" fmla="*/ 1187082 w 2568523"/>
              <a:gd name="connsiteY508" fmla="*/ 2370490 h 4419916"/>
              <a:gd name="connsiteX509" fmla="*/ 1187446 w 2568523"/>
              <a:gd name="connsiteY509" fmla="*/ 2371218 h 4419916"/>
              <a:gd name="connsiteX510" fmla="*/ 1188903 w 2568523"/>
              <a:gd name="connsiteY510" fmla="*/ 2372672 h 4419916"/>
              <a:gd name="connsiteX511" fmla="*/ 1189995 w 2568523"/>
              <a:gd name="connsiteY511" fmla="*/ 2373399 h 4419916"/>
              <a:gd name="connsiteX512" fmla="*/ 1191816 w 2568523"/>
              <a:gd name="connsiteY512" fmla="*/ 2374126 h 4419916"/>
              <a:gd name="connsiteX513" fmla="*/ 1192545 w 2568523"/>
              <a:gd name="connsiteY513" fmla="*/ 2374490 h 4419916"/>
              <a:gd name="connsiteX514" fmla="*/ 1309440 w 2568523"/>
              <a:gd name="connsiteY514" fmla="*/ 2394486 h 4419916"/>
              <a:gd name="connsiteX515" fmla="*/ 1264648 w 2568523"/>
              <a:gd name="connsiteY515" fmla="*/ 2413755 h 4419916"/>
              <a:gd name="connsiteX516" fmla="*/ 1159406 w 2568523"/>
              <a:gd name="connsiteY516" fmla="*/ 2430480 h 4419916"/>
              <a:gd name="connsiteX517" fmla="*/ 1252995 w 2568523"/>
              <a:gd name="connsiteY517" fmla="*/ 2467564 h 4419916"/>
              <a:gd name="connsiteX518" fmla="*/ 1253360 w 2568523"/>
              <a:gd name="connsiteY518" fmla="*/ 2466837 h 4419916"/>
              <a:gd name="connsiteX519" fmla="*/ 1241342 w 2568523"/>
              <a:gd name="connsiteY519" fmla="*/ 2567547 h 4419916"/>
              <a:gd name="connsiteX520" fmla="*/ 1207839 w 2568523"/>
              <a:gd name="connsiteY520" fmla="*/ 2535189 h 4419916"/>
              <a:gd name="connsiteX521" fmla="*/ 1252995 w 2568523"/>
              <a:gd name="connsiteY521" fmla="*/ 2467564 h 4419916"/>
              <a:gd name="connsiteX522" fmla="*/ 1314174 w 2568523"/>
              <a:gd name="connsiteY522" fmla="*/ 2637352 h 4419916"/>
              <a:gd name="connsiteX523" fmla="*/ 1254452 w 2568523"/>
              <a:gd name="connsiteY523" fmla="*/ 2580272 h 4419916"/>
              <a:gd name="connsiteX524" fmla="*/ 1273024 w 2568523"/>
              <a:gd name="connsiteY524" fmla="*/ 2425026 h 4419916"/>
              <a:gd name="connsiteX525" fmla="*/ 1321822 w 2568523"/>
              <a:gd name="connsiteY525" fmla="*/ 2403939 h 4419916"/>
              <a:gd name="connsiteX526" fmla="*/ 1298151 w 2568523"/>
              <a:gd name="connsiteY526" fmla="*/ 2470836 h 4419916"/>
              <a:gd name="connsiteX527" fmla="*/ 1298880 w 2568523"/>
              <a:gd name="connsiteY527" fmla="*/ 2477381 h 4419916"/>
              <a:gd name="connsiteX528" fmla="*/ 1336753 w 2568523"/>
              <a:gd name="connsiteY528" fmla="*/ 2534098 h 4419916"/>
              <a:gd name="connsiteX529" fmla="*/ 1341122 w 2568523"/>
              <a:gd name="connsiteY529" fmla="*/ 2602086 h 4419916"/>
              <a:gd name="connsiteX530" fmla="*/ 1314174 w 2568523"/>
              <a:gd name="connsiteY530" fmla="*/ 2637352 h 4419916"/>
              <a:gd name="connsiteX531" fmla="*/ 1355689 w 2568523"/>
              <a:gd name="connsiteY531" fmla="*/ 2595542 h 4419916"/>
              <a:gd name="connsiteX532" fmla="*/ 1352047 w 2568523"/>
              <a:gd name="connsiteY532" fmla="*/ 2538824 h 4419916"/>
              <a:gd name="connsiteX533" fmla="*/ 1404487 w 2568523"/>
              <a:gd name="connsiteY533" fmla="*/ 2538824 h 4419916"/>
              <a:gd name="connsiteX534" fmla="*/ 1441631 w 2568523"/>
              <a:gd name="connsiteY534" fmla="*/ 2575909 h 4419916"/>
              <a:gd name="connsiteX535" fmla="*/ 1355689 w 2568523"/>
              <a:gd name="connsiteY535" fmla="*/ 2595542 h 4419916"/>
              <a:gd name="connsiteX536" fmla="*/ 2557423 w 2568523"/>
              <a:gd name="connsiteY536" fmla="*/ 2991835 h 4419916"/>
              <a:gd name="connsiteX537" fmla="*/ 2417949 w 2568523"/>
              <a:gd name="connsiteY537" fmla="*/ 2722065 h 4419916"/>
              <a:gd name="connsiteX538" fmla="*/ 2557423 w 2568523"/>
              <a:gd name="connsiteY538" fmla="*/ 2755877 h 4419916"/>
              <a:gd name="connsiteX539" fmla="*/ 2557423 w 2568523"/>
              <a:gd name="connsiteY539" fmla="*/ 2991835 h 4419916"/>
              <a:gd name="connsiteX540" fmla="*/ 2399376 w 2568523"/>
              <a:gd name="connsiteY540" fmla="*/ 3383039 h 4419916"/>
              <a:gd name="connsiteX541" fmla="*/ 2285394 w 2568523"/>
              <a:gd name="connsiteY541" fmla="*/ 3297963 h 4419916"/>
              <a:gd name="connsiteX542" fmla="*/ 2450723 w 2568523"/>
              <a:gd name="connsiteY542" fmla="*/ 3140536 h 4419916"/>
              <a:gd name="connsiteX543" fmla="*/ 2399376 w 2568523"/>
              <a:gd name="connsiteY543" fmla="*/ 3383039 h 4419916"/>
              <a:gd name="connsiteX544" fmla="*/ 2103677 w 2568523"/>
              <a:gd name="connsiteY544" fmla="*/ 3746611 h 4419916"/>
              <a:gd name="connsiteX545" fmla="*/ 2011908 w 2568523"/>
              <a:gd name="connsiteY545" fmla="*/ 3730250 h 4419916"/>
              <a:gd name="connsiteX546" fmla="*/ 1874983 w 2568523"/>
              <a:gd name="connsiteY546" fmla="*/ 3460480 h 4419916"/>
              <a:gd name="connsiteX547" fmla="*/ 2216931 w 2568523"/>
              <a:gd name="connsiteY547" fmla="*/ 3626269 h 4419916"/>
              <a:gd name="connsiteX548" fmla="*/ 2103677 w 2568523"/>
              <a:gd name="connsiteY548" fmla="*/ 3746611 h 4419916"/>
              <a:gd name="connsiteX549" fmla="*/ 1940168 w 2568523"/>
              <a:gd name="connsiteY549" fmla="*/ 3902583 h 4419916"/>
              <a:gd name="connsiteX550" fmla="*/ 1869885 w 2568523"/>
              <a:gd name="connsiteY550" fmla="*/ 3719707 h 4419916"/>
              <a:gd name="connsiteX551" fmla="*/ 2002076 w 2568523"/>
              <a:gd name="connsiteY551" fmla="*/ 3743339 h 4419916"/>
              <a:gd name="connsiteX552" fmla="*/ 2037035 w 2568523"/>
              <a:gd name="connsiteY552" fmla="*/ 3812417 h 4419916"/>
              <a:gd name="connsiteX553" fmla="*/ 1940168 w 2568523"/>
              <a:gd name="connsiteY553" fmla="*/ 3902583 h 4419916"/>
              <a:gd name="connsiteX554" fmla="*/ 1682342 w 2568523"/>
              <a:gd name="connsiteY554" fmla="*/ 4204712 h 4419916"/>
              <a:gd name="connsiteX555" fmla="*/ 1875712 w 2568523"/>
              <a:gd name="connsiteY555" fmla="*/ 4093095 h 4419916"/>
              <a:gd name="connsiteX556" fmla="*/ 1862966 w 2568523"/>
              <a:gd name="connsiteY556" fmla="*/ 4268701 h 4419916"/>
              <a:gd name="connsiteX557" fmla="*/ 1682342 w 2568523"/>
              <a:gd name="connsiteY557" fmla="*/ 4204712 h 4419916"/>
              <a:gd name="connsiteX558" fmla="*/ 1832377 w 2568523"/>
              <a:gd name="connsiteY558" fmla="*/ 4358503 h 4419916"/>
              <a:gd name="connsiteX559" fmla="*/ 1694359 w 2568523"/>
              <a:gd name="connsiteY559" fmla="*/ 4224708 h 4419916"/>
              <a:gd name="connsiteX560" fmla="*/ 1860053 w 2568523"/>
              <a:gd name="connsiteY560" fmla="*/ 4283607 h 4419916"/>
              <a:gd name="connsiteX561" fmla="*/ 1832377 w 2568523"/>
              <a:gd name="connsiteY561" fmla="*/ 4358503 h 4419916"/>
              <a:gd name="connsiteX562" fmla="*/ 1678700 w 2568523"/>
              <a:gd name="connsiteY562" fmla="*/ 4049467 h 4419916"/>
              <a:gd name="connsiteX563" fmla="*/ 1863330 w 2568523"/>
              <a:gd name="connsiteY563" fmla="*/ 4083642 h 4419916"/>
              <a:gd name="connsiteX564" fmla="*/ 1673238 w 2568523"/>
              <a:gd name="connsiteY564" fmla="*/ 4193441 h 4419916"/>
              <a:gd name="connsiteX565" fmla="*/ 1678700 w 2568523"/>
              <a:gd name="connsiteY565" fmla="*/ 4049467 h 4419916"/>
              <a:gd name="connsiteX566" fmla="*/ 1679064 w 2568523"/>
              <a:gd name="connsiteY566" fmla="*/ 4034560 h 4419916"/>
              <a:gd name="connsiteX567" fmla="*/ 1685983 w 2568523"/>
              <a:gd name="connsiteY567" fmla="*/ 3856410 h 4419916"/>
              <a:gd name="connsiteX568" fmla="*/ 1865151 w 2568523"/>
              <a:gd name="connsiteY568" fmla="*/ 4069099 h 4419916"/>
              <a:gd name="connsiteX569" fmla="*/ 1679064 w 2568523"/>
              <a:gd name="connsiteY569" fmla="*/ 4034560 h 4419916"/>
              <a:gd name="connsiteX570" fmla="*/ 1374261 w 2568523"/>
              <a:gd name="connsiteY570" fmla="*/ 2974747 h 4419916"/>
              <a:gd name="connsiteX571" fmla="*/ 1547966 w 2568523"/>
              <a:gd name="connsiteY571" fmla="*/ 2957659 h 4419916"/>
              <a:gd name="connsiteX572" fmla="*/ 1460568 w 2568523"/>
              <a:gd name="connsiteY572" fmla="*/ 3168531 h 4419916"/>
              <a:gd name="connsiteX573" fmla="*/ 1374261 w 2568523"/>
              <a:gd name="connsiteY573" fmla="*/ 2974747 h 4419916"/>
              <a:gd name="connsiteX574" fmla="*/ 1433984 w 2568523"/>
              <a:gd name="connsiteY574" fmla="*/ 2730790 h 4419916"/>
              <a:gd name="connsiteX575" fmla="*/ 1547602 w 2568523"/>
              <a:gd name="connsiteY575" fmla="*/ 2942753 h 4419916"/>
              <a:gd name="connsiteX576" fmla="*/ 1373169 w 2568523"/>
              <a:gd name="connsiteY576" fmla="*/ 2960204 h 4419916"/>
              <a:gd name="connsiteX577" fmla="*/ 1433984 w 2568523"/>
              <a:gd name="connsiteY577" fmla="*/ 2730790 h 4419916"/>
              <a:gd name="connsiteX578" fmla="*/ 1975856 w 2568523"/>
              <a:gd name="connsiteY578" fmla="*/ 2634080 h 4419916"/>
              <a:gd name="connsiteX579" fmla="*/ 1848400 w 2568523"/>
              <a:gd name="connsiteY579" fmla="*/ 2622809 h 4419916"/>
              <a:gd name="connsiteX580" fmla="*/ 1903388 w 2568523"/>
              <a:gd name="connsiteY580" fmla="*/ 2563911 h 4419916"/>
              <a:gd name="connsiteX581" fmla="*/ 1975856 w 2568523"/>
              <a:gd name="connsiteY581" fmla="*/ 2634080 h 4419916"/>
              <a:gd name="connsiteX582" fmla="*/ 2381532 w 2568523"/>
              <a:gd name="connsiteY582" fmla="*/ 2715157 h 4419916"/>
              <a:gd name="connsiteX583" fmla="*/ 2124434 w 2568523"/>
              <a:gd name="connsiteY583" fmla="*/ 2854405 h 4419916"/>
              <a:gd name="connsiteX584" fmla="*/ 2213654 w 2568523"/>
              <a:gd name="connsiteY584" fmla="*/ 2690070 h 4419916"/>
              <a:gd name="connsiteX585" fmla="*/ 2381532 w 2568523"/>
              <a:gd name="connsiteY585" fmla="*/ 2715157 h 4419916"/>
              <a:gd name="connsiteX586" fmla="*/ 2275197 w 2568523"/>
              <a:gd name="connsiteY586" fmla="*/ 3287419 h 4419916"/>
              <a:gd name="connsiteX587" fmla="*/ 2163764 w 2568523"/>
              <a:gd name="connsiteY587" fmla="*/ 3120540 h 4419916"/>
              <a:gd name="connsiteX588" fmla="*/ 2444532 w 2568523"/>
              <a:gd name="connsiteY588" fmla="*/ 3125993 h 4419916"/>
              <a:gd name="connsiteX589" fmla="*/ 2275197 w 2568523"/>
              <a:gd name="connsiteY589" fmla="*/ 3287419 h 4419916"/>
              <a:gd name="connsiteX590" fmla="*/ 2102220 w 2568523"/>
              <a:gd name="connsiteY590" fmla="*/ 2890762 h 4419916"/>
              <a:gd name="connsiteX591" fmla="*/ 2141914 w 2568523"/>
              <a:gd name="connsiteY591" fmla="*/ 3108178 h 4419916"/>
              <a:gd name="connsiteX592" fmla="*/ 1878261 w 2568523"/>
              <a:gd name="connsiteY592" fmla="*/ 3204161 h 4419916"/>
              <a:gd name="connsiteX593" fmla="*/ 2102220 w 2568523"/>
              <a:gd name="connsiteY593" fmla="*/ 2890762 h 4419916"/>
              <a:gd name="connsiteX594" fmla="*/ 1858960 w 2568523"/>
              <a:gd name="connsiteY594" fmla="*/ 3205979 h 4419916"/>
              <a:gd name="connsiteX595" fmla="*/ 1755903 w 2568523"/>
              <a:gd name="connsiteY595" fmla="*/ 3043099 h 4419916"/>
              <a:gd name="connsiteX596" fmla="*/ 2084376 w 2568523"/>
              <a:gd name="connsiteY596" fmla="*/ 2890762 h 4419916"/>
              <a:gd name="connsiteX597" fmla="*/ 1858960 w 2568523"/>
              <a:gd name="connsiteY597" fmla="*/ 3205979 h 4419916"/>
              <a:gd name="connsiteX598" fmla="*/ 2114602 w 2568523"/>
              <a:gd name="connsiteY598" fmla="*/ 2876583 h 4419916"/>
              <a:gd name="connsiteX599" fmla="*/ 2383353 w 2568523"/>
              <a:gd name="connsiteY599" fmla="*/ 2731154 h 4419916"/>
              <a:gd name="connsiteX600" fmla="*/ 2154296 w 2568523"/>
              <a:gd name="connsiteY600" fmla="*/ 3093635 h 4419916"/>
              <a:gd name="connsiteX601" fmla="*/ 2114602 w 2568523"/>
              <a:gd name="connsiteY601" fmla="*/ 2876583 h 4419916"/>
              <a:gd name="connsiteX602" fmla="*/ 2070174 w 2568523"/>
              <a:gd name="connsiteY602" fmla="*/ 2881309 h 4419916"/>
              <a:gd name="connsiteX603" fmla="*/ 1763914 w 2568523"/>
              <a:gd name="connsiteY603" fmla="*/ 3023466 h 4419916"/>
              <a:gd name="connsiteX604" fmla="*/ 1844394 w 2568523"/>
              <a:gd name="connsiteY604" fmla="*/ 2890762 h 4419916"/>
              <a:gd name="connsiteX605" fmla="*/ 2070174 w 2568523"/>
              <a:gd name="connsiteY605" fmla="*/ 2881309 h 4419916"/>
              <a:gd name="connsiteX606" fmla="*/ 1854955 w 2568523"/>
              <a:gd name="connsiteY606" fmla="*/ 2875492 h 4419916"/>
              <a:gd name="connsiteX607" fmla="*/ 2011180 w 2568523"/>
              <a:gd name="connsiteY607" fmla="*/ 2660985 h 4419916"/>
              <a:gd name="connsiteX608" fmla="*/ 2095665 w 2568523"/>
              <a:gd name="connsiteY608" fmla="*/ 2865676 h 4419916"/>
              <a:gd name="connsiteX609" fmla="*/ 1854955 w 2568523"/>
              <a:gd name="connsiteY609" fmla="*/ 2875492 h 4419916"/>
              <a:gd name="connsiteX610" fmla="*/ 1832377 w 2568523"/>
              <a:gd name="connsiteY610" fmla="*/ 2862404 h 4419916"/>
              <a:gd name="connsiteX611" fmla="*/ 1627353 w 2568523"/>
              <a:gd name="connsiteY611" fmla="*/ 2613357 h 4419916"/>
              <a:gd name="connsiteX612" fmla="*/ 1825822 w 2568523"/>
              <a:gd name="connsiteY612" fmla="*/ 2635171 h 4419916"/>
              <a:gd name="connsiteX613" fmla="*/ 1832377 w 2568523"/>
              <a:gd name="connsiteY613" fmla="*/ 2862404 h 4419916"/>
              <a:gd name="connsiteX614" fmla="*/ 1615336 w 2568523"/>
              <a:gd name="connsiteY614" fmla="*/ 2621719 h 4419916"/>
              <a:gd name="connsiteX615" fmla="*/ 1827278 w 2568523"/>
              <a:gd name="connsiteY615" fmla="*/ 2879128 h 4419916"/>
              <a:gd name="connsiteX616" fmla="*/ 1568359 w 2568523"/>
              <a:gd name="connsiteY616" fmla="*/ 2939481 h 4419916"/>
              <a:gd name="connsiteX617" fmla="*/ 1615336 w 2568523"/>
              <a:gd name="connsiteY617" fmla="*/ 2621719 h 4419916"/>
              <a:gd name="connsiteX618" fmla="*/ 1563261 w 2568523"/>
              <a:gd name="connsiteY618" fmla="*/ 2959114 h 4419916"/>
              <a:gd name="connsiteX619" fmla="*/ 1729319 w 2568523"/>
              <a:gd name="connsiteY619" fmla="*/ 3040190 h 4419916"/>
              <a:gd name="connsiteX620" fmla="*/ 1475498 w 2568523"/>
              <a:gd name="connsiteY620" fmla="*/ 3171076 h 4419916"/>
              <a:gd name="connsiteX621" fmla="*/ 1563261 w 2568523"/>
              <a:gd name="connsiteY621" fmla="*/ 2959114 h 4419916"/>
              <a:gd name="connsiteX622" fmla="*/ 1580741 w 2568523"/>
              <a:gd name="connsiteY622" fmla="*/ 2951479 h 4419916"/>
              <a:gd name="connsiteX623" fmla="*/ 1824729 w 2568523"/>
              <a:gd name="connsiteY623" fmla="*/ 2894398 h 4419916"/>
              <a:gd name="connsiteX624" fmla="*/ 1742429 w 2568523"/>
              <a:gd name="connsiteY624" fmla="*/ 3030374 h 4419916"/>
              <a:gd name="connsiteX625" fmla="*/ 1580741 w 2568523"/>
              <a:gd name="connsiteY625" fmla="*/ 2951479 h 4419916"/>
              <a:gd name="connsiteX626" fmla="*/ 1746799 w 2568523"/>
              <a:gd name="connsiteY626" fmla="*/ 3056187 h 4419916"/>
              <a:gd name="connsiteX627" fmla="*/ 1847671 w 2568523"/>
              <a:gd name="connsiteY627" fmla="*/ 3215796 h 4419916"/>
              <a:gd name="connsiteX628" fmla="*/ 1653573 w 2568523"/>
              <a:gd name="connsiteY628" fmla="*/ 3286329 h 4419916"/>
              <a:gd name="connsiteX629" fmla="*/ 1746799 w 2568523"/>
              <a:gd name="connsiteY629" fmla="*/ 3056187 h 4419916"/>
              <a:gd name="connsiteX630" fmla="*/ 1851313 w 2568523"/>
              <a:gd name="connsiteY630" fmla="*/ 3229611 h 4419916"/>
              <a:gd name="connsiteX631" fmla="*/ 1851313 w 2568523"/>
              <a:gd name="connsiteY631" fmla="*/ 3430667 h 4419916"/>
              <a:gd name="connsiteX632" fmla="*/ 1656851 w 2568523"/>
              <a:gd name="connsiteY632" fmla="*/ 3300508 h 4419916"/>
              <a:gd name="connsiteX633" fmla="*/ 1851313 w 2568523"/>
              <a:gd name="connsiteY633" fmla="*/ 3229611 h 4419916"/>
              <a:gd name="connsiteX634" fmla="*/ 1865879 w 2568523"/>
              <a:gd name="connsiteY634" fmla="*/ 3232520 h 4419916"/>
              <a:gd name="connsiteX635" fmla="*/ 2207463 w 2568523"/>
              <a:gd name="connsiteY635" fmla="*/ 3450663 h 4419916"/>
              <a:gd name="connsiteX636" fmla="*/ 1865879 w 2568523"/>
              <a:gd name="connsiteY636" fmla="*/ 3437575 h 4419916"/>
              <a:gd name="connsiteX637" fmla="*/ 1865879 w 2568523"/>
              <a:gd name="connsiteY637" fmla="*/ 3232520 h 4419916"/>
              <a:gd name="connsiteX638" fmla="*/ 1874983 w 2568523"/>
              <a:gd name="connsiteY638" fmla="*/ 3220886 h 4419916"/>
              <a:gd name="connsiteX639" fmla="*/ 2144827 w 2568523"/>
              <a:gd name="connsiteY639" fmla="*/ 3122358 h 4419916"/>
              <a:gd name="connsiteX640" fmla="*/ 2222394 w 2568523"/>
              <a:gd name="connsiteY640" fmla="*/ 3442665 h 4419916"/>
              <a:gd name="connsiteX641" fmla="*/ 1874983 w 2568523"/>
              <a:gd name="connsiteY641" fmla="*/ 3220886 h 4419916"/>
              <a:gd name="connsiteX642" fmla="*/ 2163035 w 2568523"/>
              <a:gd name="connsiteY642" fmla="*/ 3105997 h 4419916"/>
              <a:gd name="connsiteX643" fmla="*/ 2399740 w 2568523"/>
              <a:gd name="connsiteY643" fmla="*/ 2731881 h 4419916"/>
              <a:gd name="connsiteX644" fmla="*/ 2454001 w 2568523"/>
              <a:gd name="connsiteY644" fmla="*/ 3111450 h 4419916"/>
              <a:gd name="connsiteX645" fmla="*/ 2163035 w 2568523"/>
              <a:gd name="connsiteY645" fmla="*/ 3105997 h 4419916"/>
              <a:gd name="connsiteX646" fmla="*/ 2107319 w 2568523"/>
              <a:gd name="connsiteY646" fmla="*/ 2855859 h 4419916"/>
              <a:gd name="connsiteX647" fmla="*/ 2024654 w 2568523"/>
              <a:gd name="connsiteY647" fmla="*/ 2655895 h 4419916"/>
              <a:gd name="connsiteX648" fmla="*/ 2198359 w 2568523"/>
              <a:gd name="connsiteY648" fmla="*/ 2687525 h 4419916"/>
              <a:gd name="connsiteX649" fmla="*/ 2107319 w 2568523"/>
              <a:gd name="connsiteY649" fmla="*/ 2855859 h 4419916"/>
              <a:gd name="connsiteX650" fmla="*/ 1846943 w 2568523"/>
              <a:gd name="connsiteY650" fmla="*/ 2862040 h 4419916"/>
              <a:gd name="connsiteX651" fmla="*/ 1840388 w 2568523"/>
              <a:gd name="connsiteY651" fmla="*/ 2636625 h 4419916"/>
              <a:gd name="connsiteX652" fmla="*/ 1994793 w 2568523"/>
              <a:gd name="connsiteY652" fmla="*/ 2650441 h 4419916"/>
              <a:gd name="connsiteX653" fmla="*/ 1999891 w 2568523"/>
              <a:gd name="connsiteY653" fmla="*/ 2651532 h 4419916"/>
              <a:gd name="connsiteX654" fmla="*/ 1846943 w 2568523"/>
              <a:gd name="connsiteY654" fmla="*/ 2862040 h 4419916"/>
              <a:gd name="connsiteX655" fmla="*/ 1625533 w 2568523"/>
              <a:gd name="connsiteY655" fmla="*/ 2598814 h 4419916"/>
              <a:gd name="connsiteX656" fmla="*/ 1726406 w 2568523"/>
              <a:gd name="connsiteY656" fmla="*/ 2489742 h 4419916"/>
              <a:gd name="connsiteX657" fmla="*/ 1817810 w 2568523"/>
              <a:gd name="connsiteY657" fmla="*/ 2619537 h 4419916"/>
              <a:gd name="connsiteX658" fmla="*/ 1625533 w 2568523"/>
              <a:gd name="connsiteY658" fmla="*/ 2598814 h 4419916"/>
              <a:gd name="connsiteX659" fmla="*/ 1612423 w 2568523"/>
              <a:gd name="connsiteY659" fmla="*/ 2591542 h 4419916"/>
              <a:gd name="connsiteX660" fmla="*/ 1564354 w 2568523"/>
              <a:gd name="connsiteY660" fmla="*/ 2485379 h 4419916"/>
              <a:gd name="connsiteX661" fmla="*/ 1715845 w 2568523"/>
              <a:gd name="connsiteY661" fmla="*/ 2479925 h 4419916"/>
              <a:gd name="connsiteX662" fmla="*/ 1612423 w 2568523"/>
              <a:gd name="connsiteY662" fmla="*/ 2591542 h 4419916"/>
              <a:gd name="connsiteX663" fmla="*/ 1555249 w 2568523"/>
              <a:gd name="connsiteY663" fmla="*/ 2926392 h 4419916"/>
              <a:gd name="connsiteX664" fmla="*/ 1441267 w 2568523"/>
              <a:gd name="connsiteY664" fmla="*/ 2714066 h 4419916"/>
              <a:gd name="connsiteX665" fmla="*/ 1600770 w 2568523"/>
              <a:gd name="connsiteY665" fmla="*/ 2618810 h 4419916"/>
              <a:gd name="connsiteX666" fmla="*/ 1555249 w 2568523"/>
              <a:gd name="connsiteY666" fmla="*/ 2926392 h 4419916"/>
              <a:gd name="connsiteX667" fmla="*/ 1731140 w 2568523"/>
              <a:gd name="connsiteY667" fmla="*/ 3055460 h 4419916"/>
              <a:gd name="connsiteX668" fmla="*/ 1637186 w 2568523"/>
              <a:gd name="connsiteY668" fmla="*/ 3287783 h 4419916"/>
              <a:gd name="connsiteX669" fmla="*/ 1475498 w 2568523"/>
              <a:gd name="connsiteY669" fmla="*/ 3187437 h 4419916"/>
              <a:gd name="connsiteX670" fmla="*/ 1731140 w 2568523"/>
              <a:gd name="connsiteY670" fmla="*/ 3055460 h 4419916"/>
              <a:gd name="connsiteX671" fmla="*/ 1652845 w 2568523"/>
              <a:gd name="connsiteY671" fmla="*/ 3534648 h 4419916"/>
              <a:gd name="connsiteX672" fmla="*/ 1648475 w 2568523"/>
              <a:gd name="connsiteY672" fmla="*/ 3312506 h 4419916"/>
              <a:gd name="connsiteX673" fmla="*/ 1844030 w 2568523"/>
              <a:gd name="connsiteY673" fmla="*/ 3443392 h 4419916"/>
              <a:gd name="connsiteX674" fmla="*/ 1652845 w 2568523"/>
              <a:gd name="connsiteY674" fmla="*/ 3534648 h 4419916"/>
              <a:gd name="connsiteX675" fmla="*/ 1851313 w 2568523"/>
              <a:gd name="connsiteY675" fmla="*/ 3455753 h 4419916"/>
              <a:gd name="connsiteX676" fmla="*/ 1851313 w 2568523"/>
              <a:gd name="connsiteY676" fmla="*/ 3695347 h 4419916"/>
              <a:gd name="connsiteX677" fmla="*/ 1659400 w 2568523"/>
              <a:gd name="connsiteY677" fmla="*/ 3547737 h 4419916"/>
              <a:gd name="connsiteX678" fmla="*/ 1851313 w 2568523"/>
              <a:gd name="connsiteY678" fmla="*/ 3455753 h 4419916"/>
              <a:gd name="connsiteX679" fmla="*/ 1925238 w 2568523"/>
              <a:gd name="connsiteY679" fmla="*/ 3904038 h 4419916"/>
              <a:gd name="connsiteX680" fmla="*/ 1695816 w 2568523"/>
              <a:gd name="connsiteY680" fmla="*/ 3834959 h 4419916"/>
              <a:gd name="connsiteX681" fmla="*/ 1854955 w 2568523"/>
              <a:gd name="connsiteY681" fmla="*/ 3721525 h 4419916"/>
              <a:gd name="connsiteX682" fmla="*/ 1925238 w 2568523"/>
              <a:gd name="connsiteY682" fmla="*/ 3904038 h 4419916"/>
              <a:gd name="connsiteX683" fmla="*/ 1865879 w 2568523"/>
              <a:gd name="connsiteY683" fmla="*/ 3704073 h 4419916"/>
              <a:gd name="connsiteX684" fmla="*/ 1865879 w 2568523"/>
              <a:gd name="connsiteY684" fmla="*/ 3475023 h 4419916"/>
              <a:gd name="connsiteX685" fmla="*/ 1994064 w 2568523"/>
              <a:gd name="connsiteY685" fmla="*/ 3726978 h 4419916"/>
              <a:gd name="connsiteX686" fmla="*/ 1865879 w 2568523"/>
              <a:gd name="connsiteY686" fmla="*/ 3704073 h 4419916"/>
              <a:gd name="connsiteX687" fmla="*/ 1893192 w 2568523"/>
              <a:gd name="connsiteY687" fmla="*/ 3452845 h 4419916"/>
              <a:gd name="connsiteX688" fmla="*/ 2226400 w 2568523"/>
              <a:gd name="connsiteY688" fmla="*/ 3465933 h 4419916"/>
              <a:gd name="connsiteX689" fmla="*/ 2222030 w 2568523"/>
              <a:gd name="connsiteY689" fmla="*/ 3612453 h 4419916"/>
              <a:gd name="connsiteX690" fmla="*/ 1893192 w 2568523"/>
              <a:gd name="connsiteY690" fmla="*/ 3452845 h 4419916"/>
              <a:gd name="connsiteX691" fmla="*/ 2239145 w 2568523"/>
              <a:gd name="connsiteY691" fmla="*/ 3449209 h 4419916"/>
              <a:gd name="connsiteX692" fmla="*/ 2167041 w 2568523"/>
              <a:gd name="connsiteY692" fmla="*/ 3151080 h 4419916"/>
              <a:gd name="connsiteX693" fmla="*/ 2268278 w 2568523"/>
              <a:gd name="connsiteY693" fmla="*/ 3302689 h 4419916"/>
              <a:gd name="connsiteX694" fmla="*/ 2268642 w 2568523"/>
              <a:gd name="connsiteY694" fmla="*/ 3303053 h 4419916"/>
              <a:gd name="connsiteX695" fmla="*/ 2269006 w 2568523"/>
              <a:gd name="connsiteY695" fmla="*/ 3303416 h 4419916"/>
              <a:gd name="connsiteX696" fmla="*/ 2269371 w 2568523"/>
              <a:gd name="connsiteY696" fmla="*/ 3303780 h 4419916"/>
              <a:gd name="connsiteX697" fmla="*/ 2269735 w 2568523"/>
              <a:gd name="connsiteY697" fmla="*/ 3304144 h 4419916"/>
              <a:gd name="connsiteX698" fmla="*/ 2389180 w 2568523"/>
              <a:gd name="connsiteY698" fmla="*/ 3393219 h 4419916"/>
              <a:gd name="connsiteX699" fmla="*/ 2239145 w 2568523"/>
              <a:gd name="connsiteY699" fmla="*/ 3449209 h 4419916"/>
              <a:gd name="connsiteX700" fmla="*/ 2467839 w 2568523"/>
              <a:gd name="connsiteY700" fmla="*/ 3103815 h 4419916"/>
              <a:gd name="connsiteX701" fmla="*/ 2417584 w 2568523"/>
              <a:gd name="connsiteY701" fmla="*/ 2752968 h 4419916"/>
              <a:gd name="connsiteX702" fmla="*/ 2555602 w 2568523"/>
              <a:gd name="connsiteY702" fmla="*/ 3020557 h 4419916"/>
              <a:gd name="connsiteX703" fmla="*/ 2467839 w 2568523"/>
              <a:gd name="connsiteY703" fmla="*/ 3103815 h 4419916"/>
              <a:gd name="connsiteX704" fmla="*/ 1893192 w 2568523"/>
              <a:gd name="connsiteY704" fmla="*/ 2553731 h 4419916"/>
              <a:gd name="connsiteX705" fmla="*/ 1833833 w 2568523"/>
              <a:gd name="connsiteY705" fmla="*/ 2617356 h 4419916"/>
              <a:gd name="connsiteX706" fmla="*/ 1736602 w 2568523"/>
              <a:gd name="connsiteY706" fmla="*/ 2478835 h 4419916"/>
              <a:gd name="connsiteX707" fmla="*/ 1813076 w 2568523"/>
              <a:gd name="connsiteY707" fmla="*/ 2475926 h 4419916"/>
              <a:gd name="connsiteX708" fmla="*/ 1893192 w 2568523"/>
              <a:gd name="connsiteY708" fmla="*/ 2553731 h 4419916"/>
              <a:gd name="connsiteX709" fmla="*/ 1462752 w 2568523"/>
              <a:gd name="connsiteY709" fmla="*/ 2583544 h 4419916"/>
              <a:gd name="connsiteX710" fmla="*/ 1550880 w 2568523"/>
              <a:gd name="connsiteY710" fmla="*/ 2490833 h 4419916"/>
              <a:gd name="connsiteX711" fmla="*/ 1600770 w 2568523"/>
              <a:gd name="connsiteY711" fmla="*/ 2601359 h 4419916"/>
              <a:gd name="connsiteX712" fmla="*/ 1441631 w 2568523"/>
              <a:gd name="connsiteY712" fmla="*/ 2696615 h 4419916"/>
              <a:gd name="connsiteX713" fmla="*/ 1462752 w 2568523"/>
              <a:gd name="connsiteY713" fmla="*/ 2583544 h 4419916"/>
              <a:gd name="connsiteX714" fmla="*/ 1654666 w 2568523"/>
              <a:gd name="connsiteY714" fmla="*/ 3562643 h 4419916"/>
              <a:gd name="connsiteX715" fmla="*/ 1846215 w 2568523"/>
              <a:gd name="connsiteY715" fmla="*/ 3709890 h 4419916"/>
              <a:gd name="connsiteX716" fmla="*/ 1685255 w 2568523"/>
              <a:gd name="connsiteY716" fmla="*/ 3824415 h 4419916"/>
              <a:gd name="connsiteX717" fmla="*/ 1654666 w 2568523"/>
              <a:gd name="connsiteY717" fmla="*/ 3562643 h 4419916"/>
              <a:gd name="connsiteX718" fmla="*/ 2010816 w 2568523"/>
              <a:gd name="connsiteY718" fmla="*/ 4405767 h 4419916"/>
              <a:gd name="connsiteX719" fmla="*/ 1845122 w 2568523"/>
              <a:gd name="connsiteY719" fmla="*/ 4366501 h 4419916"/>
              <a:gd name="connsiteX720" fmla="*/ 1872798 w 2568523"/>
              <a:gd name="connsiteY720" fmla="*/ 4291606 h 4419916"/>
              <a:gd name="connsiteX721" fmla="*/ 2010816 w 2568523"/>
              <a:gd name="connsiteY721" fmla="*/ 4405767 h 4419916"/>
              <a:gd name="connsiteX722" fmla="*/ 1933613 w 2568523"/>
              <a:gd name="connsiteY722" fmla="*/ 4158174 h 4419916"/>
              <a:gd name="connsiteX723" fmla="*/ 1878989 w 2568523"/>
              <a:gd name="connsiteY723" fmla="*/ 4249068 h 4419916"/>
              <a:gd name="connsiteX724" fmla="*/ 1889914 w 2568523"/>
              <a:gd name="connsiteY724" fmla="*/ 4100003 h 4419916"/>
              <a:gd name="connsiteX725" fmla="*/ 1933613 w 2568523"/>
              <a:gd name="connsiteY725" fmla="*/ 4158174 h 4419916"/>
              <a:gd name="connsiteX726" fmla="*/ 1881174 w 2568523"/>
              <a:gd name="connsiteY726" fmla="*/ 4065464 h 4419916"/>
              <a:gd name="connsiteX727" fmla="*/ 1701278 w 2568523"/>
              <a:gd name="connsiteY727" fmla="*/ 3851683 h 4419916"/>
              <a:gd name="connsiteX728" fmla="*/ 1928515 w 2568523"/>
              <a:gd name="connsiteY728" fmla="*/ 3920035 h 4419916"/>
              <a:gd name="connsiteX729" fmla="*/ 1881174 w 2568523"/>
              <a:gd name="connsiteY729" fmla="*/ 4065464 h 4419916"/>
              <a:gd name="connsiteX730" fmla="*/ 2073452 w 2568523"/>
              <a:gd name="connsiteY730" fmla="*/ 3778605 h 4419916"/>
              <a:gd name="connsiteX731" fmla="*/ 2048324 w 2568523"/>
              <a:gd name="connsiteY731" fmla="*/ 3801874 h 4419916"/>
              <a:gd name="connsiteX732" fmla="*/ 2019920 w 2568523"/>
              <a:gd name="connsiteY732" fmla="*/ 3746247 h 4419916"/>
              <a:gd name="connsiteX733" fmla="*/ 2091660 w 2568523"/>
              <a:gd name="connsiteY733" fmla="*/ 3758972 h 4419916"/>
              <a:gd name="connsiteX734" fmla="*/ 2073452 w 2568523"/>
              <a:gd name="connsiteY734" fmla="*/ 3778605 h 441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</a:cxnLst>
            <a:rect l="l" t="t" r="r" b="b"/>
            <a:pathLst>
              <a:path w="2568523" h="4419916">
                <a:moveTo>
                  <a:pt x="2566162" y="2742788"/>
                </a:moveTo>
                <a:lnTo>
                  <a:pt x="2405567" y="2703886"/>
                </a:lnTo>
                <a:cubicBezTo>
                  <a:pt x="2405567" y="2703886"/>
                  <a:pt x="2405567" y="2703886"/>
                  <a:pt x="2405567" y="2703886"/>
                </a:cubicBezTo>
                <a:cubicBezTo>
                  <a:pt x="2405567" y="2703886"/>
                  <a:pt x="2405567" y="2703886"/>
                  <a:pt x="2405567" y="2703886"/>
                </a:cubicBezTo>
                <a:lnTo>
                  <a:pt x="2405203" y="2703886"/>
                </a:lnTo>
                <a:lnTo>
                  <a:pt x="2211105" y="2674800"/>
                </a:lnTo>
                <a:lnTo>
                  <a:pt x="1999163" y="2636625"/>
                </a:lnTo>
                <a:lnTo>
                  <a:pt x="1820723" y="2463565"/>
                </a:lnTo>
                <a:cubicBezTo>
                  <a:pt x="1819267" y="2462111"/>
                  <a:pt x="1817446" y="2461384"/>
                  <a:pt x="1815261" y="2461384"/>
                </a:cubicBezTo>
                <a:lnTo>
                  <a:pt x="1552700" y="2471200"/>
                </a:lnTo>
                <a:cubicBezTo>
                  <a:pt x="1552700" y="2471200"/>
                  <a:pt x="1552700" y="2471200"/>
                  <a:pt x="1552700" y="2471200"/>
                </a:cubicBezTo>
                <a:lnTo>
                  <a:pt x="1552700" y="2471200"/>
                </a:lnTo>
                <a:cubicBezTo>
                  <a:pt x="1550880" y="2471200"/>
                  <a:pt x="1549059" y="2471927"/>
                  <a:pt x="1547602" y="2473381"/>
                </a:cubicBezTo>
                <a:lnTo>
                  <a:pt x="1547602" y="2473381"/>
                </a:lnTo>
                <a:cubicBezTo>
                  <a:pt x="1547602" y="2473381"/>
                  <a:pt x="1547602" y="2473381"/>
                  <a:pt x="1547602" y="2473381"/>
                </a:cubicBezTo>
                <a:lnTo>
                  <a:pt x="1455469" y="2569728"/>
                </a:lnTo>
                <a:lnTo>
                  <a:pt x="1412134" y="2526463"/>
                </a:lnTo>
                <a:cubicBezTo>
                  <a:pt x="1410677" y="2525008"/>
                  <a:pt x="1408857" y="2524282"/>
                  <a:pt x="1407036" y="2524282"/>
                </a:cubicBezTo>
                <a:lnTo>
                  <a:pt x="1348041" y="2524282"/>
                </a:lnTo>
                <a:lnTo>
                  <a:pt x="1313446" y="2472291"/>
                </a:lnTo>
                <a:lnTo>
                  <a:pt x="1341487" y="2393395"/>
                </a:lnTo>
                <a:cubicBezTo>
                  <a:pt x="1342215" y="2391941"/>
                  <a:pt x="1342215" y="2390123"/>
                  <a:pt x="1341487" y="2388669"/>
                </a:cubicBezTo>
                <a:cubicBezTo>
                  <a:pt x="1341487" y="2388669"/>
                  <a:pt x="1341487" y="2388669"/>
                  <a:pt x="1341487" y="2388669"/>
                </a:cubicBezTo>
                <a:cubicBezTo>
                  <a:pt x="1341487" y="2388305"/>
                  <a:pt x="1341122" y="2387942"/>
                  <a:pt x="1341122" y="2387942"/>
                </a:cubicBezTo>
                <a:cubicBezTo>
                  <a:pt x="1341122" y="2387942"/>
                  <a:pt x="1341122" y="2387942"/>
                  <a:pt x="1341122" y="2387942"/>
                </a:cubicBezTo>
                <a:cubicBezTo>
                  <a:pt x="1340394" y="2386488"/>
                  <a:pt x="1339302" y="2385397"/>
                  <a:pt x="1337845" y="2384670"/>
                </a:cubicBezTo>
                <a:lnTo>
                  <a:pt x="1337845" y="2384670"/>
                </a:lnTo>
                <a:cubicBezTo>
                  <a:pt x="1337845" y="2384670"/>
                  <a:pt x="1337845" y="2384670"/>
                  <a:pt x="1337845" y="2384670"/>
                </a:cubicBezTo>
                <a:cubicBezTo>
                  <a:pt x="1337845" y="2384670"/>
                  <a:pt x="1337845" y="2384670"/>
                  <a:pt x="1337845" y="2384670"/>
                </a:cubicBezTo>
                <a:cubicBezTo>
                  <a:pt x="1337481" y="2384670"/>
                  <a:pt x="1337481" y="2384306"/>
                  <a:pt x="1337117" y="2384306"/>
                </a:cubicBezTo>
                <a:lnTo>
                  <a:pt x="1337117" y="2384306"/>
                </a:lnTo>
                <a:cubicBezTo>
                  <a:pt x="1337117" y="2384306"/>
                  <a:pt x="1337117" y="2384306"/>
                  <a:pt x="1337117" y="2384306"/>
                </a:cubicBezTo>
                <a:cubicBezTo>
                  <a:pt x="1337117" y="2384306"/>
                  <a:pt x="1337117" y="2384306"/>
                  <a:pt x="1337117" y="2384306"/>
                </a:cubicBezTo>
                <a:cubicBezTo>
                  <a:pt x="1336753" y="2384306"/>
                  <a:pt x="1336388" y="2383943"/>
                  <a:pt x="1336024" y="2383943"/>
                </a:cubicBezTo>
                <a:lnTo>
                  <a:pt x="1204198" y="2361401"/>
                </a:lnTo>
                <a:lnTo>
                  <a:pt x="1278487" y="2190159"/>
                </a:lnTo>
                <a:cubicBezTo>
                  <a:pt x="1279215" y="2187977"/>
                  <a:pt x="1279215" y="2185796"/>
                  <a:pt x="1278123" y="2183978"/>
                </a:cubicBezTo>
                <a:cubicBezTo>
                  <a:pt x="1277030" y="2182160"/>
                  <a:pt x="1275209" y="2180706"/>
                  <a:pt x="1273024" y="2180342"/>
                </a:cubicBezTo>
                <a:lnTo>
                  <a:pt x="1195094" y="2165799"/>
                </a:lnTo>
                <a:cubicBezTo>
                  <a:pt x="1194729" y="2165799"/>
                  <a:pt x="1194365" y="2165799"/>
                  <a:pt x="1194001" y="2165799"/>
                </a:cubicBezTo>
                <a:cubicBezTo>
                  <a:pt x="1194001" y="2165799"/>
                  <a:pt x="1193637" y="2165799"/>
                  <a:pt x="1193637" y="2165799"/>
                </a:cubicBezTo>
                <a:cubicBezTo>
                  <a:pt x="1193637" y="2165799"/>
                  <a:pt x="1193637" y="2165799"/>
                  <a:pt x="1193273" y="2165799"/>
                </a:cubicBezTo>
                <a:cubicBezTo>
                  <a:pt x="1192545" y="2165799"/>
                  <a:pt x="1191452" y="2165799"/>
                  <a:pt x="1190724" y="2166163"/>
                </a:cubicBezTo>
                <a:cubicBezTo>
                  <a:pt x="1190724" y="2166163"/>
                  <a:pt x="1190360" y="2166163"/>
                  <a:pt x="1190360" y="2166527"/>
                </a:cubicBezTo>
                <a:cubicBezTo>
                  <a:pt x="1189631" y="2166890"/>
                  <a:pt x="1189267" y="2167254"/>
                  <a:pt x="1188539" y="2167617"/>
                </a:cubicBezTo>
                <a:cubicBezTo>
                  <a:pt x="1188539" y="2167617"/>
                  <a:pt x="1188175" y="2167981"/>
                  <a:pt x="1188175" y="2167981"/>
                </a:cubicBezTo>
                <a:cubicBezTo>
                  <a:pt x="1188175" y="2167981"/>
                  <a:pt x="1187810" y="2168344"/>
                  <a:pt x="1187810" y="2168344"/>
                </a:cubicBezTo>
                <a:lnTo>
                  <a:pt x="1155036" y="2210519"/>
                </a:lnTo>
                <a:lnTo>
                  <a:pt x="1096406" y="2237423"/>
                </a:lnTo>
                <a:lnTo>
                  <a:pt x="1027215" y="2207246"/>
                </a:lnTo>
                <a:lnTo>
                  <a:pt x="1054527" y="2083632"/>
                </a:lnTo>
                <a:lnTo>
                  <a:pt x="1173972" y="1945474"/>
                </a:lnTo>
                <a:lnTo>
                  <a:pt x="1248990" y="1912753"/>
                </a:lnTo>
                <a:lnTo>
                  <a:pt x="1351683" y="1903664"/>
                </a:lnTo>
                <a:lnTo>
                  <a:pt x="1351683" y="2080360"/>
                </a:lnTo>
                <a:cubicBezTo>
                  <a:pt x="1351683" y="2083268"/>
                  <a:pt x="1353504" y="2085813"/>
                  <a:pt x="1356053" y="2086904"/>
                </a:cubicBezTo>
                <a:cubicBezTo>
                  <a:pt x="1358602" y="2087995"/>
                  <a:pt x="1361880" y="2087631"/>
                  <a:pt x="1364065" y="2085450"/>
                </a:cubicBezTo>
                <a:lnTo>
                  <a:pt x="1454013" y="2002919"/>
                </a:lnTo>
                <a:cubicBezTo>
                  <a:pt x="1455469" y="2001465"/>
                  <a:pt x="1456198" y="1999647"/>
                  <a:pt x="1456198" y="1997465"/>
                </a:cubicBezTo>
                <a:lnTo>
                  <a:pt x="1456198" y="1888757"/>
                </a:lnTo>
                <a:lnTo>
                  <a:pt x="1529030" y="1808771"/>
                </a:lnTo>
                <a:cubicBezTo>
                  <a:pt x="1529030" y="1808771"/>
                  <a:pt x="1529030" y="1808771"/>
                  <a:pt x="1529030" y="1808771"/>
                </a:cubicBezTo>
                <a:lnTo>
                  <a:pt x="1529394" y="1808408"/>
                </a:lnTo>
                <a:lnTo>
                  <a:pt x="1679064" y="1649527"/>
                </a:lnTo>
                <a:lnTo>
                  <a:pt x="1794504" y="1601535"/>
                </a:lnTo>
                <a:cubicBezTo>
                  <a:pt x="1796324" y="1600808"/>
                  <a:pt x="1797417" y="1599717"/>
                  <a:pt x="1798145" y="1597899"/>
                </a:cubicBezTo>
                <a:lnTo>
                  <a:pt x="1849492" y="1490282"/>
                </a:lnTo>
                <a:lnTo>
                  <a:pt x="1966388" y="1490282"/>
                </a:lnTo>
                <a:cubicBezTo>
                  <a:pt x="1970394" y="1490282"/>
                  <a:pt x="1973671" y="1487010"/>
                  <a:pt x="1973671" y="1483011"/>
                </a:cubicBezTo>
                <a:lnTo>
                  <a:pt x="1973671" y="1281228"/>
                </a:lnTo>
                <a:lnTo>
                  <a:pt x="2140457" y="1272503"/>
                </a:lnTo>
                <a:lnTo>
                  <a:pt x="2096030" y="1388118"/>
                </a:lnTo>
                <a:cubicBezTo>
                  <a:pt x="2095301" y="1390300"/>
                  <a:pt x="2095301" y="1392845"/>
                  <a:pt x="2096758" y="1394663"/>
                </a:cubicBezTo>
                <a:lnTo>
                  <a:pt x="2155024" y="1487010"/>
                </a:lnTo>
                <a:cubicBezTo>
                  <a:pt x="2156116" y="1488828"/>
                  <a:pt x="2158301" y="1490282"/>
                  <a:pt x="2160486" y="1490282"/>
                </a:cubicBezTo>
                <a:cubicBezTo>
                  <a:pt x="2162671" y="1490646"/>
                  <a:pt x="2164856" y="1489919"/>
                  <a:pt x="2166313" y="1488101"/>
                </a:cubicBezTo>
                <a:lnTo>
                  <a:pt x="2215110" y="1439382"/>
                </a:lnTo>
                <a:cubicBezTo>
                  <a:pt x="2217660" y="1436837"/>
                  <a:pt x="2218024" y="1432838"/>
                  <a:pt x="2215839" y="1429929"/>
                </a:cubicBezTo>
                <a:lnTo>
                  <a:pt x="2178330" y="1378302"/>
                </a:lnTo>
                <a:lnTo>
                  <a:pt x="2173960" y="1310314"/>
                </a:lnTo>
                <a:lnTo>
                  <a:pt x="2215839" y="1259050"/>
                </a:lnTo>
                <a:cubicBezTo>
                  <a:pt x="2218388" y="1256142"/>
                  <a:pt x="2218024" y="1251415"/>
                  <a:pt x="2215110" y="1248870"/>
                </a:cubicBezTo>
                <a:lnTo>
                  <a:pt x="2143371" y="1187063"/>
                </a:lnTo>
                <a:lnTo>
                  <a:pt x="2105498" y="1092171"/>
                </a:lnTo>
                <a:lnTo>
                  <a:pt x="2086197" y="986008"/>
                </a:lnTo>
                <a:cubicBezTo>
                  <a:pt x="2085833" y="983826"/>
                  <a:pt x="2084376" y="982008"/>
                  <a:pt x="2082556" y="980918"/>
                </a:cubicBezTo>
                <a:lnTo>
                  <a:pt x="1867700" y="854758"/>
                </a:lnTo>
                <a:lnTo>
                  <a:pt x="1944174" y="786770"/>
                </a:lnTo>
                <a:lnTo>
                  <a:pt x="2124798" y="862757"/>
                </a:lnTo>
                <a:cubicBezTo>
                  <a:pt x="2127348" y="863847"/>
                  <a:pt x="2129897" y="863484"/>
                  <a:pt x="2132082" y="861666"/>
                </a:cubicBezTo>
                <a:cubicBezTo>
                  <a:pt x="2134267" y="859848"/>
                  <a:pt x="2135359" y="857303"/>
                  <a:pt x="2134631" y="854758"/>
                </a:cubicBezTo>
                <a:lnTo>
                  <a:pt x="2111689" y="717691"/>
                </a:lnTo>
                <a:lnTo>
                  <a:pt x="2210012" y="717691"/>
                </a:lnTo>
                <a:cubicBezTo>
                  <a:pt x="2212561" y="717691"/>
                  <a:pt x="2214746" y="716601"/>
                  <a:pt x="2215839" y="714783"/>
                </a:cubicBezTo>
                <a:cubicBezTo>
                  <a:pt x="2217296" y="712965"/>
                  <a:pt x="2217660" y="710420"/>
                  <a:pt x="2216931" y="708239"/>
                </a:cubicBezTo>
                <a:lnTo>
                  <a:pt x="2187798" y="625708"/>
                </a:lnTo>
                <a:cubicBezTo>
                  <a:pt x="2187434" y="624981"/>
                  <a:pt x="2187070" y="624253"/>
                  <a:pt x="2186706" y="623526"/>
                </a:cubicBezTo>
                <a:lnTo>
                  <a:pt x="2122613" y="546085"/>
                </a:lnTo>
                <a:lnTo>
                  <a:pt x="2049781" y="468281"/>
                </a:lnTo>
                <a:cubicBezTo>
                  <a:pt x="2049053" y="467554"/>
                  <a:pt x="2048324" y="467190"/>
                  <a:pt x="2047596" y="466827"/>
                </a:cubicBezTo>
                <a:lnTo>
                  <a:pt x="1894284" y="395203"/>
                </a:lnTo>
                <a:lnTo>
                  <a:pt x="1837111" y="285768"/>
                </a:lnTo>
                <a:cubicBezTo>
                  <a:pt x="1836018" y="283223"/>
                  <a:pt x="1833469" y="281768"/>
                  <a:pt x="1830556" y="281768"/>
                </a:cubicBezTo>
                <a:cubicBezTo>
                  <a:pt x="1830556" y="281768"/>
                  <a:pt x="1830556" y="281768"/>
                  <a:pt x="1830556" y="281768"/>
                </a:cubicBezTo>
                <a:cubicBezTo>
                  <a:pt x="1827642" y="281768"/>
                  <a:pt x="1825457" y="283223"/>
                  <a:pt x="1824001" y="285768"/>
                </a:cubicBezTo>
                <a:lnTo>
                  <a:pt x="1736602" y="460646"/>
                </a:lnTo>
                <a:cubicBezTo>
                  <a:pt x="1735510" y="462827"/>
                  <a:pt x="1735510" y="465736"/>
                  <a:pt x="1736966" y="467917"/>
                </a:cubicBezTo>
                <a:cubicBezTo>
                  <a:pt x="1738423" y="470099"/>
                  <a:pt x="1740608" y="471189"/>
                  <a:pt x="1743521" y="471189"/>
                </a:cubicBezTo>
                <a:lnTo>
                  <a:pt x="1862238" y="467190"/>
                </a:lnTo>
                <a:lnTo>
                  <a:pt x="1710746" y="560992"/>
                </a:lnTo>
                <a:lnTo>
                  <a:pt x="1593122" y="420289"/>
                </a:lnTo>
                <a:cubicBezTo>
                  <a:pt x="1592758" y="419926"/>
                  <a:pt x="1592394" y="419562"/>
                  <a:pt x="1592030" y="419562"/>
                </a:cubicBezTo>
                <a:cubicBezTo>
                  <a:pt x="1592030" y="419562"/>
                  <a:pt x="1591666" y="419199"/>
                  <a:pt x="1591666" y="419199"/>
                </a:cubicBezTo>
                <a:cubicBezTo>
                  <a:pt x="1590209" y="418108"/>
                  <a:pt x="1588388" y="417744"/>
                  <a:pt x="1586567" y="418108"/>
                </a:cubicBezTo>
                <a:cubicBezTo>
                  <a:pt x="1586567" y="418108"/>
                  <a:pt x="1586567" y="418108"/>
                  <a:pt x="1586203" y="418108"/>
                </a:cubicBezTo>
                <a:cubicBezTo>
                  <a:pt x="1585839" y="418108"/>
                  <a:pt x="1585839" y="418108"/>
                  <a:pt x="1585839" y="418472"/>
                </a:cubicBezTo>
                <a:cubicBezTo>
                  <a:pt x="1585475" y="418472"/>
                  <a:pt x="1585111" y="418472"/>
                  <a:pt x="1584747" y="418835"/>
                </a:cubicBezTo>
                <a:lnTo>
                  <a:pt x="1321822" y="523907"/>
                </a:lnTo>
                <a:lnTo>
                  <a:pt x="1033406" y="240685"/>
                </a:lnTo>
                <a:cubicBezTo>
                  <a:pt x="1033406" y="240685"/>
                  <a:pt x="1033406" y="240685"/>
                  <a:pt x="1033406" y="240685"/>
                </a:cubicBezTo>
                <a:cubicBezTo>
                  <a:pt x="1033406" y="240685"/>
                  <a:pt x="1033042" y="240321"/>
                  <a:pt x="1033042" y="240321"/>
                </a:cubicBezTo>
                <a:cubicBezTo>
                  <a:pt x="1033042" y="240321"/>
                  <a:pt x="1032677" y="240321"/>
                  <a:pt x="1032677" y="239958"/>
                </a:cubicBezTo>
                <a:cubicBezTo>
                  <a:pt x="1032313" y="239594"/>
                  <a:pt x="1031949" y="239594"/>
                  <a:pt x="1031585" y="239230"/>
                </a:cubicBezTo>
                <a:cubicBezTo>
                  <a:pt x="1031221" y="239230"/>
                  <a:pt x="1030857" y="238867"/>
                  <a:pt x="1030857" y="238867"/>
                </a:cubicBezTo>
                <a:cubicBezTo>
                  <a:pt x="1030492" y="238867"/>
                  <a:pt x="1030492" y="238867"/>
                  <a:pt x="1030128" y="238503"/>
                </a:cubicBezTo>
                <a:lnTo>
                  <a:pt x="744990" y="170879"/>
                </a:lnTo>
                <a:lnTo>
                  <a:pt x="551984" y="2181"/>
                </a:lnTo>
                <a:cubicBezTo>
                  <a:pt x="551620" y="1818"/>
                  <a:pt x="551256" y="1818"/>
                  <a:pt x="550892" y="1454"/>
                </a:cubicBezTo>
                <a:cubicBezTo>
                  <a:pt x="550527" y="1091"/>
                  <a:pt x="550163" y="1091"/>
                  <a:pt x="549799" y="727"/>
                </a:cubicBezTo>
                <a:cubicBezTo>
                  <a:pt x="549435" y="364"/>
                  <a:pt x="548707" y="364"/>
                  <a:pt x="548342" y="364"/>
                </a:cubicBezTo>
                <a:cubicBezTo>
                  <a:pt x="547978" y="364"/>
                  <a:pt x="547614" y="0"/>
                  <a:pt x="547250" y="0"/>
                </a:cubicBezTo>
                <a:cubicBezTo>
                  <a:pt x="547250" y="0"/>
                  <a:pt x="546886" y="0"/>
                  <a:pt x="546886" y="0"/>
                </a:cubicBezTo>
                <a:lnTo>
                  <a:pt x="240626" y="0"/>
                </a:lnTo>
                <a:cubicBezTo>
                  <a:pt x="238077" y="0"/>
                  <a:pt x="235892" y="1091"/>
                  <a:pt x="234799" y="3272"/>
                </a:cubicBezTo>
                <a:cubicBezTo>
                  <a:pt x="233343" y="5090"/>
                  <a:pt x="232978" y="7635"/>
                  <a:pt x="234071" y="9816"/>
                </a:cubicBezTo>
                <a:lnTo>
                  <a:pt x="304354" y="201419"/>
                </a:lnTo>
                <a:lnTo>
                  <a:pt x="122273" y="252683"/>
                </a:lnTo>
                <a:cubicBezTo>
                  <a:pt x="120088" y="253410"/>
                  <a:pt x="118632" y="254500"/>
                  <a:pt x="117539" y="256682"/>
                </a:cubicBezTo>
                <a:lnTo>
                  <a:pt x="39609" y="421744"/>
                </a:lnTo>
                <a:cubicBezTo>
                  <a:pt x="39244" y="422107"/>
                  <a:pt x="39244" y="422834"/>
                  <a:pt x="39244" y="423198"/>
                </a:cubicBezTo>
                <a:lnTo>
                  <a:pt x="279" y="588260"/>
                </a:lnTo>
                <a:cubicBezTo>
                  <a:pt x="-449" y="590441"/>
                  <a:pt x="279" y="592986"/>
                  <a:pt x="2100" y="594804"/>
                </a:cubicBezTo>
                <a:lnTo>
                  <a:pt x="109163" y="711147"/>
                </a:lnTo>
                <a:cubicBezTo>
                  <a:pt x="109528" y="711874"/>
                  <a:pt x="110256" y="712238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0984" y="712601"/>
                  <a:pt x="110984" y="712601"/>
                  <a:pt x="110984" y="712601"/>
                </a:cubicBezTo>
                <a:cubicBezTo>
                  <a:pt x="111713" y="712965"/>
                  <a:pt x="112077" y="712965"/>
                  <a:pt x="112805" y="713329"/>
                </a:cubicBezTo>
                <a:cubicBezTo>
                  <a:pt x="113169" y="713329"/>
                  <a:pt x="113169" y="713329"/>
                  <a:pt x="113533" y="713329"/>
                </a:cubicBezTo>
                <a:cubicBezTo>
                  <a:pt x="113898" y="713329"/>
                  <a:pt x="113898" y="713329"/>
                  <a:pt x="114262" y="713329"/>
                </a:cubicBezTo>
                <a:cubicBezTo>
                  <a:pt x="114626" y="713329"/>
                  <a:pt x="114990" y="713329"/>
                  <a:pt x="114990" y="713329"/>
                </a:cubicBezTo>
                <a:cubicBezTo>
                  <a:pt x="115354" y="713329"/>
                  <a:pt x="115354" y="713329"/>
                  <a:pt x="115718" y="713329"/>
                </a:cubicBezTo>
                <a:cubicBezTo>
                  <a:pt x="116447" y="713329"/>
                  <a:pt x="117175" y="712965"/>
                  <a:pt x="117903" y="712601"/>
                </a:cubicBezTo>
                <a:cubicBezTo>
                  <a:pt x="117903" y="712601"/>
                  <a:pt x="117903" y="712601"/>
                  <a:pt x="117903" y="712601"/>
                </a:cubicBezTo>
                <a:lnTo>
                  <a:pt x="117903" y="712601"/>
                </a:lnTo>
                <a:cubicBezTo>
                  <a:pt x="117903" y="712601"/>
                  <a:pt x="117903" y="712601"/>
                  <a:pt x="117903" y="712601"/>
                </a:cubicBezTo>
                <a:lnTo>
                  <a:pt x="266481" y="626435"/>
                </a:lnTo>
                <a:lnTo>
                  <a:pt x="422342" y="650067"/>
                </a:lnTo>
                <a:lnTo>
                  <a:pt x="573834" y="777681"/>
                </a:lnTo>
                <a:lnTo>
                  <a:pt x="583302" y="1017275"/>
                </a:lnTo>
                <a:cubicBezTo>
                  <a:pt x="583302" y="1018729"/>
                  <a:pt x="584030" y="1020183"/>
                  <a:pt x="584759" y="1021638"/>
                </a:cubicBezTo>
                <a:lnTo>
                  <a:pt x="707481" y="1172520"/>
                </a:lnTo>
                <a:lnTo>
                  <a:pt x="559996" y="1376484"/>
                </a:lnTo>
                <a:lnTo>
                  <a:pt x="487163" y="1473558"/>
                </a:lnTo>
                <a:cubicBezTo>
                  <a:pt x="486071" y="1474649"/>
                  <a:pt x="485707" y="1476466"/>
                  <a:pt x="485707" y="1477921"/>
                </a:cubicBezTo>
                <a:lnTo>
                  <a:pt x="485707" y="1647709"/>
                </a:lnTo>
                <a:cubicBezTo>
                  <a:pt x="485707" y="1649163"/>
                  <a:pt x="486071" y="1650254"/>
                  <a:pt x="486799" y="1651345"/>
                </a:cubicBezTo>
                <a:lnTo>
                  <a:pt x="582938" y="1809862"/>
                </a:lnTo>
                <a:lnTo>
                  <a:pt x="582938" y="2026188"/>
                </a:lnTo>
                <a:cubicBezTo>
                  <a:pt x="582938" y="2028005"/>
                  <a:pt x="583666" y="2029823"/>
                  <a:pt x="585123" y="2031278"/>
                </a:cubicBezTo>
                <a:lnTo>
                  <a:pt x="652493" y="2098538"/>
                </a:lnTo>
                <a:lnTo>
                  <a:pt x="700562" y="2175616"/>
                </a:lnTo>
                <a:cubicBezTo>
                  <a:pt x="700926" y="2176343"/>
                  <a:pt x="701655" y="2177070"/>
                  <a:pt x="702747" y="2177797"/>
                </a:cubicBezTo>
                <a:lnTo>
                  <a:pt x="806533" y="2249421"/>
                </a:lnTo>
                <a:cubicBezTo>
                  <a:pt x="806533" y="2249421"/>
                  <a:pt x="806533" y="2249421"/>
                  <a:pt x="806533" y="2249421"/>
                </a:cubicBezTo>
                <a:lnTo>
                  <a:pt x="829475" y="2265418"/>
                </a:lnTo>
                <a:lnTo>
                  <a:pt x="1003909" y="2371945"/>
                </a:lnTo>
                <a:lnTo>
                  <a:pt x="1085845" y="2453748"/>
                </a:lnTo>
                <a:cubicBezTo>
                  <a:pt x="1087666" y="2455566"/>
                  <a:pt x="1089851" y="2456293"/>
                  <a:pt x="1092036" y="2455930"/>
                </a:cubicBezTo>
                <a:lnTo>
                  <a:pt x="1253724" y="2429026"/>
                </a:lnTo>
                <a:lnTo>
                  <a:pt x="1239886" y="2459929"/>
                </a:lnTo>
                <a:lnTo>
                  <a:pt x="1191452" y="2532280"/>
                </a:lnTo>
                <a:cubicBezTo>
                  <a:pt x="1189631" y="2535189"/>
                  <a:pt x="1189995" y="2539188"/>
                  <a:pt x="1192545" y="2541733"/>
                </a:cubicBezTo>
                <a:lnTo>
                  <a:pt x="1309076" y="2653350"/>
                </a:lnTo>
                <a:cubicBezTo>
                  <a:pt x="1310533" y="2654804"/>
                  <a:pt x="1312718" y="2655531"/>
                  <a:pt x="1314539" y="2655531"/>
                </a:cubicBezTo>
                <a:cubicBezTo>
                  <a:pt x="1316724" y="2655531"/>
                  <a:pt x="1318544" y="2654440"/>
                  <a:pt x="1319637" y="2652622"/>
                </a:cubicBezTo>
                <a:lnTo>
                  <a:pt x="1352047" y="2610812"/>
                </a:lnTo>
                <a:lnTo>
                  <a:pt x="1445637" y="2589724"/>
                </a:lnTo>
                <a:lnTo>
                  <a:pt x="1424515" y="2709340"/>
                </a:lnTo>
                <a:lnTo>
                  <a:pt x="1356417" y="2966749"/>
                </a:lnTo>
                <a:cubicBezTo>
                  <a:pt x="1356053" y="2967476"/>
                  <a:pt x="1356053" y="2968567"/>
                  <a:pt x="1356053" y="2969294"/>
                </a:cubicBezTo>
                <a:cubicBezTo>
                  <a:pt x="1356053" y="2969294"/>
                  <a:pt x="1356053" y="2969294"/>
                  <a:pt x="1356053" y="2969294"/>
                </a:cubicBezTo>
                <a:cubicBezTo>
                  <a:pt x="1356053" y="2969657"/>
                  <a:pt x="1356053" y="2969657"/>
                  <a:pt x="1356053" y="2970021"/>
                </a:cubicBezTo>
                <a:cubicBezTo>
                  <a:pt x="1356053" y="2970748"/>
                  <a:pt x="1356417" y="2971112"/>
                  <a:pt x="1356417" y="2971839"/>
                </a:cubicBezTo>
                <a:lnTo>
                  <a:pt x="1453648" y="3190346"/>
                </a:lnTo>
                <a:cubicBezTo>
                  <a:pt x="1453648" y="3190346"/>
                  <a:pt x="1453648" y="3190709"/>
                  <a:pt x="1454013" y="3190709"/>
                </a:cubicBezTo>
                <a:cubicBezTo>
                  <a:pt x="1454013" y="3191073"/>
                  <a:pt x="1454377" y="3191436"/>
                  <a:pt x="1454741" y="3191436"/>
                </a:cubicBezTo>
                <a:cubicBezTo>
                  <a:pt x="1455105" y="3191800"/>
                  <a:pt x="1455105" y="3192164"/>
                  <a:pt x="1455469" y="3192527"/>
                </a:cubicBezTo>
                <a:cubicBezTo>
                  <a:pt x="1455469" y="3192527"/>
                  <a:pt x="1455469" y="3192890"/>
                  <a:pt x="1455833" y="3192890"/>
                </a:cubicBezTo>
                <a:cubicBezTo>
                  <a:pt x="1455833" y="3192890"/>
                  <a:pt x="1456198" y="3193254"/>
                  <a:pt x="1456562" y="3193254"/>
                </a:cubicBezTo>
                <a:cubicBezTo>
                  <a:pt x="1456926" y="3193254"/>
                  <a:pt x="1456926" y="3193618"/>
                  <a:pt x="1456926" y="3193618"/>
                </a:cubicBezTo>
                <a:lnTo>
                  <a:pt x="1633544" y="3303053"/>
                </a:lnTo>
                <a:lnTo>
                  <a:pt x="1638278" y="3547373"/>
                </a:lnTo>
                <a:lnTo>
                  <a:pt x="1672145" y="3838231"/>
                </a:lnTo>
                <a:lnTo>
                  <a:pt x="1657579" y="4206530"/>
                </a:lnTo>
                <a:cubicBezTo>
                  <a:pt x="1657579" y="4206530"/>
                  <a:pt x="1657579" y="4206893"/>
                  <a:pt x="1657579" y="4206893"/>
                </a:cubicBezTo>
                <a:cubicBezTo>
                  <a:pt x="1657579" y="4207257"/>
                  <a:pt x="1657579" y="4207257"/>
                  <a:pt x="1657579" y="4207621"/>
                </a:cubicBezTo>
                <a:cubicBezTo>
                  <a:pt x="1657579" y="4208348"/>
                  <a:pt x="1657943" y="4209075"/>
                  <a:pt x="1657943" y="4209802"/>
                </a:cubicBezTo>
                <a:lnTo>
                  <a:pt x="1657943" y="4209802"/>
                </a:lnTo>
                <a:cubicBezTo>
                  <a:pt x="1658307" y="4210529"/>
                  <a:pt x="1658671" y="4211256"/>
                  <a:pt x="1659400" y="4211983"/>
                </a:cubicBezTo>
                <a:cubicBezTo>
                  <a:pt x="1659400" y="4211983"/>
                  <a:pt x="1659400" y="4212347"/>
                  <a:pt x="1659764" y="4212347"/>
                </a:cubicBezTo>
                <a:lnTo>
                  <a:pt x="1829827" y="4377409"/>
                </a:lnTo>
                <a:cubicBezTo>
                  <a:pt x="1829827" y="4377409"/>
                  <a:pt x="1829827" y="4377409"/>
                  <a:pt x="1829827" y="4377409"/>
                </a:cubicBezTo>
                <a:cubicBezTo>
                  <a:pt x="1829827" y="4377409"/>
                  <a:pt x="1829827" y="4377409"/>
                  <a:pt x="1830192" y="4377409"/>
                </a:cubicBezTo>
                <a:cubicBezTo>
                  <a:pt x="1830920" y="4377772"/>
                  <a:pt x="1831284" y="4378499"/>
                  <a:pt x="1832012" y="4378499"/>
                </a:cubicBezTo>
                <a:cubicBezTo>
                  <a:pt x="1832012" y="4378499"/>
                  <a:pt x="1832377" y="4378499"/>
                  <a:pt x="1832377" y="4378863"/>
                </a:cubicBezTo>
                <a:cubicBezTo>
                  <a:pt x="1832377" y="4378863"/>
                  <a:pt x="1832741" y="4378863"/>
                  <a:pt x="1832741" y="4378863"/>
                </a:cubicBezTo>
                <a:cubicBezTo>
                  <a:pt x="1832741" y="4378863"/>
                  <a:pt x="1833105" y="4378863"/>
                  <a:pt x="1833105" y="4379226"/>
                </a:cubicBezTo>
                <a:lnTo>
                  <a:pt x="2037400" y="4427945"/>
                </a:lnTo>
                <a:cubicBezTo>
                  <a:pt x="2038128" y="4427945"/>
                  <a:pt x="2038492" y="4428309"/>
                  <a:pt x="2039220" y="4428309"/>
                </a:cubicBezTo>
                <a:cubicBezTo>
                  <a:pt x="2041770" y="4428309"/>
                  <a:pt x="2044319" y="4426855"/>
                  <a:pt x="2045775" y="4424309"/>
                </a:cubicBezTo>
                <a:cubicBezTo>
                  <a:pt x="2047232" y="4421401"/>
                  <a:pt x="2046504" y="4417765"/>
                  <a:pt x="2043954" y="4415584"/>
                </a:cubicBezTo>
                <a:lnTo>
                  <a:pt x="1878625" y="4278881"/>
                </a:lnTo>
                <a:lnTo>
                  <a:pt x="1948180" y="4162901"/>
                </a:lnTo>
                <a:cubicBezTo>
                  <a:pt x="1949637" y="4160356"/>
                  <a:pt x="1949637" y="4157084"/>
                  <a:pt x="1947816" y="4154902"/>
                </a:cubicBezTo>
                <a:lnTo>
                  <a:pt x="1891735" y="4080370"/>
                </a:lnTo>
                <a:lnTo>
                  <a:pt x="1943446" y="3920762"/>
                </a:lnTo>
                <a:lnTo>
                  <a:pt x="2083648" y="3789149"/>
                </a:lnTo>
                <a:lnTo>
                  <a:pt x="2234411" y="3628813"/>
                </a:lnTo>
                <a:cubicBezTo>
                  <a:pt x="2234411" y="3628813"/>
                  <a:pt x="2234411" y="3628813"/>
                  <a:pt x="2234411" y="3628813"/>
                </a:cubicBezTo>
                <a:cubicBezTo>
                  <a:pt x="2234775" y="3628450"/>
                  <a:pt x="2235139" y="3627723"/>
                  <a:pt x="2235503" y="3626996"/>
                </a:cubicBezTo>
                <a:cubicBezTo>
                  <a:pt x="2235503" y="3626996"/>
                  <a:pt x="2235503" y="3626996"/>
                  <a:pt x="2235503" y="3626632"/>
                </a:cubicBezTo>
                <a:cubicBezTo>
                  <a:pt x="2235868" y="3625905"/>
                  <a:pt x="2235868" y="3625541"/>
                  <a:pt x="2235868" y="3624814"/>
                </a:cubicBezTo>
                <a:cubicBezTo>
                  <a:pt x="2235868" y="3624451"/>
                  <a:pt x="2235868" y="3624451"/>
                  <a:pt x="2235868" y="3624087"/>
                </a:cubicBezTo>
                <a:cubicBezTo>
                  <a:pt x="2235868" y="3624087"/>
                  <a:pt x="2235868" y="3624087"/>
                  <a:pt x="2235868" y="3624087"/>
                </a:cubicBezTo>
                <a:lnTo>
                  <a:pt x="2240602" y="3464115"/>
                </a:lnTo>
                <a:lnTo>
                  <a:pt x="2406295" y="3402672"/>
                </a:lnTo>
                <a:cubicBezTo>
                  <a:pt x="2406295" y="3402672"/>
                  <a:pt x="2406660" y="3402672"/>
                  <a:pt x="2406660" y="3402308"/>
                </a:cubicBezTo>
                <a:cubicBezTo>
                  <a:pt x="2406660" y="3402308"/>
                  <a:pt x="2407024" y="3402308"/>
                  <a:pt x="2407024" y="3401944"/>
                </a:cubicBezTo>
                <a:cubicBezTo>
                  <a:pt x="2407752" y="3401581"/>
                  <a:pt x="2408844" y="3400854"/>
                  <a:pt x="2409209" y="3400127"/>
                </a:cubicBezTo>
                <a:cubicBezTo>
                  <a:pt x="2409209" y="3400127"/>
                  <a:pt x="2409209" y="3400127"/>
                  <a:pt x="2409209" y="3400127"/>
                </a:cubicBezTo>
                <a:cubicBezTo>
                  <a:pt x="2409209" y="3400127"/>
                  <a:pt x="2409209" y="3399763"/>
                  <a:pt x="2409209" y="3399763"/>
                </a:cubicBezTo>
                <a:cubicBezTo>
                  <a:pt x="2409573" y="3399036"/>
                  <a:pt x="2409937" y="3398309"/>
                  <a:pt x="2410301" y="3397582"/>
                </a:cubicBezTo>
                <a:cubicBezTo>
                  <a:pt x="2410301" y="3397582"/>
                  <a:pt x="2410301" y="3397218"/>
                  <a:pt x="2410301" y="3397218"/>
                </a:cubicBezTo>
                <a:cubicBezTo>
                  <a:pt x="2410301" y="3397218"/>
                  <a:pt x="2410301" y="3397218"/>
                  <a:pt x="2410301" y="3397218"/>
                </a:cubicBezTo>
                <a:lnTo>
                  <a:pt x="2468203" y="3122721"/>
                </a:lnTo>
                <a:lnTo>
                  <a:pt x="2568711" y="3027102"/>
                </a:lnTo>
                <a:cubicBezTo>
                  <a:pt x="2568711" y="3027102"/>
                  <a:pt x="2568711" y="3026738"/>
                  <a:pt x="2569076" y="3026738"/>
                </a:cubicBezTo>
                <a:cubicBezTo>
                  <a:pt x="2569440" y="3026375"/>
                  <a:pt x="2569804" y="3026011"/>
                  <a:pt x="2569804" y="3025284"/>
                </a:cubicBezTo>
                <a:cubicBezTo>
                  <a:pt x="2570168" y="3024920"/>
                  <a:pt x="2570168" y="3024557"/>
                  <a:pt x="2570532" y="3024193"/>
                </a:cubicBezTo>
                <a:cubicBezTo>
                  <a:pt x="2570896" y="3023829"/>
                  <a:pt x="2570896" y="3023102"/>
                  <a:pt x="2570896" y="3022739"/>
                </a:cubicBezTo>
                <a:cubicBezTo>
                  <a:pt x="2570896" y="3022375"/>
                  <a:pt x="2571261" y="3022012"/>
                  <a:pt x="2571261" y="3021648"/>
                </a:cubicBezTo>
                <a:lnTo>
                  <a:pt x="2571261" y="2749696"/>
                </a:lnTo>
                <a:cubicBezTo>
                  <a:pt x="2571989" y="2746788"/>
                  <a:pt x="2569440" y="2743879"/>
                  <a:pt x="2566162" y="2742788"/>
                </a:cubicBezTo>
                <a:close/>
                <a:moveTo>
                  <a:pt x="1200556" y="2331225"/>
                </a:moveTo>
                <a:lnTo>
                  <a:pt x="1200556" y="2181069"/>
                </a:lnTo>
                <a:lnTo>
                  <a:pt x="1260643" y="2192340"/>
                </a:lnTo>
                <a:lnTo>
                  <a:pt x="1200556" y="2331225"/>
                </a:lnTo>
                <a:close/>
                <a:moveTo>
                  <a:pt x="1042146" y="2075270"/>
                </a:moveTo>
                <a:cubicBezTo>
                  <a:pt x="1041417" y="2076360"/>
                  <a:pt x="1040689" y="2077451"/>
                  <a:pt x="1040689" y="2078542"/>
                </a:cubicBezTo>
                <a:lnTo>
                  <a:pt x="1012649" y="2204701"/>
                </a:lnTo>
                <a:lnTo>
                  <a:pt x="821464" y="2234878"/>
                </a:lnTo>
                <a:lnTo>
                  <a:pt x="940180" y="1818951"/>
                </a:lnTo>
                <a:lnTo>
                  <a:pt x="1157585" y="1941112"/>
                </a:lnTo>
                <a:lnTo>
                  <a:pt x="1042146" y="2075270"/>
                </a:lnTo>
                <a:close/>
                <a:moveTo>
                  <a:pt x="636105" y="248320"/>
                </a:moveTo>
                <a:lnTo>
                  <a:pt x="267938" y="427197"/>
                </a:lnTo>
                <a:lnTo>
                  <a:pt x="318921" y="214144"/>
                </a:lnTo>
                <a:lnTo>
                  <a:pt x="636105" y="248320"/>
                </a:lnTo>
                <a:close/>
                <a:moveTo>
                  <a:pt x="652857" y="256682"/>
                </a:moveTo>
                <a:lnTo>
                  <a:pt x="575655" y="758775"/>
                </a:lnTo>
                <a:lnTo>
                  <a:pt x="269395" y="442831"/>
                </a:lnTo>
                <a:lnTo>
                  <a:pt x="652857" y="256682"/>
                </a:lnTo>
                <a:close/>
                <a:moveTo>
                  <a:pt x="1805064" y="519181"/>
                </a:moveTo>
                <a:lnTo>
                  <a:pt x="1846579" y="571535"/>
                </a:lnTo>
                <a:lnTo>
                  <a:pt x="1808706" y="659156"/>
                </a:lnTo>
                <a:lnTo>
                  <a:pt x="1720579" y="571899"/>
                </a:lnTo>
                <a:lnTo>
                  <a:pt x="1805064" y="519181"/>
                </a:lnTo>
                <a:close/>
                <a:moveTo>
                  <a:pt x="1242070" y="1899664"/>
                </a:moveTo>
                <a:lnTo>
                  <a:pt x="1169602" y="1931295"/>
                </a:lnTo>
                <a:lnTo>
                  <a:pt x="950741" y="1808408"/>
                </a:lnTo>
                <a:lnTo>
                  <a:pt x="1511186" y="1495736"/>
                </a:lnTo>
                <a:lnTo>
                  <a:pt x="1242070" y="1899664"/>
                </a:lnTo>
                <a:close/>
                <a:moveTo>
                  <a:pt x="1118620" y="1237963"/>
                </a:moveTo>
                <a:lnTo>
                  <a:pt x="1519198" y="1474285"/>
                </a:lnTo>
                <a:lnTo>
                  <a:pt x="948192" y="1793138"/>
                </a:lnTo>
                <a:lnTo>
                  <a:pt x="1118620" y="1237963"/>
                </a:lnTo>
                <a:close/>
                <a:moveTo>
                  <a:pt x="1728955" y="1219784"/>
                </a:moveTo>
                <a:lnTo>
                  <a:pt x="1132094" y="1219784"/>
                </a:lnTo>
                <a:lnTo>
                  <a:pt x="1448550" y="906385"/>
                </a:lnTo>
                <a:lnTo>
                  <a:pt x="1728955" y="1219784"/>
                </a:lnTo>
                <a:close/>
                <a:moveTo>
                  <a:pt x="1431070" y="902750"/>
                </a:moveTo>
                <a:lnTo>
                  <a:pt x="1119712" y="1211422"/>
                </a:lnTo>
                <a:lnTo>
                  <a:pt x="1078926" y="902750"/>
                </a:lnTo>
                <a:lnTo>
                  <a:pt x="1431070" y="902750"/>
                </a:lnTo>
                <a:close/>
                <a:moveTo>
                  <a:pt x="1084388" y="888207"/>
                </a:moveTo>
                <a:lnTo>
                  <a:pt x="1317816" y="547176"/>
                </a:lnTo>
                <a:lnTo>
                  <a:pt x="1438354" y="888207"/>
                </a:lnTo>
                <a:lnTo>
                  <a:pt x="1084388" y="888207"/>
                </a:lnTo>
                <a:close/>
                <a:moveTo>
                  <a:pt x="939088" y="1772778"/>
                </a:moveTo>
                <a:lnTo>
                  <a:pt x="914325" y="1556452"/>
                </a:lnTo>
                <a:lnTo>
                  <a:pt x="1091672" y="1276865"/>
                </a:lnTo>
                <a:lnTo>
                  <a:pt x="939088" y="1772778"/>
                </a:lnTo>
                <a:close/>
                <a:moveTo>
                  <a:pt x="1540683" y="1493918"/>
                </a:moveTo>
                <a:lnTo>
                  <a:pt x="1665226" y="1642982"/>
                </a:lnTo>
                <a:lnTo>
                  <a:pt x="1531943" y="1784412"/>
                </a:lnTo>
                <a:lnTo>
                  <a:pt x="1540683" y="1493918"/>
                </a:lnTo>
                <a:close/>
                <a:moveTo>
                  <a:pt x="1532307" y="1465196"/>
                </a:moveTo>
                <a:lnTo>
                  <a:pt x="1141198" y="1234327"/>
                </a:lnTo>
                <a:lnTo>
                  <a:pt x="1729683" y="1234327"/>
                </a:lnTo>
                <a:lnTo>
                  <a:pt x="1532307" y="1465196"/>
                </a:lnTo>
                <a:close/>
                <a:moveTo>
                  <a:pt x="1742064" y="1212150"/>
                </a:moveTo>
                <a:lnTo>
                  <a:pt x="1463845" y="901295"/>
                </a:lnTo>
                <a:lnTo>
                  <a:pt x="1844758" y="864938"/>
                </a:lnTo>
                <a:lnTo>
                  <a:pt x="1742064" y="1212150"/>
                </a:lnTo>
                <a:close/>
                <a:moveTo>
                  <a:pt x="1332383" y="545358"/>
                </a:moveTo>
                <a:lnTo>
                  <a:pt x="1613515" y="674426"/>
                </a:lnTo>
                <a:lnTo>
                  <a:pt x="1451099" y="880572"/>
                </a:lnTo>
                <a:lnTo>
                  <a:pt x="1332383" y="545358"/>
                </a:lnTo>
                <a:close/>
                <a:moveTo>
                  <a:pt x="1629539" y="654430"/>
                </a:moveTo>
                <a:lnTo>
                  <a:pt x="1598221" y="449375"/>
                </a:lnTo>
                <a:lnTo>
                  <a:pt x="1699093" y="570445"/>
                </a:lnTo>
                <a:lnTo>
                  <a:pt x="1629539" y="654430"/>
                </a:lnTo>
                <a:close/>
                <a:moveTo>
                  <a:pt x="1615700" y="659520"/>
                </a:moveTo>
                <a:lnTo>
                  <a:pt x="1338209" y="531906"/>
                </a:lnTo>
                <a:lnTo>
                  <a:pt x="1581469" y="434832"/>
                </a:lnTo>
                <a:lnTo>
                  <a:pt x="1615700" y="659520"/>
                </a:lnTo>
                <a:close/>
                <a:moveTo>
                  <a:pt x="1076377" y="874027"/>
                </a:moveTo>
                <a:lnTo>
                  <a:pt x="1036319" y="263590"/>
                </a:lnTo>
                <a:lnTo>
                  <a:pt x="1310169" y="532270"/>
                </a:lnTo>
                <a:lnTo>
                  <a:pt x="1076377" y="874027"/>
                </a:lnTo>
                <a:close/>
                <a:moveTo>
                  <a:pt x="668516" y="251228"/>
                </a:moveTo>
                <a:lnTo>
                  <a:pt x="1012649" y="252319"/>
                </a:lnTo>
                <a:lnTo>
                  <a:pt x="592042" y="749686"/>
                </a:lnTo>
                <a:lnTo>
                  <a:pt x="668516" y="251228"/>
                </a:lnTo>
                <a:close/>
                <a:moveTo>
                  <a:pt x="1022117" y="263590"/>
                </a:moveTo>
                <a:lnTo>
                  <a:pt x="1062903" y="886025"/>
                </a:lnTo>
                <a:lnTo>
                  <a:pt x="594227" y="770046"/>
                </a:lnTo>
                <a:lnTo>
                  <a:pt x="1022117" y="263590"/>
                </a:lnTo>
                <a:close/>
                <a:moveTo>
                  <a:pt x="1105874" y="1218330"/>
                </a:moveTo>
                <a:lnTo>
                  <a:pt x="734793" y="1167430"/>
                </a:lnTo>
                <a:lnTo>
                  <a:pt x="1065088" y="909294"/>
                </a:lnTo>
                <a:lnTo>
                  <a:pt x="1105874" y="1218330"/>
                </a:lnTo>
                <a:close/>
                <a:moveTo>
                  <a:pt x="1102232" y="1232510"/>
                </a:moveTo>
                <a:lnTo>
                  <a:pt x="907406" y="1539728"/>
                </a:lnTo>
                <a:lnTo>
                  <a:pt x="729695" y="1181246"/>
                </a:lnTo>
                <a:lnTo>
                  <a:pt x="1102232" y="1232510"/>
                </a:lnTo>
                <a:close/>
                <a:moveTo>
                  <a:pt x="927435" y="1801136"/>
                </a:moveTo>
                <a:lnTo>
                  <a:pt x="610978" y="1801136"/>
                </a:lnTo>
                <a:lnTo>
                  <a:pt x="900487" y="1568814"/>
                </a:lnTo>
                <a:lnTo>
                  <a:pt x="927435" y="1801136"/>
                </a:lnTo>
                <a:close/>
                <a:moveTo>
                  <a:pt x="1443452" y="1881122"/>
                </a:moveTo>
                <a:cubicBezTo>
                  <a:pt x="1442359" y="1882577"/>
                  <a:pt x="1441631" y="1884394"/>
                  <a:pt x="1441631" y="1885849"/>
                </a:cubicBezTo>
                <a:lnTo>
                  <a:pt x="1441631" y="1994193"/>
                </a:lnTo>
                <a:lnTo>
                  <a:pt x="1366250" y="2063272"/>
                </a:lnTo>
                <a:lnTo>
                  <a:pt x="1366250" y="1895302"/>
                </a:lnTo>
                <a:cubicBezTo>
                  <a:pt x="1366250" y="1893120"/>
                  <a:pt x="1365521" y="1891302"/>
                  <a:pt x="1364065" y="1889848"/>
                </a:cubicBezTo>
                <a:cubicBezTo>
                  <a:pt x="1362608" y="1888394"/>
                  <a:pt x="1360423" y="1887667"/>
                  <a:pt x="1358602" y="1888030"/>
                </a:cubicBezTo>
                <a:lnTo>
                  <a:pt x="1261735" y="1896392"/>
                </a:lnTo>
                <a:lnTo>
                  <a:pt x="1526117" y="1499372"/>
                </a:lnTo>
                <a:lnTo>
                  <a:pt x="1517377" y="1800046"/>
                </a:lnTo>
                <a:lnTo>
                  <a:pt x="1443452" y="1881122"/>
                </a:lnTo>
                <a:close/>
                <a:moveTo>
                  <a:pt x="1786128" y="1589174"/>
                </a:moveTo>
                <a:lnTo>
                  <a:pt x="1676879" y="1634620"/>
                </a:lnTo>
                <a:lnTo>
                  <a:pt x="1543232" y="1474649"/>
                </a:lnTo>
                <a:lnTo>
                  <a:pt x="1742793" y="1240872"/>
                </a:lnTo>
                <a:lnTo>
                  <a:pt x="1836746" y="1482647"/>
                </a:lnTo>
                <a:lnTo>
                  <a:pt x="1786128" y="1589174"/>
                </a:lnTo>
                <a:close/>
                <a:moveTo>
                  <a:pt x="1849856" y="1475739"/>
                </a:moveTo>
                <a:lnTo>
                  <a:pt x="1756995" y="1236872"/>
                </a:lnTo>
                <a:lnTo>
                  <a:pt x="1959105" y="1280137"/>
                </a:lnTo>
                <a:lnTo>
                  <a:pt x="1959105" y="1475739"/>
                </a:lnTo>
                <a:lnTo>
                  <a:pt x="1849856" y="1475739"/>
                </a:lnTo>
                <a:close/>
                <a:moveTo>
                  <a:pt x="2071631" y="992552"/>
                </a:moveTo>
                <a:lnTo>
                  <a:pt x="2090567" y="1096170"/>
                </a:lnTo>
                <a:cubicBezTo>
                  <a:pt x="2090567" y="1096534"/>
                  <a:pt x="2090931" y="1097261"/>
                  <a:pt x="2090931" y="1097624"/>
                </a:cubicBezTo>
                <a:lnTo>
                  <a:pt x="2129897" y="1194698"/>
                </a:lnTo>
                <a:cubicBezTo>
                  <a:pt x="2130261" y="1195789"/>
                  <a:pt x="2130989" y="1196880"/>
                  <a:pt x="2131718" y="1197607"/>
                </a:cubicBezTo>
                <a:lnTo>
                  <a:pt x="2199452" y="1256142"/>
                </a:lnTo>
                <a:lnTo>
                  <a:pt x="2160122" y="1303770"/>
                </a:lnTo>
                <a:cubicBezTo>
                  <a:pt x="2159030" y="1305224"/>
                  <a:pt x="2158301" y="1307042"/>
                  <a:pt x="2158665" y="1308860"/>
                </a:cubicBezTo>
                <a:lnTo>
                  <a:pt x="2163400" y="1381574"/>
                </a:lnTo>
                <a:cubicBezTo>
                  <a:pt x="2163400" y="1383028"/>
                  <a:pt x="2164128" y="1384119"/>
                  <a:pt x="2164856" y="1385210"/>
                </a:cubicBezTo>
                <a:lnTo>
                  <a:pt x="2200180" y="1433565"/>
                </a:lnTo>
                <a:lnTo>
                  <a:pt x="2162307" y="1471376"/>
                </a:lnTo>
                <a:lnTo>
                  <a:pt x="2110960" y="1389936"/>
                </a:lnTo>
                <a:lnTo>
                  <a:pt x="2158301" y="1267049"/>
                </a:lnTo>
                <a:cubicBezTo>
                  <a:pt x="2159030" y="1264867"/>
                  <a:pt x="2159030" y="1262322"/>
                  <a:pt x="2157573" y="1260141"/>
                </a:cubicBezTo>
                <a:cubicBezTo>
                  <a:pt x="2156116" y="1257960"/>
                  <a:pt x="2153931" y="1256869"/>
                  <a:pt x="2151382" y="1257233"/>
                </a:cubicBezTo>
                <a:lnTo>
                  <a:pt x="1967481" y="1267049"/>
                </a:lnTo>
                <a:lnTo>
                  <a:pt x="1754810" y="1221602"/>
                </a:lnTo>
                <a:lnTo>
                  <a:pt x="1859324" y="867847"/>
                </a:lnTo>
                <a:lnTo>
                  <a:pt x="2071631" y="992552"/>
                </a:lnTo>
                <a:close/>
                <a:moveTo>
                  <a:pt x="2117515" y="844942"/>
                </a:moveTo>
                <a:lnTo>
                  <a:pt x="1953642" y="776227"/>
                </a:lnTo>
                <a:lnTo>
                  <a:pt x="2057064" y="641705"/>
                </a:lnTo>
                <a:lnTo>
                  <a:pt x="2095665" y="713692"/>
                </a:lnTo>
                <a:lnTo>
                  <a:pt x="2117515" y="844942"/>
                </a:lnTo>
                <a:close/>
                <a:moveTo>
                  <a:pt x="2199452" y="703876"/>
                </a:moveTo>
                <a:lnTo>
                  <a:pt x="2107319" y="703876"/>
                </a:lnTo>
                <a:lnTo>
                  <a:pt x="2067261" y="628616"/>
                </a:lnTo>
                <a:lnTo>
                  <a:pt x="2117879" y="562810"/>
                </a:lnTo>
                <a:lnTo>
                  <a:pt x="2174324" y="632252"/>
                </a:lnTo>
                <a:lnTo>
                  <a:pt x="2199452" y="703876"/>
                </a:lnTo>
                <a:close/>
                <a:moveTo>
                  <a:pt x="1754810" y="455919"/>
                </a:moveTo>
                <a:lnTo>
                  <a:pt x="1830556" y="304673"/>
                </a:lnTo>
                <a:lnTo>
                  <a:pt x="1882267" y="403565"/>
                </a:lnTo>
                <a:cubicBezTo>
                  <a:pt x="1882995" y="405019"/>
                  <a:pt x="1884087" y="406110"/>
                  <a:pt x="1885544" y="406837"/>
                </a:cubicBezTo>
                <a:lnTo>
                  <a:pt x="2039949" y="479188"/>
                </a:lnTo>
                <a:lnTo>
                  <a:pt x="2107683" y="551175"/>
                </a:lnTo>
                <a:lnTo>
                  <a:pt x="2058521" y="615164"/>
                </a:lnTo>
                <a:lnTo>
                  <a:pt x="1893920" y="453011"/>
                </a:lnTo>
                <a:cubicBezTo>
                  <a:pt x="1893920" y="453011"/>
                  <a:pt x="1893556" y="453011"/>
                  <a:pt x="1893556" y="452647"/>
                </a:cubicBezTo>
                <a:cubicBezTo>
                  <a:pt x="1893192" y="452284"/>
                  <a:pt x="1892463" y="451920"/>
                  <a:pt x="1892099" y="451557"/>
                </a:cubicBezTo>
                <a:cubicBezTo>
                  <a:pt x="1891735" y="451557"/>
                  <a:pt x="1891735" y="451193"/>
                  <a:pt x="1891371" y="451193"/>
                </a:cubicBezTo>
                <a:cubicBezTo>
                  <a:pt x="1890642" y="450829"/>
                  <a:pt x="1890278" y="450829"/>
                  <a:pt x="1889550" y="450829"/>
                </a:cubicBezTo>
                <a:cubicBezTo>
                  <a:pt x="1889186" y="450829"/>
                  <a:pt x="1889186" y="450829"/>
                  <a:pt x="1888822" y="450829"/>
                </a:cubicBezTo>
                <a:cubicBezTo>
                  <a:pt x="1888822" y="450829"/>
                  <a:pt x="1888822" y="450829"/>
                  <a:pt x="1888822" y="450829"/>
                </a:cubicBezTo>
                <a:lnTo>
                  <a:pt x="1754810" y="455919"/>
                </a:lnTo>
                <a:close/>
                <a:moveTo>
                  <a:pt x="1887729" y="467917"/>
                </a:moveTo>
                <a:lnTo>
                  <a:pt x="2049417" y="626798"/>
                </a:lnTo>
                <a:lnTo>
                  <a:pt x="2049417" y="627162"/>
                </a:lnTo>
                <a:lnTo>
                  <a:pt x="1936891" y="774045"/>
                </a:lnTo>
                <a:lnTo>
                  <a:pt x="1851677" y="849668"/>
                </a:lnTo>
                <a:lnTo>
                  <a:pt x="1464937" y="886752"/>
                </a:lnTo>
                <a:lnTo>
                  <a:pt x="1630631" y="676244"/>
                </a:lnTo>
                <a:lnTo>
                  <a:pt x="1709290" y="580988"/>
                </a:lnTo>
                <a:lnTo>
                  <a:pt x="1805793" y="676608"/>
                </a:lnTo>
                <a:cubicBezTo>
                  <a:pt x="1807614" y="678426"/>
                  <a:pt x="1809799" y="679153"/>
                  <a:pt x="1812348" y="678426"/>
                </a:cubicBezTo>
                <a:cubicBezTo>
                  <a:pt x="1814897" y="678062"/>
                  <a:pt x="1816718" y="676244"/>
                  <a:pt x="1817810" y="674063"/>
                </a:cubicBezTo>
                <a:lnTo>
                  <a:pt x="1861510" y="572626"/>
                </a:lnTo>
                <a:cubicBezTo>
                  <a:pt x="1862602" y="570081"/>
                  <a:pt x="1862238" y="567173"/>
                  <a:pt x="1860417" y="565355"/>
                </a:cubicBezTo>
                <a:lnTo>
                  <a:pt x="1817446" y="511182"/>
                </a:lnTo>
                <a:lnTo>
                  <a:pt x="1887729" y="467917"/>
                </a:lnTo>
                <a:close/>
                <a:moveTo>
                  <a:pt x="739527" y="184331"/>
                </a:moveTo>
                <a:lnTo>
                  <a:pt x="964943" y="237776"/>
                </a:lnTo>
                <a:lnTo>
                  <a:pt x="662689" y="236685"/>
                </a:lnTo>
                <a:lnTo>
                  <a:pt x="330938" y="201055"/>
                </a:lnTo>
                <a:lnTo>
                  <a:pt x="546522" y="17088"/>
                </a:lnTo>
                <a:lnTo>
                  <a:pt x="736250" y="182513"/>
                </a:lnTo>
                <a:cubicBezTo>
                  <a:pt x="737342" y="183240"/>
                  <a:pt x="738435" y="183967"/>
                  <a:pt x="739527" y="184331"/>
                </a:cubicBezTo>
                <a:close/>
                <a:moveTo>
                  <a:pt x="250822" y="14543"/>
                </a:moveTo>
                <a:lnTo>
                  <a:pt x="526857" y="14543"/>
                </a:lnTo>
                <a:lnTo>
                  <a:pt x="316371" y="193784"/>
                </a:lnTo>
                <a:lnTo>
                  <a:pt x="250822" y="14543"/>
                </a:lnTo>
                <a:close/>
                <a:moveTo>
                  <a:pt x="128828" y="265771"/>
                </a:moveTo>
                <a:lnTo>
                  <a:pt x="303262" y="216689"/>
                </a:lnTo>
                <a:lnTo>
                  <a:pt x="251915" y="431560"/>
                </a:lnTo>
                <a:lnTo>
                  <a:pt x="70926" y="388295"/>
                </a:lnTo>
                <a:lnTo>
                  <a:pt x="128828" y="265771"/>
                </a:lnTo>
                <a:close/>
                <a:moveTo>
                  <a:pt x="52718" y="427197"/>
                </a:moveTo>
                <a:lnTo>
                  <a:pt x="64736" y="402111"/>
                </a:lnTo>
                <a:lnTo>
                  <a:pt x="246452" y="445739"/>
                </a:lnTo>
                <a:lnTo>
                  <a:pt x="112441" y="694059"/>
                </a:lnTo>
                <a:lnTo>
                  <a:pt x="14846" y="587896"/>
                </a:lnTo>
                <a:lnTo>
                  <a:pt x="52718" y="427197"/>
                </a:lnTo>
                <a:close/>
                <a:moveTo>
                  <a:pt x="426348" y="635888"/>
                </a:moveTo>
                <a:lnTo>
                  <a:pt x="265753" y="611528"/>
                </a:lnTo>
                <a:cubicBezTo>
                  <a:pt x="264296" y="611165"/>
                  <a:pt x="262476" y="611528"/>
                  <a:pt x="261019" y="612255"/>
                </a:cubicBezTo>
                <a:lnTo>
                  <a:pt x="132470" y="686788"/>
                </a:lnTo>
                <a:lnTo>
                  <a:pt x="258834" y="452284"/>
                </a:lnTo>
                <a:lnTo>
                  <a:pt x="475146" y="675517"/>
                </a:lnTo>
                <a:lnTo>
                  <a:pt x="429626" y="637342"/>
                </a:lnTo>
                <a:cubicBezTo>
                  <a:pt x="428897" y="636615"/>
                  <a:pt x="427441" y="636251"/>
                  <a:pt x="426348" y="635888"/>
                </a:cubicBezTo>
                <a:close/>
                <a:moveTo>
                  <a:pt x="597504" y="1014366"/>
                </a:moveTo>
                <a:lnTo>
                  <a:pt x="588400" y="783862"/>
                </a:lnTo>
                <a:lnTo>
                  <a:pt x="1054527" y="899114"/>
                </a:lnTo>
                <a:lnTo>
                  <a:pt x="718042" y="1162340"/>
                </a:lnTo>
                <a:lnTo>
                  <a:pt x="597504" y="1014366"/>
                </a:lnTo>
                <a:close/>
                <a:moveTo>
                  <a:pt x="715857" y="1186336"/>
                </a:moveTo>
                <a:lnTo>
                  <a:pt x="891019" y="1539728"/>
                </a:lnTo>
                <a:lnTo>
                  <a:pt x="565822" y="1393936"/>
                </a:lnTo>
                <a:lnTo>
                  <a:pt x="572013" y="1385573"/>
                </a:lnTo>
                <a:lnTo>
                  <a:pt x="715857" y="1186336"/>
                </a:lnTo>
                <a:close/>
                <a:moveTo>
                  <a:pt x="500637" y="1645891"/>
                </a:moveTo>
                <a:lnTo>
                  <a:pt x="500637" y="1480466"/>
                </a:lnTo>
                <a:lnTo>
                  <a:pt x="557082" y="1405570"/>
                </a:lnTo>
                <a:lnTo>
                  <a:pt x="892839" y="1556452"/>
                </a:lnTo>
                <a:lnTo>
                  <a:pt x="592406" y="1797501"/>
                </a:lnTo>
                <a:lnTo>
                  <a:pt x="500637" y="1645891"/>
                </a:lnTo>
                <a:close/>
                <a:moveTo>
                  <a:pt x="664874" y="2090903"/>
                </a:moveTo>
                <a:cubicBezTo>
                  <a:pt x="664510" y="2090540"/>
                  <a:pt x="664146" y="2090176"/>
                  <a:pt x="663782" y="2089449"/>
                </a:cubicBezTo>
                <a:lnTo>
                  <a:pt x="597868" y="2023642"/>
                </a:lnTo>
                <a:lnTo>
                  <a:pt x="597868" y="1815316"/>
                </a:lnTo>
                <a:lnTo>
                  <a:pt x="925978" y="1815316"/>
                </a:lnTo>
                <a:lnTo>
                  <a:pt x="806533" y="2231969"/>
                </a:lnTo>
                <a:lnTo>
                  <a:pt x="712579" y="2166890"/>
                </a:lnTo>
                <a:lnTo>
                  <a:pt x="664874" y="2090903"/>
                </a:lnTo>
                <a:close/>
                <a:moveTo>
                  <a:pt x="829839" y="2248330"/>
                </a:moveTo>
                <a:lnTo>
                  <a:pt x="1010464" y="2219608"/>
                </a:lnTo>
                <a:lnTo>
                  <a:pt x="1002088" y="2353766"/>
                </a:lnTo>
                <a:lnTo>
                  <a:pt x="837851" y="2253420"/>
                </a:lnTo>
                <a:lnTo>
                  <a:pt x="829839" y="2248330"/>
                </a:lnTo>
                <a:close/>
                <a:moveTo>
                  <a:pt x="1016290" y="2363583"/>
                </a:moveTo>
                <a:lnTo>
                  <a:pt x="1025030" y="2221789"/>
                </a:lnTo>
                <a:lnTo>
                  <a:pt x="1090215" y="2250148"/>
                </a:lnTo>
                <a:lnTo>
                  <a:pt x="1145203" y="2432298"/>
                </a:lnTo>
                <a:lnTo>
                  <a:pt x="1093857" y="2440660"/>
                </a:lnTo>
                <a:lnTo>
                  <a:pt x="1016290" y="2363583"/>
                </a:lnTo>
                <a:close/>
                <a:moveTo>
                  <a:pt x="1159406" y="2430480"/>
                </a:moveTo>
                <a:lnTo>
                  <a:pt x="1104781" y="2249421"/>
                </a:lnTo>
                <a:lnTo>
                  <a:pt x="1162319" y="2222880"/>
                </a:lnTo>
                <a:cubicBezTo>
                  <a:pt x="1163412" y="2222516"/>
                  <a:pt x="1164140" y="2221789"/>
                  <a:pt x="1164868" y="2220699"/>
                </a:cubicBezTo>
                <a:lnTo>
                  <a:pt x="1185990" y="2193794"/>
                </a:lnTo>
                <a:lnTo>
                  <a:pt x="1185990" y="2366855"/>
                </a:lnTo>
                <a:cubicBezTo>
                  <a:pt x="1185990" y="2366855"/>
                  <a:pt x="1185990" y="2366855"/>
                  <a:pt x="1185990" y="2366855"/>
                </a:cubicBezTo>
                <a:cubicBezTo>
                  <a:pt x="1185990" y="2367218"/>
                  <a:pt x="1185990" y="2367582"/>
                  <a:pt x="1186354" y="2367945"/>
                </a:cubicBezTo>
                <a:cubicBezTo>
                  <a:pt x="1186354" y="2368673"/>
                  <a:pt x="1186718" y="2369400"/>
                  <a:pt x="1187082" y="2370127"/>
                </a:cubicBezTo>
                <a:cubicBezTo>
                  <a:pt x="1187082" y="2370127"/>
                  <a:pt x="1187082" y="2370490"/>
                  <a:pt x="1187082" y="2370490"/>
                </a:cubicBezTo>
                <a:cubicBezTo>
                  <a:pt x="1187082" y="2370854"/>
                  <a:pt x="1187446" y="2370854"/>
                  <a:pt x="1187446" y="2371218"/>
                </a:cubicBezTo>
                <a:cubicBezTo>
                  <a:pt x="1187810" y="2371945"/>
                  <a:pt x="1188175" y="2372308"/>
                  <a:pt x="1188903" y="2372672"/>
                </a:cubicBezTo>
                <a:cubicBezTo>
                  <a:pt x="1189267" y="2373036"/>
                  <a:pt x="1189631" y="2373036"/>
                  <a:pt x="1189995" y="2373399"/>
                </a:cubicBezTo>
                <a:cubicBezTo>
                  <a:pt x="1190360" y="2373762"/>
                  <a:pt x="1191088" y="2374126"/>
                  <a:pt x="1191816" y="2374126"/>
                </a:cubicBezTo>
                <a:cubicBezTo>
                  <a:pt x="1192180" y="2374126"/>
                  <a:pt x="1192180" y="2374490"/>
                  <a:pt x="1192545" y="2374490"/>
                </a:cubicBezTo>
                <a:lnTo>
                  <a:pt x="1309440" y="2394486"/>
                </a:lnTo>
                <a:lnTo>
                  <a:pt x="1264648" y="2413755"/>
                </a:lnTo>
                <a:lnTo>
                  <a:pt x="1159406" y="2430480"/>
                </a:lnTo>
                <a:close/>
                <a:moveTo>
                  <a:pt x="1252995" y="2467564"/>
                </a:moveTo>
                <a:cubicBezTo>
                  <a:pt x="1252995" y="2467200"/>
                  <a:pt x="1253360" y="2467200"/>
                  <a:pt x="1253360" y="2466837"/>
                </a:cubicBezTo>
                <a:lnTo>
                  <a:pt x="1241342" y="2567547"/>
                </a:lnTo>
                <a:lnTo>
                  <a:pt x="1207839" y="2535189"/>
                </a:lnTo>
                <a:lnTo>
                  <a:pt x="1252995" y="2467564"/>
                </a:lnTo>
                <a:close/>
                <a:moveTo>
                  <a:pt x="1314174" y="2637352"/>
                </a:moveTo>
                <a:lnTo>
                  <a:pt x="1254452" y="2580272"/>
                </a:lnTo>
                <a:lnTo>
                  <a:pt x="1273024" y="2425026"/>
                </a:lnTo>
                <a:lnTo>
                  <a:pt x="1321822" y="2403939"/>
                </a:lnTo>
                <a:lnTo>
                  <a:pt x="1298151" y="2470836"/>
                </a:lnTo>
                <a:cubicBezTo>
                  <a:pt x="1297423" y="2473018"/>
                  <a:pt x="1297787" y="2475563"/>
                  <a:pt x="1298880" y="2477381"/>
                </a:cubicBezTo>
                <a:lnTo>
                  <a:pt x="1336753" y="2534098"/>
                </a:lnTo>
                <a:lnTo>
                  <a:pt x="1341122" y="2602086"/>
                </a:lnTo>
                <a:lnTo>
                  <a:pt x="1314174" y="2637352"/>
                </a:lnTo>
                <a:close/>
                <a:moveTo>
                  <a:pt x="1355689" y="2595542"/>
                </a:moveTo>
                <a:lnTo>
                  <a:pt x="1352047" y="2538824"/>
                </a:lnTo>
                <a:lnTo>
                  <a:pt x="1404487" y="2538824"/>
                </a:lnTo>
                <a:lnTo>
                  <a:pt x="1441631" y="2575909"/>
                </a:lnTo>
                <a:lnTo>
                  <a:pt x="1355689" y="2595542"/>
                </a:lnTo>
                <a:close/>
                <a:moveTo>
                  <a:pt x="2557423" y="2991835"/>
                </a:moveTo>
                <a:lnTo>
                  <a:pt x="2417949" y="2722065"/>
                </a:lnTo>
                <a:lnTo>
                  <a:pt x="2557423" y="2755877"/>
                </a:lnTo>
                <a:lnTo>
                  <a:pt x="2557423" y="2991835"/>
                </a:lnTo>
                <a:close/>
                <a:moveTo>
                  <a:pt x="2399376" y="3383039"/>
                </a:moveTo>
                <a:lnTo>
                  <a:pt x="2285394" y="3297963"/>
                </a:lnTo>
                <a:lnTo>
                  <a:pt x="2450723" y="3140536"/>
                </a:lnTo>
                <a:lnTo>
                  <a:pt x="2399376" y="3383039"/>
                </a:lnTo>
                <a:close/>
                <a:moveTo>
                  <a:pt x="2103677" y="3746611"/>
                </a:moveTo>
                <a:lnTo>
                  <a:pt x="2011908" y="3730250"/>
                </a:lnTo>
                <a:lnTo>
                  <a:pt x="1874983" y="3460480"/>
                </a:lnTo>
                <a:lnTo>
                  <a:pt x="2216931" y="3626269"/>
                </a:lnTo>
                <a:lnTo>
                  <a:pt x="2103677" y="3746611"/>
                </a:lnTo>
                <a:close/>
                <a:moveTo>
                  <a:pt x="1940168" y="3902583"/>
                </a:moveTo>
                <a:lnTo>
                  <a:pt x="1869885" y="3719707"/>
                </a:lnTo>
                <a:lnTo>
                  <a:pt x="2002076" y="3743339"/>
                </a:lnTo>
                <a:lnTo>
                  <a:pt x="2037035" y="3812417"/>
                </a:lnTo>
                <a:lnTo>
                  <a:pt x="1940168" y="3902583"/>
                </a:lnTo>
                <a:close/>
                <a:moveTo>
                  <a:pt x="1682342" y="4204712"/>
                </a:moveTo>
                <a:lnTo>
                  <a:pt x="1875712" y="4093095"/>
                </a:lnTo>
                <a:lnTo>
                  <a:pt x="1862966" y="4268701"/>
                </a:lnTo>
                <a:lnTo>
                  <a:pt x="1682342" y="4204712"/>
                </a:lnTo>
                <a:close/>
                <a:moveTo>
                  <a:pt x="1832377" y="4358503"/>
                </a:moveTo>
                <a:lnTo>
                  <a:pt x="1694359" y="4224708"/>
                </a:lnTo>
                <a:lnTo>
                  <a:pt x="1860053" y="4283607"/>
                </a:lnTo>
                <a:lnTo>
                  <a:pt x="1832377" y="4358503"/>
                </a:lnTo>
                <a:close/>
                <a:moveTo>
                  <a:pt x="1678700" y="4049467"/>
                </a:moveTo>
                <a:lnTo>
                  <a:pt x="1863330" y="4083642"/>
                </a:lnTo>
                <a:lnTo>
                  <a:pt x="1673238" y="4193441"/>
                </a:lnTo>
                <a:lnTo>
                  <a:pt x="1678700" y="4049467"/>
                </a:lnTo>
                <a:close/>
                <a:moveTo>
                  <a:pt x="1679064" y="4034560"/>
                </a:moveTo>
                <a:lnTo>
                  <a:pt x="1685983" y="3856410"/>
                </a:lnTo>
                <a:lnTo>
                  <a:pt x="1865151" y="4069099"/>
                </a:lnTo>
                <a:lnTo>
                  <a:pt x="1679064" y="4034560"/>
                </a:lnTo>
                <a:close/>
                <a:moveTo>
                  <a:pt x="1374261" y="2974747"/>
                </a:moveTo>
                <a:lnTo>
                  <a:pt x="1547966" y="2957659"/>
                </a:lnTo>
                <a:lnTo>
                  <a:pt x="1460568" y="3168531"/>
                </a:lnTo>
                <a:lnTo>
                  <a:pt x="1374261" y="2974747"/>
                </a:lnTo>
                <a:close/>
                <a:moveTo>
                  <a:pt x="1433984" y="2730790"/>
                </a:moveTo>
                <a:lnTo>
                  <a:pt x="1547602" y="2942753"/>
                </a:lnTo>
                <a:lnTo>
                  <a:pt x="1373169" y="2960204"/>
                </a:lnTo>
                <a:lnTo>
                  <a:pt x="1433984" y="2730790"/>
                </a:lnTo>
                <a:close/>
                <a:moveTo>
                  <a:pt x="1975856" y="2634080"/>
                </a:moveTo>
                <a:lnTo>
                  <a:pt x="1848400" y="2622809"/>
                </a:lnTo>
                <a:lnTo>
                  <a:pt x="1903388" y="2563911"/>
                </a:lnTo>
                <a:lnTo>
                  <a:pt x="1975856" y="2634080"/>
                </a:lnTo>
                <a:close/>
                <a:moveTo>
                  <a:pt x="2381532" y="2715157"/>
                </a:moveTo>
                <a:lnTo>
                  <a:pt x="2124434" y="2854405"/>
                </a:lnTo>
                <a:lnTo>
                  <a:pt x="2213654" y="2690070"/>
                </a:lnTo>
                <a:lnTo>
                  <a:pt x="2381532" y="2715157"/>
                </a:lnTo>
                <a:close/>
                <a:moveTo>
                  <a:pt x="2275197" y="3287419"/>
                </a:moveTo>
                <a:lnTo>
                  <a:pt x="2163764" y="3120540"/>
                </a:lnTo>
                <a:lnTo>
                  <a:pt x="2444532" y="3125993"/>
                </a:lnTo>
                <a:lnTo>
                  <a:pt x="2275197" y="3287419"/>
                </a:lnTo>
                <a:close/>
                <a:moveTo>
                  <a:pt x="2102220" y="2890762"/>
                </a:moveTo>
                <a:lnTo>
                  <a:pt x="2141914" y="3108178"/>
                </a:lnTo>
                <a:lnTo>
                  <a:pt x="1878261" y="3204161"/>
                </a:lnTo>
                <a:lnTo>
                  <a:pt x="2102220" y="2890762"/>
                </a:lnTo>
                <a:close/>
                <a:moveTo>
                  <a:pt x="1858960" y="3205979"/>
                </a:moveTo>
                <a:lnTo>
                  <a:pt x="1755903" y="3043099"/>
                </a:lnTo>
                <a:lnTo>
                  <a:pt x="2084376" y="2890762"/>
                </a:lnTo>
                <a:lnTo>
                  <a:pt x="1858960" y="3205979"/>
                </a:lnTo>
                <a:close/>
                <a:moveTo>
                  <a:pt x="2114602" y="2876583"/>
                </a:moveTo>
                <a:lnTo>
                  <a:pt x="2383353" y="2731154"/>
                </a:lnTo>
                <a:lnTo>
                  <a:pt x="2154296" y="3093635"/>
                </a:lnTo>
                <a:lnTo>
                  <a:pt x="2114602" y="2876583"/>
                </a:lnTo>
                <a:close/>
                <a:moveTo>
                  <a:pt x="2070174" y="2881309"/>
                </a:moveTo>
                <a:lnTo>
                  <a:pt x="1763914" y="3023466"/>
                </a:lnTo>
                <a:lnTo>
                  <a:pt x="1844394" y="2890762"/>
                </a:lnTo>
                <a:lnTo>
                  <a:pt x="2070174" y="2881309"/>
                </a:lnTo>
                <a:close/>
                <a:moveTo>
                  <a:pt x="1854955" y="2875492"/>
                </a:moveTo>
                <a:lnTo>
                  <a:pt x="2011180" y="2660985"/>
                </a:lnTo>
                <a:lnTo>
                  <a:pt x="2095665" y="2865676"/>
                </a:lnTo>
                <a:lnTo>
                  <a:pt x="1854955" y="2875492"/>
                </a:lnTo>
                <a:close/>
                <a:moveTo>
                  <a:pt x="1832377" y="2862404"/>
                </a:moveTo>
                <a:lnTo>
                  <a:pt x="1627353" y="2613357"/>
                </a:lnTo>
                <a:lnTo>
                  <a:pt x="1825822" y="2635171"/>
                </a:lnTo>
                <a:lnTo>
                  <a:pt x="1832377" y="2862404"/>
                </a:lnTo>
                <a:close/>
                <a:moveTo>
                  <a:pt x="1615336" y="2621719"/>
                </a:moveTo>
                <a:lnTo>
                  <a:pt x="1827278" y="2879128"/>
                </a:lnTo>
                <a:lnTo>
                  <a:pt x="1568359" y="2939481"/>
                </a:lnTo>
                <a:lnTo>
                  <a:pt x="1615336" y="2621719"/>
                </a:lnTo>
                <a:close/>
                <a:moveTo>
                  <a:pt x="1563261" y="2959114"/>
                </a:moveTo>
                <a:lnTo>
                  <a:pt x="1729319" y="3040190"/>
                </a:lnTo>
                <a:lnTo>
                  <a:pt x="1475498" y="3171076"/>
                </a:lnTo>
                <a:lnTo>
                  <a:pt x="1563261" y="2959114"/>
                </a:lnTo>
                <a:close/>
                <a:moveTo>
                  <a:pt x="1580741" y="2951479"/>
                </a:moveTo>
                <a:lnTo>
                  <a:pt x="1824729" y="2894398"/>
                </a:lnTo>
                <a:lnTo>
                  <a:pt x="1742429" y="3030374"/>
                </a:lnTo>
                <a:lnTo>
                  <a:pt x="1580741" y="2951479"/>
                </a:lnTo>
                <a:close/>
                <a:moveTo>
                  <a:pt x="1746799" y="3056187"/>
                </a:moveTo>
                <a:lnTo>
                  <a:pt x="1847671" y="3215796"/>
                </a:lnTo>
                <a:lnTo>
                  <a:pt x="1653573" y="3286329"/>
                </a:lnTo>
                <a:lnTo>
                  <a:pt x="1746799" y="3056187"/>
                </a:lnTo>
                <a:close/>
                <a:moveTo>
                  <a:pt x="1851313" y="3229611"/>
                </a:moveTo>
                <a:lnTo>
                  <a:pt x="1851313" y="3430667"/>
                </a:lnTo>
                <a:lnTo>
                  <a:pt x="1656851" y="3300508"/>
                </a:lnTo>
                <a:lnTo>
                  <a:pt x="1851313" y="3229611"/>
                </a:lnTo>
                <a:close/>
                <a:moveTo>
                  <a:pt x="1865879" y="3232520"/>
                </a:moveTo>
                <a:lnTo>
                  <a:pt x="2207463" y="3450663"/>
                </a:lnTo>
                <a:lnTo>
                  <a:pt x="1865879" y="3437575"/>
                </a:lnTo>
                <a:lnTo>
                  <a:pt x="1865879" y="3232520"/>
                </a:lnTo>
                <a:close/>
                <a:moveTo>
                  <a:pt x="1874983" y="3220886"/>
                </a:moveTo>
                <a:lnTo>
                  <a:pt x="2144827" y="3122358"/>
                </a:lnTo>
                <a:lnTo>
                  <a:pt x="2222394" y="3442665"/>
                </a:lnTo>
                <a:lnTo>
                  <a:pt x="1874983" y="3220886"/>
                </a:lnTo>
                <a:close/>
                <a:moveTo>
                  <a:pt x="2163035" y="3105997"/>
                </a:moveTo>
                <a:lnTo>
                  <a:pt x="2399740" y="2731881"/>
                </a:lnTo>
                <a:lnTo>
                  <a:pt x="2454001" y="3111450"/>
                </a:lnTo>
                <a:lnTo>
                  <a:pt x="2163035" y="3105997"/>
                </a:lnTo>
                <a:close/>
                <a:moveTo>
                  <a:pt x="2107319" y="2855859"/>
                </a:moveTo>
                <a:lnTo>
                  <a:pt x="2024654" y="2655895"/>
                </a:lnTo>
                <a:lnTo>
                  <a:pt x="2198359" y="2687525"/>
                </a:lnTo>
                <a:lnTo>
                  <a:pt x="2107319" y="2855859"/>
                </a:lnTo>
                <a:close/>
                <a:moveTo>
                  <a:pt x="1846943" y="2862040"/>
                </a:moveTo>
                <a:lnTo>
                  <a:pt x="1840388" y="2636625"/>
                </a:lnTo>
                <a:lnTo>
                  <a:pt x="1994793" y="2650441"/>
                </a:lnTo>
                <a:lnTo>
                  <a:pt x="1999891" y="2651532"/>
                </a:lnTo>
                <a:lnTo>
                  <a:pt x="1846943" y="2862040"/>
                </a:lnTo>
                <a:close/>
                <a:moveTo>
                  <a:pt x="1625533" y="2598814"/>
                </a:moveTo>
                <a:lnTo>
                  <a:pt x="1726406" y="2489742"/>
                </a:lnTo>
                <a:lnTo>
                  <a:pt x="1817810" y="2619537"/>
                </a:lnTo>
                <a:lnTo>
                  <a:pt x="1625533" y="2598814"/>
                </a:lnTo>
                <a:close/>
                <a:moveTo>
                  <a:pt x="1612423" y="2591542"/>
                </a:moveTo>
                <a:lnTo>
                  <a:pt x="1564354" y="2485379"/>
                </a:lnTo>
                <a:lnTo>
                  <a:pt x="1715845" y="2479925"/>
                </a:lnTo>
                <a:lnTo>
                  <a:pt x="1612423" y="2591542"/>
                </a:lnTo>
                <a:close/>
                <a:moveTo>
                  <a:pt x="1555249" y="2926392"/>
                </a:moveTo>
                <a:lnTo>
                  <a:pt x="1441267" y="2714066"/>
                </a:lnTo>
                <a:lnTo>
                  <a:pt x="1600770" y="2618810"/>
                </a:lnTo>
                <a:lnTo>
                  <a:pt x="1555249" y="2926392"/>
                </a:lnTo>
                <a:close/>
                <a:moveTo>
                  <a:pt x="1731140" y="3055460"/>
                </a:moveTo>
                <a:lnTo>
                  <a:pt x="1637186" y="3287783"/>
                </a:lnTo>
                <a:lnTo>
                  <a:pt x="1475498" y="3187437"/>
                </a:lnTo>
                <a:lnTo>
                  <a:pt x="1731140" y="3055460"/>
                </a:lnTo>
                <a:close/>
                <a:moveTo>
                  <a:pt x="1652845" y="3534648"/>
                </a:moveTo>
                <a:lnTo>
                  <a:pt x="1648475" y="3312506"/>
                </a:lnTo>
                <a:lnTo>
                  <a:pt x="1844030" y="3443392"/>
                </a:lnTo>
                <a:lnTo>
                  <a:pt x="1652845" y="3534648"/>
                </a:lnTo>
                <a:close/>
                <a:moveTo>
                  <a:pt x="1851313" y="3455753"/>
                </a:moveTo>
                <a:lnTo>
                  <a:pt x="1851313" y="3695347"/>
                </a:lnTo>
                <a:lnTo>
                  <a:pt x="1659400" y="3547737"/>
                </a:lnTo>
                <a:lnTo>
                  <a:pt x="1851313" y="3455753"/>
                </a:lnTo>
                <a:close/>
                <a:moveTo>
                  <a:pt x="1925238" y="3904038"/>
                </a:moveTo>
                <a:lnTo>
                  <a:pt x="1695816" y="3834959"/>
                </a:lnTo>
                <a:lnTo>
                  <a:pt x="1854955" y="3721525"/>
                </a:lnTo>
                <a:lnTo>
                  <a:pt x="1925238" y="3904038"/>
                </a:lnTo>
                <a:close/>
                <a:moveTo>
                  <a:pt x="1865879" y="3704073"/>
                </a:moveTo>
                <a:lnTo>
                  <a:pt x="1865879" y="3475023"/>
                </a:lnTo>
                <a:lnTo>
                  <a:pt x="1994064" y="3726978"/>
                </a:lnTo>
                <a:lnTo>
                  <a:pt x="1865879" y="3704073"/>
                </a:lnTo>
                <a:close/>
                <a:moveTo>
                  <a:pt x="1893192" y="3452845"/>
                </a:moveTo>
                <a:lnTo>
                  <a:pt x="2226400" y="3465933"/>
                </a:lnTo>
                <a:lnTo>
                  <a:pt x="2222030" y="3612453"/>
                </a:lnTo>
                <a:lnTo>
                  <a:pt x="1893192" y="3452845"/>
                </a:lnTo>
                <a:close/>
                <a:moveTo>
                  <a:pt x="2239145" y="3449209"/>
                </a:moveTo>
                <a:lnTo>
                  <a:pt x="2167041" y="3151080"/>
                </a:lnTo>
                <a:lnTo>
                  <a:pt x="2268278" y="3302689"/>
                </a:lnTo>
                <a:cubicBezTo>
                  <a:pt x="2268278" y="3303053"/>
                  <a:pt x="2268642" y="3303053"/>
                  <a:pt x="2268642" y="3303053"/>
                </a:cubicBezTo>
                <a:cubicBezTo>
                  <a:pt x="2268642" y="3303053"/>
                  <a:pt x="2268642" y="3303416"/>
                  <a:pt x="2269006" y="3303416"/>
                </a:cubicBezTo>
                <a:cubicBezTo>
                  <a:pt x="2269006" y="3303416"/>
                  <a:pt x="2269371" y="3303416"/>
                  <a:pt x="2269371" y="3303780"/>
                </a:cubicBezTo>
                <a:cubicBezTo>
                  <a:pt x="2269371" y="3303780"/>
                  <a:pt x="2269735" y="3304144"/>
                  <a:pt x="2269735" y="3304144"/>
                </a:cubicBezTo>
                <a:lnTo>
                  <a:pt x="2389180" y="3393219"/>
                </a:lnTo>
                <a:lnTo>
                  <a:pt x="2239145" y="3449209"/>
                </a:lnTo>
                <a:close/>
                <a:moveTo>
                  <a:pt x="2467839" y="3103815"/>
                </a:moveTo>
                <a:lnTo>
                  <a:pt x="2417584" y="2752968"/>
                </a:lnTo>
                <a:lnTo>
                  <a:pt x="2555602" y="3020557"/>
                </a:lnTo>
                <a:lnTo>
                  <a:pt x="2467839" y="3103815"/>
                </a:lnTo>
                <a:close/>
                <a:moveTo>
                  <a:pt x="1893192" y="2553731"/>
                </a:moveTo>
                <a:lnTo>
                  <a:pt x="1833833" y="2617356"/>
                </a:lnTo>
                <a:lnTo>
                  <a:pt x="1736602" y="2478835"/>
                </a:lnTo>
                <a:lnTo>
                  <a:pt x="1813076" y="2475926"/>
                </a:lnTo>
                <a:lnTo>
                  <a:pt x="1893192" y="2553731"/>
                </a:lnTo>
                <a:close/>
                <a:moveTo>
                  <a:pt x="1462752" y="2583544"/>
                </a:moveTo>
                <a:lnTo>
                  <a:pt x="1550880" y="2490833"/>
                </a:lnTo>
                <a:lnTo>
                  <a:pt x="1600770" y="2601359"/>
                </a:lnTo>
                <a:lnTo>
                  <a:pt x="1441631" y="2696615"/>
                </a:lnTo>
                <a:lnTo>
                  <a:pt x="1462752" y="2583544"/>
                </a:lnTo>
                <a:close/>
                <a:moveTo>
                  <a:pt x="1654666" y="3562643"/>
                </a:moveTo>
                <a:lnTo>
                  <a:pt x="1846215" y="3709890"/>
                </a:lnTo>
                <a:lnTo>
                  <a:pt x="1685255" y="3824415"/>
                </a:lnTo>
                <a:lnTo>
                  <a:pt x="1654666" y="3562643"/>
                </a:lnTo>
                <a:close/>
                <a:moveTo>
                  <a:pt x="2010816" y="4405767"/>
                </a:moveTo>
                <a:lnTo>
                  <a:pt x="1845122" y="4366501"/>
                </a:lnTo>
                <a:lnTo>
                  <a:pt x="1872798" y="4291606"/>
                </a:lnTo>
                <a:lnTo>
                  <a:pt x="2010816" y="4405767"/>
                </a:lnTo>
                <a:close/>
                <a:moveTo>
                  <a:pt x="1933613" y="4158174"/>
                </a:moveTo>
                <a:lnTo>
                  <a:pt x="1878989" y="4249068"/>
                </a:lnTo>
                <a:lnTo>
                  <a:pt x="1889914" y="4100003"/>
                </a:lnTo>
                <a:lnTo>
                  <a:pt x="1933613" y="4158174"/>
                </a:lnTo>
                <a:close/>
                <a:moveTo>
                  <a:pt x="1881174" y="4065464"/>
                </a:moveTo>
                <a:lnTo>
                  <a:pt x="1701278" y="3851683"/>
                </a:lnTo>
                <a:lnTo>
                  <a:pt x="1928515" y="3920035"/>
                </a:lnTo>
                <a:lnTo>
                  <a:pt x="1881174" y="4065464"/>
                </a:lnTo>
                <a:close/>
                <a:moveTo>
                  <a:pt x="2073452" y="3778605"/>
                </a:moveTo>
                <a:lnTo>
                  <a:pt x="2048324" y="3801874"/>
                </a:lnTo>
                <a:lnTo>
                  <a:pt x="2019920" y="3746247"/>
                </a:lnTo>
                <a:lnTo>
                  <a:pt x="2091660" y="3758972"/>
                </a:lnTo>
                <a:lnTo>
                  <a:pt x="2073452" y="3778605"/>
                </a:lnTo>
                <a:close/>
              </a:path>
            </a:pathLst>
          </a:custGeom>
          <a:solidFill>
            <a:schemeClr val="bg2"/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005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ABEE523-BBEB-42AE-8EAA-B2998969FA18}"/>
              </a:ext>
            </a:extLst>
          </p:cNvPr>
          <p:cNvSpPr/>
          <p:nvPr userDrawn="1"/>
        </p:nvSpPr>
        <p:spPr>
          <a:xfrm rot="10800000">
            <a:off x="-2" y="0"/>
            <a:ext cx="9750426" cy="13716000"/>
          </a:xfrm>
          <a:custGeom>
            <a:avLst/>
            <a:gdLst>
              <a:gd name="connsiteX0" fmla="*/ 2726711 w 9752013"/>
              <a:gd name="connsiteY0" fmla="*/ 13716000 h 13716000"/>
              <a:gd name="connsiteX1" fmla="*/ 9752013 w 9752013"/>
              <a:gd name="connsiteY1" fmla="*/ 13716000 h 13716000"/>
              <a:gd name="connsiteX2" fmla="*/ 9752013 w 9752013"/>
              <a:gd name="connsiteY2" fmla="*/ 0 h 13716000"/>
              <a:gd name="connsiteX3" fmla="*/ 0 w 9752013"/>
              <a:gd name="connsiteY3" fmla="*/ 0 h 13716000"/>
              <a:gd name="connsiteX4" fmla="*/ 2726711 w 9752013"/>
              <a:gd name="connsiteY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2013" h="13716000">
                <a:moveTo>
                  <a:pt x="2726711" y="13716000"/>
                </a:moveTo>
                <a:lnTo>
                  <a:pt x="9752013" y="13716000"/>
                </a:lnTo>
                <a:lnTo>
                  <a:pt x="9752013" y="0"/>
                </a:lnTo>
                <a:lnTo>
                  <a:pt x="0" y="0"/>
                </a:lnTo>
                <a:lnTo>
                  <a:pt x="2726711" y="13716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91431" y="889000"/>
            <a:ext cx="21796375" cy="6705600"/>
          </a:xfrm>
          <a:prstGeom prst="roundRect">
            <a:avLst>
              <a:gd name="adj" fmla="val 4925"/>
            </a:avLst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599992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2D7EAE69-32D7-45E3-B8C9-8A3D4457D4B2}"/>
              </a:ext>
            </a:extLst>
          </p:cNvPr>
          <p:cNvSpPr/>
          <p:nvPr userDrawn="1"/>
        </p:nvSpPr>
        <p:spPr>
          <a:xfrm>
            <a:off x="13485019" y="787400"/>
            <a:ext cx="10156825" cy="9753600"/>
          </a:xfrm>
          <a:prstGeom prst="frame">
            <a:avLst>
              <a:gd name="adj1" fmla="val 181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425612" y="1981200"/>
            <a:ext cx="9953626" cy="117348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1278467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>
            <a:extLst>
              <a:ext uri="{FF2B5EF4-FFF2-40B4-BE49-F238E27FC236}">
                <a16:creationId xmlns:a16="http://schemas.microsoft.com/office/drawing/2014/main" id="{D48C66A8-A292-9145-8F48-1AF20D173717}"/>
              </a:ext>
            </a:extLst>
          </p:cNvPr>
          <p:cNvSpPr/>
          <p:nvPr userDrawn="1"/>
        </p:nvSpPr>
        <p:spPr>
          <a:xfrm>
            <a:off x="-23811" y="4916853"/>
            <a:ext cx="24403050" cy="3111018"/>
          </a:xfrm>
          <a:custGeom>
            <a:avLst/>
            <a:gdLst>
              <a:gd name="connsiteX0" fmla="*/ 0 w 11129169"/>
              <a:gd name="connsiteY0" fmla="*/ 0 h 3042045"/>
              <a:gd name="connsiteX1" fmla="*/ 11129169 w 11129169"/>
              <a:gd name="connsiteY1" fmla="*/ 0 h 3042045"/>
              <a:gd name="connsiteX2" fmla="*/ 11129169 w 11129169"/>
              <a:gd name="connsiteY2" fmla="*/ 3042045 h 3042045"/>
              <a:gd name="connsiteX3" fmla="*/ 0 w 11129169"/>
              <a:gd name="connsiteY3" fmla="*/ 3042045 h 3042045"/>
              <a:gd name="connsiteX4" fmla="*/ 0 w 11129169"/>
              <a:gd name="connsiteY4" fmla="*/ 0 h 3042045"/>
              <a:gd name="connsiteX0" fmla="*/ 9286875 w 11129169"/>
              <a:gd name="connsiteY0" fmla="*/ 371475 h 3042045"/>
              <a:gd name="connsiteX1" fmla="*/ 11129169 w 11129169"/>
              <a:gd name="connsiteY1" fmla="*/ 0 h 3042045"/>
              <a:gd name="connsiteX2" fmla="*/ 11129169 w 11129169"/>
              <a:gd name="connsiteY2" fmla="*/ 3042045 h 3042045"/>
              <a:gd name="connsiteX3" fmla="*/ 0 w 11129169"/>
              <a:gd name="connsiteY3" fmla="*/ 3042045 h 3042045"/>
              <a:gd name="connsiteX4" fmla="*/ 9286875 w 11129169"/>
              <a:gd name="connsiteY4" fmla="*/ 371475 h 3042045"/>
              <a:gd name="connsiteX0" fmla="*/ 0 w 11129169"/>
              <a:gd name="connsiteY0" fmla="*/ 3042045 h 3042045"/>
              <a:gd name="connsiteX1" fmla="*/ 11129169 w 11129169"/>
              <a:gd name="connsiteY1" fmla="*/ 0 h 3042045"/>
              <a:gd name="connsiteX2" fmla="*/ 11129169 w 11129169"/>
              <a:gd name="connsiteY2" fmla="*/ 3042045 h 3042045"/>
              <a:gd name="connsiteX3" fmla="*/ 0 w 11129169"/>
              <a:gd name="connsiteY3" fmla="*/ 3042045 h 3042045"/>
              <a:gd name="connsiteX0" fmla="*/ 0 w 11129169"/>
              <a:gd name="connsiteY0" fmla="*/ 3042045 h 3156345"/>
              <a:gd name="connsiteX1" fmla="*/ 11129169 w 11129169"/>
              <a:gd name="connsiteY1" fmla="*/ 0 h 3156345"/>
              <a:gd name="connsiteX2" fmla="*/ 6500019 w 11129169"/>
              <a:gd name="connsiteY2" fmla="*/ 3156345 h 3156345"/>
              <a:gd name="connsiteX3" fmla="*/ 0 w 11129169"/>
              <a:gd name="connsiteY3" fmla="*/ 3042045 h 3156345"/>
              <a:gd name="connsiteX0" fmla="*/ 0 w 8576497"/>
              <a:gd name="connsiteY0" fmla="*/ 1077956 h 1192256"/>
              <a:gd name="connsiteX1" fmla="*/ 8576497 w 8576497"/>
              <a:gd name="connsiteY1" fmla="*/ 0 h 1192256"/>
              <a:gd name="connsiteX2" fmla="*/ 6500019 w 8576497"/>
              <a:gd name="connsiteY2" fmla="*/ 1192256 h 1192256"/>
              <a:gd name="connsiteX3" fmla="*/ 0 w 8576497"/>
              <a:gd name="connsiteY3" fmla="*/ 1077956 h 1192256"/>
              <a:gd name="connsiteX0" fmla="*/ 0 w 9530767"/>
              <a:gd name="connsiteY0" fmla="*/ 274959 h 1192256"/>
              <a:gd name="connsiteX1" fmla="*/ 9530767 w 9530767"/>
              <a:gd name="connsiteY1" fmla="*/ 0 h 1192256"/>
              <a:gd name="connsiteX2" fmla="*/ 7454289 w 9530767"/>
              <a:gd name="connsiteY2" fmla="*/ 1192256 h 1192256"/>
              <a:gd name="connsiteX3" fmla="*/ 0 w 9530767"/>
              <a:gd name="connsiteY3" fmla="*/ 274959 h 1192256"/>
              <a:gd name="connsiteX0" fmla="*/ 0 w 9530767"/>
              <a:gd name="connsiteY0" fmla="*/ 274959 h 1192256"/>
              <a:gd name="connsiteX1" fmla="*/ 9530767 w 9530767"/>
              <a:gd name="connsiteY1" fmla="*/ 0 h 1192256"/>
              <a:gd name="connsiteX2" fmla="*/ 7454289 w 9530767"/>
              <a:gd name="connsiteY2" fmla="*/ 1192256 h 1192256"/>
              <a:gd name="connsiteX3" fmla="*/ 3840935 w 9530767"/>
              <a:gd name="connsiteY3" fmla="*/ 748558 h 1192256"/>
              <a:gd name="connsiteX4" fmla="*/ 0 w 9530767"/>
              <a:gd name="connsiteY4" fmla="*/ 274959 h 1192256"/>
              <a:gd name="connsiteX0" fmla="*/ 0 w 9530767"/>
              <a:gd name="connsiteY0" fmla="*/ 274959 h 1192256"/>
              <a:gd name="connsiteX1" fmla="*/ 9530767 w 9530767"/>
              <a:gd name="connsiteY1" fmla="*/ 0 h 1192256"/>
              <a:gd name="connsiteX2" fmla="*/ 7454289 w 9530767"/>
              <a:gd name="connsiteY2" fmla="*/ 1192256 h 1192256"/>
              <a:gd name="connsiteX3" fmla="*/ 1610330 w 9530767"/>
              <a:gd name="connsiteY3" fmla="*/ 726855 h 1192256"/>
              <a:gd name="connsiteX4" fmla="*/ 0 w 9530767"/>
              <a:gd name="connsiteY4" fmla="*/ 274959 h 1192256"/>
              <a:gd name="connsiteX0" fmla="*/ 0 w 10234541"/>
              <a:gd name="connsiteY0" fmla="*/ 264108 h 1181405"/>
              <a:gd name="connsiteX1" fmla="*/ 10234541 w 10234541"/>
              <a:gd name="connsiteY1" fmla="*/ 0 h 1181405"/>
              <a:gd name="connsiteX2" fmla="*/ 7454289 w 10234541"/>
              <a:gd name="connsiteY2" fmla="*/ 1181405 h 1181405"/>
              <a:gd name="connsiteX3" fmla="*/ 1610330 w 10234541"/>
              <a:gd name="connsiteY3" fmla="*/ 716004 h 1181405"/>
              <a:gd name="connsiteX4" fmla="*/ 0 w 10234541"/>
              <a:gd name="connsiteY4" fmla="*/ 264108 h 1181405"/>
              <a:gd name="connsiteX0" fmla="*/ 0 w 10186828"/>
              <a:gd name="connsiteY0" fmla="*/ 47082 h 1181405"/>
              <a:gd name="connsiteX1" fmla="*/ 10186828 w 10186828"/>
              <a:gd name="connsiteY1" fmla="*/ 0 h 1181405"/>
              <a:gd name="connsiteX2" fmla="*/ 7406576 w 10186828"/>
              <a:gd name="connsiteY2" fmla="*/ 1181405 h 1181405"/>
              <a:gd name="connsiteX3" fmla="*/ 1562617 w 10186828"/>
              <a:gd name="connsiteY3" fmla="*/ 716004 h 1181405"/>
              <a:gd name="connsiteX4" fmla="*/ 0 w 10186828"/>
              <a:gd name="connsiteY4" fmla="*/ 47082 h 118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6828" h="1181405">
                <a:moveTo>
                  <a:pt x="0" y="47082"/>
                </a:moveTo>
                <a:lnTo>
                  <a:pt x="10186828" y="0"/>
                </a:lnTo>
                <a:lnTo>
                  <a:pt x="7406576" y="1181405"/>
                </a:lnTo>
                <a:lnTo>
                  <a:pt x="1562617" y="716004"/>
                </a:lnTo>
                <a:lnTo>
                  <a:pt x="0" y="470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104900" dist="469900" dir="2700000" sx="106000" sy="106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05E7797-F6D0-4EBF-9E8E-839FD610AF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-82550"/>
            <a:ext cx="24379238" cy="7550150"/>
          </a:xfrm>
          <a:custGeom>
            <a:avLst/>
            <a:gdLst>
              <a:gd name="connsiteX0" fmla="*/ 0 w 7505699"/>
              <a:gd name="connsiteY0" fmla="*/ 0 h 11817350"/>
              <a:gd name="connsiteX1" fmla="*/ 7505699 w 7505699"/>
              <a:gd name="connsiteY1" fmla="*/ 0 h 11817350"/>
              <a:gd name="connsiteX2" fmla="*/ 7505699 w 7505699"/>
              <a:gd name="connsiteY2" fmla="*/ 8064500 h 11817350"/>
              <a:gd name="connsiteX3" fmla="*/ 3752849 w 7505699"/>
              <a:gd name="connsiteY3" fmla="*/ 11817350 h 11817350"/>
              <a:gd name="connsiteX4" fmla="*/ 0 w 7505699"/>
              <a:gd name="connsiteY4" fmla="*/ 8064500 h 1181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05699" h="11817350">
                <a:moveTo>
                  <a:pt x="0" y="0"/>
                </a:moveTo>
                <a:lnTo>
                  <a:pt x="7505699" y="0"/>
                </a:lnTo>
                <a:lnTo>
                  <a:pt x="7505699" y="8064500"/>
                </a:lnTo>
                <a:lnTo>
                  <a:pt x="3752849" y="11817350"/>
                </a:lnTo>
                <a:lnTo>
                  <a:pt x="0" y="80645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3078386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89229" y="1522686"/>
            <a:ext cx="4686300" cy="10746828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16866DAB-B10B-4807-AA3D-19401E6D275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116139" y="1484586"/>
            <a:ext cx="4686300" cy="10746828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02323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E201E6-38FB-0143-8AC7-5BB4E14C8D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7312025" cy="13716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B2FAE7-5210-4EE5-8CAB-5B0A1581A31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065625" y="0"/>
            <a:ext cx="7312025" cy="13716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F096D50-EB1E-4C6D-9787-215AA84181A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10567" y="7467600"/>
            <a:ext cx="8358105" cy="62484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1997185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08A6C3-502C-A140-86D6-0FAC61B956EC}"/>
              </a:ext>
            </a:extLst>
          </p:cNvPr>
          <p:cNvSpPr/>
          <p:nvPr userDrawn="1"/>
        </p:nvSpPr>
        <p:spPr>
          <a:xfrm>
            <a:off x="19391764" y="1"/>
            <a:ext cx="4987474" cy="13715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F096D50-EB1E-4C6D-9787-215AA84181A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1288110" y="2281403"/>
            <a:ext cx="10258591" cy="4713889"/>
          </a:xfrm>
          <a:prstGeom prst="roundRect">
            <a:avLst>
              <a:gd name="adj" fmla="val 8342"/>
            </a:avLst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D84C522E-383E-4B84-B0AA-64625B0F12A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3475" y="7488621"/>
            <a:ext cx="8440647" cy="4713889"/>
          </a:xfrm>
          <a:prstGeom prst="roundRect">
            <a:avLst>
              <a:gd name="adj" fmla="val 9495"/>
            </a:avLst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523BF0-9A8B-4B13-A344-694E3D66873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7046466" y="5867401"/>
            <a:ext cx="5673725" cy="4229100"/>
          </a:xfrm>
          <a:prstGeom prst="roundRect">
            <a:avLst>
              <a:gd name="adj" fmla="val 7720"/>
            </a:avLst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66266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FBB3B8-102C-F843-A13B-26F5994C3A97}"/>
              </a:ext>
            </a:extLst>
          </p:cNvPr>
          <p:cNvSpPr/>
          <p:nvPr userDrawn="1"/>
        </p:nvSpPr>
        <p:spPr>
          <a:xfrm>
            <a:off x="0" y="0"/>
            <a:ext cx="24379238" cy="13716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67216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3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5" r:id="rId8"/>
    <p:sldLayoutId id="2147483697" r:id="rId9"/>
    <p:sldLayoutId id="2147483705" r:id="rId10"/>
    <p:sldLayoutId id="2147483706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8" r:id="rId17"/>
    <p:sldLayoutId id="2147483682" r:id="rId18"/>
    <p:sldLayoutId id="2147483684" r:id="rId19"/>
    <p:sldLayoutId id="2147483699" r:id="rId20"/>
    <p:sldLayoutId id="2147483700" r:id="rId21"/>
    <p:sldLayoutId id="2147483680" r:id="rId22"/>
    <p:sldLayoutId id="2147483701" r:id="rId23"/>
    <p:sldLayoutId id="2147483702" r:id="rId24"/>
    <p:sldLayoutId id="2147483703" r:id="rId25"/>
    <p:sldLayoutId id="2147483704" r:id="rId26"/>
    <p:sldLayoutId id="2147483681" r:id="rId27"/>
    <p:sldLayoutId id="2147483707" r:id="rId28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78">
          <p15:clr>
            <a:srgbClr val="F26B43"/>
          </p15:clr>
        </p15:guide>
        <p15:guide id="2" pos="9214">
          <p15:clr>
            <a:srgbClr val="F26B43"/>
          </p15:clr>
        </p15:guide>
        <p15:guide id="3" pos="15356">
          <p15:clr>
            <a:srgbClr val="F26B43"/>
          </p15:clr>
        </p15:guide>
        <p15:guide id="4" pos="8446">
          <p15:clr>
            <a:srgbClr val="F26B43"/>
          </p15:clr>
        </p15:guide>
        <p15:guide id="5" pos="9982">
          <p15:clr>
            <a:srgbClr val="F26B43"/>
          </p15:clr>
        </p15:guide>
        <p15:guide id="6" pos="10750">
          <p15:clr>
            <a:srgbClr val="F26B43"/>
          </p15:clr>
        </p15:guide>
        <p15:guide id="7" orient="horz" pos="4320">
          <p15:clr>
            <a:srgbClr val="F26B43"/>
          </p15:clr>
        </p15:guide>
        <p15:guide id="8" pos="11518">
          <p15:clr>
            <a:srgbClr val="F26B43"/>
          </p15:clr>
        </p15:guide>
        <p15:guide id="9" orient="horz" pos="8640">
          <p15:clr>
            <a:srgbClr val="F26B43"/>
          </p15:clr>
        </p15:guide>
        <p15:guide id="10" pos="12286">
          <p15:clr>
            <a:srgbClr val="F26B43"/>
          </p15:clr>
        </p15:guide>
        <p15:guide id="11" pos="13054">
          <p15:clr>
            <a:srgbClr val="F26B43"/>
          </p15:clr>
        </p15:guide>
        <p15:guide id="12" pos="13822">
          <p15:clr>
            <a:srgbClr val="F26B43"/>
          </p15:clr>
        </p15:guide>
        <p15:guide id="13" pos="14590">
          <p15:clr>
            <a:srgbClr val="F26B43"/>
          </p15:clr>
        </p15:guide>
        <p15:guide id="14" pos="6910">
          <p15:clr>
            <a:srgbClr val="F26B43"/>
          </p15:clr>
        </p15:guide>
        <p15:guide id="15" pos="6142">
          <p15:clr>
            <a:srgbClr val="F26B43"/>
          </p15:clr>
        </p15:guide>
        <p15:guide id="16" pos="5374">
          <p15:clr>
            <a:srgbClr val="F26B43"/>
          </p15:clr>
        </p15:guide>
        <p15:guide id="17" pos="4606">
          <p15:clr>
            <a:srgbClr val="F26B43"/>
          </p15:clr>
        </p15:guide>
        <p15:guide id="18" pos="3838">
          <p15:clr>
            <a:srgbClr val="F26B43"/>
          </p15:clr>
        </p15:guide>
        <p15:guide id="19" pos="3070">
          <p15:clr>
            <a:srgbClr val="F26B43"/>
          </p15:clr>
        </p15:guide>
        <p15:guide id="20" pos="2302">
          <p15:clr>
            <a:srgbClr val="F26B43"/>
          </p15:clr>
        </p15:guide>
        <p15:guide id="21" pos="1534">
          <p15:clr>
            <a:srgbClr val="F26B43"/>
          </p15:clr>
        </p15:guide>
        <p15:guide id="22" pos="766">
          <p15:clr>
            <a:srgbClr val="F26B43"/>
          </p15:clr>
        </p15:guide>
        <p15:guide id="23">
          <p15:clr>
            <a:srgbClr val="F26B43"/>
          </p15:clr>
        </p15:guide>
        <p15:guide id="24" pos="8062">
          <p15:clr>
            <a:srgbClr val="F26B43"/>
          </p15:clr>
        </p15:guide>
        <p15:guide id="25" pos="8830">
          <p15:clr>
            <a:srgbClr val="F26B43"/>
          </p15:clr>
        </p15:guide>
        <p15:guide id="26" pos="9598">
          <p15:clr>
            <a:srgbClr val="F26B43"/>
          </p15:clr>
        </p15:guide>
        <p15:guide id="27" pos="10366">
          <p15:clr>
            <a:srgbClr val="F26B43"/>
          </p15:clr>
        </p15:guide>
        <p15:guide id="28" pos="11134">
          <p15:clr>
            <a:srgbClr val="F26B43"/>
          </p15:clr>
        </p15:guide>
        <p15:guide id="29" pos="11902">
          <p15:clr>
            <a:srgbClr val="F26B43"/>
          </p15:clr>
        </p15:guide>
        <p15:guide id="30" orient="horz" pos="4704">
          <p15:clr>
            <a:srgbClr val="F26B43"/>
          </p15:clr>
        </p15:guide>
        <p15:guide id="31" pos="14974">
          <p15:clr>
            <a:srgbClr val="F26B43"/>
          </p15:clr>
        </p15:guide>
        <p15:guide id="32" orient="horz" pos="5856">
          <p15:clr>
            <a:srgbClr val="F26B43"/>
          </p15:clr>
        </p15:guide>
        <p15:guide id="33" orient="horz" pos="6624">
          <p15:clr>
            <a:srgbClr val="F26B43"/>
          </p15:clr>
        </p15:guide>
        <p15:guide id="34" orient="horz" pos="7392">
          <p15:clr>
            <a:srgbClr val="F26B43"/>
          </p15:clr>
        </p15:guide>
        <p15:guide id="35" orient="horz" pos="8160">
          <p15:clr>
            <a:srgbClr val="F26B43"/>
          </p15:clr>
        </p15:guide>
        <p15:guide id="36" orient="horz" pos="5088">
          <p15:clr>
            <a:srgbClr val="F26B43"/>
          </p15:clr>
        </p15:guide>
        <p15:guide id="37" orient="horz" pos="5472">
          <p15:clr>
            <a:srgbClr val="F26B43"/>
          </p15:clr>
        </p15:guide>
        <p15:guide id="38" orient="horz" pos="6240">
          <p15:clr>
            <a:srgbClr val="F26B43"/>
          </p15:clr>
        </p15:guide>
        <p15:guide id="39" orient="horz" pos="7008">
          <p15:clr>
            <a:srgbClr val="F26B43"/>
          </p15:clr>
        </p15:guide>
        <p15:guide id="40" orient="horz" pos="7776">
          <p15:clr>
            <a:srgbClr val="F26B43"/>
          </p15:clr>
        </p15:guide>
        <p15:guide id="41" pos="7294">
          <p15:clr>
            <a:srgbClr val="F26B43"/>
          </p15:clr>
        </p15:guide>
        <p15:guide id="42" pos="6526">
          <p15:clr>
            <a:srgbClr val="F26B43"/>
          </p15:clr>
        </p15:guide>
        <p15:guide id="43" pos="5758">
          <p15:clr>
            <a:srgbClr val="F26B43"/>
          </p15:clr>
        </p15:guide>
        <p15:guide id="44" pos="4990">
          <p15:clr>
            <a:srgbClr val="F26B43"/>
          </p15:clr>
        </p15:guide>
        <p15:guide id="45" pos="4222">
          <p15:clr>
            <a:srgbClr val="F26B43"/>
          </p15:clr>
        </p15:guide>
        <p15:guide id="46" pos="3454">
          <p15:clr>
            <a:srgbClr val="F26B43"/>
          </p15:clr>
        </p15:guide>
        <p15:guide id="47" pos="2686">
          <p15:clr>
            <a:srgbClr val="F26B43"/>
          </p15:clr>
        </p15:guide>
        <p15:guide id="48" pos="1918">
          <p15:clr>
            <a:srgbClr val="F26B43"/>
          </p15:clr>
        </p15:guide>
        <p15:guide id="49" pos="1150">
          <p15:clr>
            <a:srgbClr val="F26B43"/>
          </p15:clr>
        </p15:guide>
        <p15:guide id="50" pos="382">
          <p15:clr>
            <a:srgbClr val="F26B43"/>
          </p15:clr>
        </p15:guide>
        <p15:guide id="51" orient="horz" pos="3552">
          <p15:clr>
            <a:srgbClr val="F26B43"/>
          </p15:clr>
        </p15:guide>
        <p15:guide id="52" orient="horz" pos="2784">
          <p15:clr>
            <a:srgbClr val="F26B43"/>
          </p15:clr>
        </p15:guide>
        <p15:guide id="53" orient="horz" pos="2016">
          <p15:clr>
            <a:srgbClr val="F26B43"/>
          </p15:clr>
        </p15:guide>
        <p15:guide id="54" orient="horz" pos="1248">
          <p15:clr>
            <a:srgbClr val="F26B43"/>
          </p15:clr>
        </p15:guide>
        <p15:guide id="55" orient="horz" pos="480">
          <p15:clr>
            <a:srgbClr val="F26B43"/>
          </p15:clr>
        </p15:guide>
        <p15:guide id="56" orient="horz" pos="3168">
          <p15:clr>
            <a:srgbClr val="F26B43"/>
          </p15:clr>
        </p15:guide>
        <p15:guide id="57" orient="horz" pos="3936">
          <p15:clr>
            <a:srgbClr val="F26B43"/>
          </p15:clr>
        </p15:guide>
        <p15:guide id="58" orient="horz" pos="2400">
          <p15:clr>
            <a:srgbClr val="F26B43"/>
          </p15:clr>
        </p15:guide>
        <p15:guide id="59" orient="horz" pos="1632">
          <p15:clr>
            <a:srgbClr val="F26B43"/>
          </p15:clr>
        </p15:guide>
        <p15:guide id="60" orient="horz" pos="864">
          <p15:clr>
            <a:srgbClr val="F26B43"/>
          </p15:clr>
        </p15:guide>
        <p15:guide id="61" pos="13438">
          <p15:clr>
            <a:srgbClr val="F26B43"/>
          </p15:clr>
        </p15:guide>
        <p15:guide id="62" pos="12670">
          <p15:clr>
            <a:srgbClr val="F26B43"/>
          </p15:clr>
        </p15:guide>
        <p15:guide id="63" pos="142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6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laptops and monitors in a dark room&#10;&#10;Description automatically generated">
            <a:extLst>
              <a:ext uri="{FF2B5EF4-FFF2-40B4-BE49-F238E27FC236}">
                <a16:creationId xmlns:a16="http://schemas.microsoft.com/office/drawing/2014/main" id="{5FB44BF7-B5EB-E157-4ECB-F4708CF421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25" b="7825"/>
          <a:stretch>
            <a:fillRect/>
          </a:stretch>
        </p:blipFill>
        <p:spPr/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C2E09A9-39AD-8841-9909-FF9564029186}"/>
              </a:ext>
            </a:extLst>
          </p:cNvPr>
          <p:cNvSpPr/>
          <p:nvPr/>
        </p:nvSpPr>
        <p:spPr>
          <a:xfrm>
            <a:off x="0" y="-68768"/>
            <a:ext cx="24379238" cy="13741400"/>
          </a:xfrm>
          <a:prstGeom prst="rect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496AF0F-42AD-234B-A50E-2F5627F316AB}"/>
              </a:ext>
            </a:extLst>
          </p:cNvPr>
          <p:cNvSpPr/>
          <p:nvPr/>
        </p:nvSpPr>
        <p:spPr>
          <a:xfrm>
            <a:off x="24558623" y="9848930"/>
            <a:ext cx="2766804" cy="2658194"/>
          </a:xfrm>
          <a:custGeom>
            <a:avLst/>
            <a:gdLst>
              <a:gd name="connsiteX0" fmla="*/ 997074 w 989357"/>
              <a:gd name="connsiteY0" fmla="*/ 430237 h 950519"/>
              <a:gd name="connsiteX1" fmla="*/ 997074 w 989357"/>
              <a:gd name="connsiteY1" fmla="*/ 428419 h 950519"/>
              <a:gd name="connsiteX2" fmla="*/ 996710 w 989357"/>
              <a:gd name="connsiteY2" fmla="*/ 427328 h 950519"/>
              <a:gd name="connsiteX3" fmla="*/ 996346 w 989357"/>
              <a:gd name="connsiteY3" fmla="*/ 426601 h 950519"/>
              <a:gd name="connsiteX4" fmla="*/ 995618 w 989357"/>
              <a:gd name="connsiteY4" fmla="*/ 425874 h 950519"/>
              <a:gd name="connsiteX5" fmla="*/ 995253 w 989357"/>
              <a:gd name="connsiteY5" fmla="*/ 425147 h 950519"/>
              <a:gd name="connsiteX6" fmla="*/ 901300 w 989357"/>
              <a:gd name="connsiteY6" fmla="*/ 315348 h 950519"/>
              <a:gd name="connsiteX7" fmla="*/ 890011 w 989357"/>
              <a:gd name="connsiteY7" fmla="*/ 96841 h 950519"/>
              <a:gd name="connsiteX8" fmla="*/ 885277 w 989357"/>
              <a:gd name="connsiteY8" fmla="*/ 90297 h 950519"/>
              <a:gd name="connsiteX9" fmla="*/ 877629 w 989357"/>
              <a:gd name="connsiteY9" fmla="*/ 92115 h 950519"/>
              <a:gd name="connsiteX10" fmla="*/ 764375 w 989357"/>
              <a:gd name="connsiteY10" fmla="*/ 206640 h 950519"/>
              <a:gd name="connsiteX11" fmla="*/ 691178 w 989357"/>
              <a:gd name="connsiteY11" fmla="*/ 215002 h 950519"/>
              <a:gd name="connsiteX12" fmla="*/ 698098 w 989357"/>
              <a:gd name="connsiteY12" fmla="*/ 7402 h 950519"/>
              <a:gd name="connsiteX13" fmla="*/ 695549 w 989357"/>
              <a:gd name="connsiteY13" fmla="*/ 1586 h 950519"/>
              <a:gd name="connsiteX14" fmla="*/ 689358 w 989357"/>
              <a:gd name="connsiteY14" fmla="*/ 131 h 950519"/>
              <a:gd name="connsiteX15" fmla="*/ 538595 w 989357"/>
              <a:gd name="connsiteY15" fmla="*/ 36488 h 950519"/>
              <a:gd name="connsiteX16" fmla="*/ 535682 w 989357"/>
              <a:gd name="connsiteY16" fmla="*/ 37943 h 950519"/>
              <a:gd name="connsiteX17" fmla="*/ 433716 w 989357"/>
              <a:gd name="connsiteY17" fmla="*/ 126290 h 950519"/>
              <a:gd name="connsiteX18" fmla="*/ 394023 w 989357"/>
              <a:gd name="connsiteY18" fmla="*/ 40488 h 950519"/>
              <a:gd name="connsiteX19" fmla="*/ 388560 w 989357"/>
              <a:gd name="connsiteY19" fmla="*/ 36488 h 950519"/>
              <a:gd name="connsiteX20" fmla="*/ 382005 w 989357"/>
              <a:gd name="connsiteY20" fmla="*/ 38670 h 950519"/>
              <a:gd name="connsiteX21" fmla="*/ 262925 w 989357"/>
              <a:gd name="connsiteY21" fmla="*/ 157558 h 950519"/>
              <a:gd name="connsiteX22" fmla="*/ 262561 w 989357"/>
              <a:gd name="connsiteY22" fmla="*/ 157921 h 950519"/>
              <a:gd name="connsiteX23" fmla="*/ 261468 w 989357"/>
              <a:gd name="connsiteY23" fmla="*/ 159739 h 950519"/>
              <a:gd name="connsiteX24" fmla="*/ 261104 w 989357"/>
              <a:gd name="connsiteY24" fmla="*/ 160103 h 950519"/>
              <a:gd name="connsiteX25" fmla="*/ 261104 w 989357"/>
              <a:gd name="connsiteY25" fmla="*/ 160466 h 950519"/>
              <a:gd name="connsiteX26" fmla="*/ 260740 w 989357"/>
              <a:gd name="connsiteY26" fmla="*/ 162648 h 950519"/>
              <a:gd name="connsiteX27" fmla="*/ 260740 w 989357"/>
              <a:gd name="connsiteY27" fmla="*/ 162648 h 950519"/>
              <a:gd name="connsiteX28" fmla="*/ 260740 w 989357"/>
              <a:gd name="connsiteY28" fmla="*/ 214275 h 950519"/>
              <a:gd name="connsiteX29" fmla="*/ 150398 w 989357"/>
              <a:gd name="connsiteY29" fmla="*/ 272810 h 950519"/>
              <a:gd name="connsiteX30" fmla="*/ 148942 w 989357"/>
              <a:gd name="connsiteY30" fmla="*/ 273537 h 950519"/>
              <a:gd name="connsiteX31" fmla="*/ 63728 w 989357"/>
              <a:gd name="connsiteY31" fmla="*/ 346252 h 950519"/>
              <a:gd name="connsiteX32" fmla="*/ 63000 w 989357"/>
              <a:gd name="connsiteY32" fmla="*/ 346979 h 950519"/>
              <a:gd name="connsiteX33" fmla="*/ 61907 w 989357"/>
              <a:gd name="connsiteY33" fmla="*/ 348433 h 950519"/>
              <a:gd name="connsiteX34" fmla="*/ 61543 w 989357"/>
              <a:gd name="connsiteY34" fmla="*/ 348797 h 950519"/>
              <a:gd name="connsiteX35" fmla="*/ 728 w 989357"/>
              <a:gd name="connsiteY35" fmla="*/ 477501 h 950519"/>
              <a:gd name="connsiteX36" fmla="*/ 0 w 989357"/>
              <a:gd name="connsiteY36" fmla="*/ 480773 h 950519"/>
              <a:gd name="connsiteX37" fmla="*/ 4734 w 989357"/>
              <a:gd name="connsiteY37" fmla="*/ 701825 h 950519"/>
              <a:gd name="connsiteX38" fmla="*/ 12017 w 989357"/>
              <a:gd name="connsiteY38" fmla="*/ 709097 h 950519"/>
              <a:gd name="connsiteX39" fmla="*/ 135832 w 989357"/>
              <a:gd name="connsiteY39" fmla="*/ 709097 h 950519"/>
              <a:gd name="connsiteX40" fmla="*/ 140566 w 989357"/>
              <a:gd name="connsiteY40" fmla="*/ 707279 h 950519"/>
              <a:gd name="connsiteX41" fmla="*/ 244353 w 989357"/>
              <a:gd name="connsiteY41" fmla="*/ 615295 h 950519"/>
              <a:gd name="connsiteX42" fmla="*/ 377636 w 989357"/>
              <a:gd name="connsiteY42" fmla="*/ 657469 h 950519"/>
              <a:gd name="connsiteX43" fmla="*/ 507277 w 989357"/>
              <a:gd name="connsiteY43" fmla="*/ 761088 h 950519"/>
              <a:gd name="connsiteX44" fmla="*/ 497809 w 989357"/>
              <a:gd name="connsiteY44" fmla="*/ 951599 h 950519"/>
              <a:gd name="connsiteX45" fmla="*/ 499630 w 989357"/>
              <a:gd name="connsiteY45" fmla="*/ 957053 h 950519"/>
              <a:gd name="connsiteX46" fmla="*/ 505092 w 989357"/>
              <a:gd name="connsiteY46" fmla="*/ 959234 h 950519"/>
              <a:gd name="connsiteX47" fmla="*/ 663138 w 989357"/>
              <a:gd name="connsiteY47" fmla="*/ 959234 h 950519"/>
              <a:gd name="connsiteX48" fmla="*/ 663138 w 989357"/>
              <a:gd name="connsiteY48" fmla="*/ 959234 h 950519"/>
              <a:gd name="connsiteX49" fmla="*/ 663138 w 989357"/>
              <a:gd name="connsiteY49" fmla="*/ 959234 h 950519"/>
              <a:gd name="connsiteX50" fmla="*/ 665688 w 989357"/>
              <a:gd name="connsiteY50" fmla="*/ 958507 h 950519"/>
              <a:gd name="connsiteX51" fmla="*/ 666416 w 989357"/>
              <a:gd name="connsiteY51" fmla="*/ 958144 h 950519"/>
              <a:gd name="connsiteX52" fmla="*/ 667508 w 989357"/>
              <a:gd name="connsiteY52" fmla="*/ 957780 h 950519"/>
              <a:gd name="connsiteX53" fmla="*/ 667873 w 989357"/>
              <a:gd name="connsiteY53" fmla="*/ 957053 h 950519"/>
              <a:gd name="connsiteX54" fmla="*/ 668237 w 989357"/>
              <a:gd name="connsiteY54" fmla="*/ 956689 h 950519"/>
              <a:gd name="connsiteX55" fmla="*/ 834294 w 989357"/>
              <a:gd name="connsiteY55" fmla="*/ 770904 h 950519"/>
              <a:gd name="connsiteX56" fmla="*/ 835023 w 989357"/>
              <a:gd name="connsiteY56" fmla="*/ 770904 h 950519"/>
              <a:gd name="connsiteX57" fmla="*/ 837208 w 989357"/>
              <a:gd name="connsiteY57" fmla="*/ 769450 h 950519"/>
              <a:gd name="connsiteX58" fmla="*/ 837572 w 989357"/>
              <a:gd name="connsiteY58" fmla="*/ 769086 h 950519"/>
              <a:gd name="connsiteX59" fmla="*/ 838664 w 989357"/>
              <a:gd name="connsiteY59" fmla="*/ 767632 h 950519"/>
              <a:gd name="connsiteX60" fmla="*/ 839028 w 989357"/>
              <a:gd name="connsiteY60" fmla="*/ 766905 h 950519"/>
              <a:gd name="connsiteX61" fmla="*/ 839392 w 989357"/>
              <a:gd name="connsiteY61" fmla="*/ 764723 h 950519"/>
              <a:gd name="connsiteX62" fmla="*/ 839392 w 989357"/>
              <a:gd name="connsiteY62" fmla="*/ 764360 h 950519"/>
              <a:gd name="connsiteX63" fmla="*/ 839392 w 989357"/>
              <a:gd name="connsiteY63" fmla="*/ 764360 h 950519"/>
              <a:gd name="connsiteX64" fmla="*/ 839392 w 989357"/>
              <a:gd name="connsiteY64" fmla="*/ 764360 h 950519"/>
              <a:gd name="connsiteX65" fmla="*/ 839392 w 989357"/>
              <a:gd name="connsiteY65" fmla="*/ 764360 h 950519"/>
              <a:gd name="connsiteX66" fmla="*/ 962115 w 989357"/>
              <a:gd name="connsiteY66" fmla="*/ 599662 h 950519"/>
              <a:gd name="connsiteX67" fmla="*/ 963571 w 989357"/>
              <a:gd name="connsiteY67" fmla="*/ 596753 h 950519"/>
              <a:gd name="connsiteX68" fmla="*/ 995618 w 989357"/>
              <a:gd name="connsiteY68" fmla="*/ 431691 h 950519"/>
              <a:gd name="connsiteX69" fmla="*/ 997074 w 989357"/>
              <a:gd name="connsiteY69" fmla="*/ 430237 h 950519"/>
              <a:gd name="connsiteX70" fmla="*/ 664595 w 989357"/>
              <a:gd name="connsiteY70" fmla="*/ 939965 h 950519"/>
              <a:gd name="connsiteX71" fmla="*/ 532040 w 989357"/>
              <a:gd name="connsiteY71" fmla="*/ 765450 h 950519"/>
              <a:gd name="connsiteX72" fmla="*/ 816450 w 989357"/>
              <a:gd name="connsiteY72" fmla="*/ 770541 h 950519"/>
              <a:gd name="connsiteX73" fmla="*/ 664595 w 989357"/>
              <a:gd name="connsiteY73" fmla="*/ 939965 h 950519"/>
              <a:gd name="connsiteX74" fmla="*/ 275306 w 989357"/>
              <a:gd name="connsiteY74" fmla="*/ 219002 h 950519"/>
              <a:gd name="connsiteX75" fmla="*/ 275306 w 989357"/>
              <a:gd name="connsiteY75" fmla="*/ 219002 h 950519"/>
              <a:gd name="connsiteX76" fmla="*/ 275306 w 989357"/>
              <a:gd name="connsiteY76" fmla="*/ 218638 h 950519"/>
              <a:gd name="connsiteX77" fmla="*/ 275306 w 989357"/>
              <a:gd name="connsiteY77" fmla="*/ 180826 h 950519"/>
              <a:gd name="connsiteX78" fmla="*/ 488340 w 989357"/>
              <a:gd name="connsiteY78" fmla="*/ 402242 h 950519"/>
              <a:gd name="connsiteX79" fmla="*/ 251999 w 989357"/>
              <a:gd name="connsiteY79" fmla="*/ 590936 h 950519"/>
              <a:gd name="connsiteX80" fmla="*/ 275306 w 989357"/>
              <a:gd name="connsiteY80" fmla="*/ 219002 h 950519"/>
              <a:gd name="connsiteX81" fmla="*/ 425341 w 989357"/>
              <a:gd name="connsiteY81" fmla="*/ 146651 h 950519"/>
              <a:gd name="connsiteX82" fmla="*/ 484699 w 989357"/>
              <a:gd name="connsiteY82" fmla="*/ 377883 h 950519"/>
              <a:gd name="connsiteX83" fmla="*/ 282589 w 989357"/>
              <a:gd name="connsiteY83" fmla="*/ 167738 h 950519"/>
              <a:gd name="connsiteX84" fmla="*/ 425341 w 989357"/>
              <a:gd name="connsiteY84" fmla="*/ 146651 h 950519"/>
              <a:gd name="connsiteX85" fmla="*/ 441364 w 989357"/>
              <a:gd name="connsiteY85" fmla="*/ 149559 h 950519"/>
              <a:gd name="connsiteX86" fmla="*/ 670057 w 989357"/>
              <a:gd name="connsiteY86" fmla="*/ 226273 h 950519"/>
              <a:gd name="connsiteX87" fmla="*/ 502907 w 989357"/>
              <a:gd name="connsiteY87" fmla="*/ 388790 h 950519"/>
              <a:gd name="connsiteX88" fmla="*/ 441364 w 989357"/>
              <a:gd name="connsiteY88" fmla="*/ 149559 h 950519"/>
              <a:gd name="connsiteX89" fmla="*/ 741797 w 989357"/>
              <a:gd name="connsiteY89" fmla="*/ 535673 h 950519"/>
              <a:gd name="connsiteX90" fmla="*/ 509826 w 989357"/>
              <a:gd name="connsiteY90" fmla="*/ 402242 h 950519"/>
              <a:gd name="connsiteX91" fmla="*/ 679161 w 989357"/>
              <a:gd name="connsiteY91" fmla="*/ 237544 h 950519"/>
              <a:gd name="connsiteX92" fmla="*/ 741797 w 989357"/>
              <a:gd name="connsiteY92" fmla="*/ 535673 h 950519"/>
              <a:gd name="connsiteX93" fmla="*/ 738884 w 989357"/>
              <a:gd name="connsiteY93" fmla="*/ 550943 h 950519"/>
              <a:gd name="connsiteX94" fmla="*/ 523664 w 989357"/>
              <a:gd name="connsiteY94" fmla="*/ 742545 h 950519"/>
              <a:gd name="connsiteX95" fmla="*/ 505820 w 989357"/>
              <a:gd name="connsiteY95" fmla="*/ 416785 h 950519"/>
              <a:gd name="connsiteX96" fmla="*/ 738884 w 989357"/>
              <a:gd name="connsiteY96" fmla="*/ 550943 h 950519"/>
              <a:gd name="connsiteX97" fmla="*/ 535682 w 989357"/>
              <a:gd name="connsiteY97" fmla="*/ 750908 h 950519"/>
              <a:gd name="connsiteX98" fmla="*/ 746531 w 989357"/>
              <a:gd name="connsiteY98" fmla="*/ 563304 h 950519"/>
              <a:gd name="connsiteX99" fmla="*/ 823005 w 989357"/>
              <a:gd name="connsiteY99" fmla="*/ 755998 h 950519"/>
              <a:gd name="connsiteX100" fmla="*/ 535682 w 989357"/>
              <a:gd name="connsiteY100" fmla="*/ 750908 h 950519"/>
              <a:gd name="connsiteX101" fmla="*/ 755635 w 989357"/>
              <a:gd name="connsiteY101" fmla="*/ 530583 h 950519"/>
              <a:gd name="connsiteX102" fmla="*/ 693728 w 989357"/>
              <a:gd name="connsiteY102" fmla="*/ 235726 h 950519"/>
              <a:gd name="connsiteX103" fmla="*/ 884184 w 989357"/>
              <a:gd name="connsiteY103" fmla="*/ 321165 h 950519"/>
              <a:gd name="connsiteX104" fmla="*/ 755635 w 989357"/>
              <a:gd name="connsiteY104" fmla="*/ 530583 h 950519"/>
              <a:gd name="connsiteX105" fmla="*/ 895473 w 989357"/>
              <a:gd name="connsiteY105" fmla="*/ 330255 h 950519"/>
              <a:gd name="connsiteX106" fmla="*/ 978502 w 989357"/>
              <a:gd name="connsiteY106" fmla="*/ 427328 h 950519"/>
              <a:gd name="connsiteX107" fmla="*/ 772023 w 989357"/>
              <a:gd name="connsiteY107" fmla="*/ 532037 h 950519"/>
              <a:gd name="connsiteX108" fmla="*/ 895473 w 989357"/>
              <a:gd name="connsiteY108" fmla="*/ 330255 h 950519"/>
              <a:gd name="connsiteX109" fmla="*/ 768745 w 989357"/>
              <a:gd name="connsiteY109" fmla="*/ 220819 h 950519"/>
              <a:gd name="connsiteX110" fmla="*/ 773115 w 989357"/>
              <a:gd name="connsiteY110" fmla="*/ 218638 h 950519"/>
              <a:gd name="connsiteX111" fmla="*/ 876537 w 989357"/>
              <a:gd name="connsiteY111" fmla="*/ 113929 h 950519"/>
              <a:gd name="connsiteX112" fmla="*/ 886734 w 989357"/>
              <a:gd name="connsiteY112" fmla="*/ 306259 h 950519"/>
              <a:gd name="connsiteX113" fmla="*/ 710843 w 989357"/>
              <a:gd name="connsiteY113" fmla="*/ 227364 h 950519"/>
              <a:gd name="connsiteX114" fmla="*/ 768745 w 989357"/>
              <a:gd name="connsiteY114" fmla="*/ 220819 h 950519"/>
              <a:gd name="connsiteX115" fmla="*/ 543693 w 989357"/>
              <a:gd name="connsiteY115" fmla="*/ 50304 h 950519"/>
              <a:gd name="connsiteX116" fmla="*/ 683532 w 989357"/>
              <a:gd name="connsiteY116" fmla="*/ 16492 h 950519"/>
              <a:gd name="connsiteX117" fmla="*/ 676976 w 989357"/>
              <a:gd name="connsiteY117" fmla="*/ 213184 h 950519"/>
              <a:gd name="connsiteX118" fmla="*/ 445370 w 989357"/>
              <a:gd name="connsiteY118" fmla="*/ 135380 h 950519"/>
              <a:gd name="connsiteX119" fmla="*/ 543693 w 989357"/>
              <a:gd name="connsiteY119" fmla="*/ 50304 h 950519"/>
              <a:gd name="connsiteX120" fmla="*/ 384919 w 989357"/>
              <a:gd name="connsiteY120" fmla="*/ 56121 h 950519"/>
              <a:gd name="connsiteX121" fmla="*/ 420242 w 989357"/>
              <a:gd name="connsiteY121" fmla="*/ 132471 h 950519"/>
              <a:gd name="connsiteX122" fmla="*/ 288780 w 989357"/>
              <a:gd name="connsiteY122" fmla="*/ 152104 h 950519"/>
              <a:gd name="connsiteX123" fmla="*/ 384919 w 989357"/>
              <a:gd name="connsiteY123" fmla="*/ 56121 h 950519"/>
              <a:gd name="connsiteX124" fmla="*/ 157682 w 989357"/>
              <a:gd name="connsiteY124" fmla="*/ 285172 h 950519"/>
              <a:gd name="connsiteX125" fmla="*/ 259647 w 989357"/>
              <a:gd name="connsiteY125" fmla="*/ 230999 h 950519"/>
              <a:gd name="connsiteX126" fmla="*/ 237433 w 989357"/>
              <a:gd name="connsiteY126" fmla="*/ 585119 h 950519"/>
              <a:gd name="connsiteX127" fmla="*/ 77930 w 989357"/>
              <a:gd name="connsiteY127" fmla="*/ 353159 h 950519"/>
              <a:gd name="connsiteX128" fmla="*/ 157682 w 989357"/>
              <a:gd name="connsiteY128" fmla="*/ 285172 h 950519"/>
              <a:gd name="connsiteX129" fmla="*/ 133647 w 989357"/>
              <a:gd name="connsiteY129" fmla="*/ 694190 h 950519"/>
              <a:gd name="connsiteX130" fmla="*/ 19664 w 989357"/>
              <a:gd name="connsiteY130" fmla="*/ 694190 h 950519"/>
              <a:gd name="connsiteX131" fmla="*/ 14930 w 989357"/>
              <a:gd name="connsiteY131" fmla="*/ 482228 h 950519"/>
              <a:gd name="connsiteX132" fmla="*/ 69555 w 989357"/>
              <a:gd name="connsiteY132" fmla="*/ 366612 h 950519"/>
              <a:gd name="connsiteX133" fmla="*/ 233791 w 989357"/>
              <a:gd name="connsiteY133" fmla="*/ 605842 h 950519"/>
              <a:gd name="connsiteX134" fmla="*/ 133647 w 989357"/>
              <a:gd name="connsiteY134" fmla="*/ 694190 h 950519"/>
              <a:gd name="connsiteX135" fmla="*/ 386739 w 989357"/>
              <a:gd name="connsiteY135" fmla="*/ 644744 h 950519"/>
              <a:gd name="connsiteX136" fmla="*/ 384554 w 989357"/>
              <a:gd name="connsiteY136" fmla="*/ 643654 h 950519"/>
              <a:gd name="connsiteX137" fmla="*/ 258919 w 989357"/>
              <a:gd name="connsiteY137" fmla="*/ 604024 h 950519"/>
              <a:gd name="connsiteX138" fmla="*/ 491254 w 989357"/>
              <a:gd name="connsiteY138" fmla="*/ 418603 h 950519"/>
              <a:gd name="connsiteX139" fmla="*/ 509098 w 989357"/>
              <a:gd name="connsiteY139" fmla="*/ 742545 h 950519"/>
              <a:gd name="connsiteX140" fmla="*/ 386739 w 989357"/>
              <a:gd name="connsiteY140" fmla="*/ 644744 h 950519"/>
              <a:gd name="connsiteX141" fmla="*/ 522207 w 989357"/>
              <a:gd name="connsiteY141" fmla="*/ 776721 h 950519"/>
              <a:gd name="connsiteX142" fmla="*/ 649664 w 989357"/>
              <a:gd name="connsiteY142" fmla="*/ 943964 h 950519"/>
              <a:gd name="connsiteX143" fmla="*/ 513832 w 989357"/>
              <a:gd name="connsiteY143" fmla="*/ 943964 h 950519"/>
              <a:gd name="connsiteX144" fmla="*/ 522207 w 989357"/>
              <a:gd name="connsiteY144" fmla="*/ 776721 h 950519"/>
              <a:gd name="connsiteX145" fmla="*/ 951190 w 989357"/>
              <a:gd name="connsiteY145" fmla="*/ 591663 h 950519"/>
              <a:gd name="connsiteX146" fmla="*/ 835387 w 989357"/>
              <a:gd name="connsiteY146" fmla="*/ 747272 h 950519"/>
              <a:gd name="connsiteX147" fmla="*/ 758912 w 989357"/>
              <a:gd name="connsiteY147" fmla="*/ 554942 h 950519"/>
              <a:gd name="connsiteX148" fmla="*/ 979959 w 989357"/>
              <a:gd name="connsiteY148" fmla="*/ 442962 h 950519"/>
              <a:gd name="connsiteX149" fmla="*/ 951190 w 989357"/>
              <a:gd name="connsiteY149" fmla="*/ 591663 h 95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989357" h="950519">
                <a:moveTo>
                  <a:pt x="997074" y="430237"/>
                </a:moveTo>
                <a:cubicBezTo>
                  <a:pt x="997074" y="429510"/>
                  <a:pt x="997074" y="429146"/>
                  <a:pt x="997074" y="428419"/>
                </a:cubicBezTo>
                <a:cubicBezTo>
                  <a:pt x="997074" y="428056"/>
                  <a:pt x="996710" y="427692"/>
                  <a:pt x="996710" y="427328"/>
                </a:cubicBezTo>
                <a:cubicBezTo>
                  <a:pt x="996710" y="426965"/>
                  <a:pt x="996710" y="426601"/>
                  <a:pt x="996346" y="426601"/>
                </a:cubicBezTo>
                <a:cubicBezTo>
                  <a:pt x="996346" y="426238"/>
                  <a:pt x="995982" y="426238"/>
                  <a:pt x="995618" y="425874"/>
                </a:cubicBezTo>
                <a:cubicBezTo>
                  <a:pt x="995618" y="425510"/>
                  <a:pt x="995253" y="425510"/>
                  <a:pt x="995253" y="425147"/>
                </a:cubicBezTo>
                <a:lnTo>
                  <a:pt x="901300" y="315348"/>
                </a:lnTo>
                <a:lnTo>
                  <a:pt x="890011" y="96841"/>
                </a:lnTo>
                <a:cubicBezTo>
                  <a:pt x="890011" y="93933"/>
                  <a:pt x="888190" y="91388"/>
                  <a:pt x="885277" y="90297"/>
                </a:cubicBezTo>
                <a:cubicBezTo>
                  <a:pt x="882728" y="89206"/>
                  <a:pt x="879450" y="89933"/>
                  <a:pt x="877629" y="92115"/>
                </a:cubicBezTo>
                <a:lnTo>
                  <a:pt x="764375" y="206640"/>
                </a:lnTo>
                <a:lnTo>
                  <a:pt x="691178" y="215002"/>
                </a:lnTo>
                <a:lnTo>
                  <a:pt x="698098" y="7402"/>
                </a:lnTo>
                <a:cubicBezTo>
                  <a:pt x="698098" y="5221"/>
                  <a:pt x="697005" y="3040"/>
                  <a:pt x="695549" y="1586"/>
                </a:cubicBezTo>
                <a:cubicBezTo>
                  <a:pt x="693728" y="131"/>
                  <a:pt x="691543" y="-232"/>
                  <a:pt x="689358" y="131"/>
                </a:cubicBezTo>
                <a:cubicBezTo>
                  <a:pt x="679890" y="2676"/>
                  <a:pt x="540051" y="36125"/>
                  <a:pt x="538595" y="36488"/>
                </a:cubicBezTo>
                <a:cubicBezTo>
                  <a:pt x="537502" y="36852"/>
                  <a:pt x="536410" y="37216"/>
                  <a:pt x="535682" y="37943"/>
                </a:cubicBezTo>
                <a:lnTo>
                  <a:pt x="433716" y="126290"/>
                </a:lnTo>
                <a:lnTo>
                  <a:pt x="394023" y="40488"/>
                </a:lnTo>
                <a:cubicBezTo>
                  <a:pt x="392930" y="38306"/>
                  <a:pt x="391109" y="36852"/>
                  <a:pt x="388560" y="36488"/>
                </a:cubicBezTo>
                <a:cubicBezTo>
                  <a:pt x="386375" y="36125"/>
                  <a:pt x="383826" y="36852"/>
                  <a:pt x="382005" y="38670"/>
                </a:cubicBezTo>
                <a:lnTo>
                  <a:pt x="262925" y="157558"/>
                </a:lnTo>
                <a:cubicBezTo>
                  <a:pt x="262925" y="157558"/>
                  <a:pt x="262925" y="157921"/>
                  <a:pt x="262561" y="157921"/>
                </a:cubicBezTo>
                <a:cubicBezTo>
                  <a:pt x="262196" y="158285"/>
                  <a:pt x="261832" y="159012"/>
                  <a:pt x="261468" y="159739"/>
                </a:cubicBezTo>
                <a:cubicBezTo>
                  <a:pt x="261468" y="159739"/>
                  <a:pt x="261104" y="160103"/>
                  <a:pt x="261104" y="160103"/>
                </a:cubicBezTo>
                <a:cubicBezTo>
                  <a:pt x="261104" y="160103"/>
                  <a:pt x="261104" y="160103"/>
                  <a:pt x="261104" y="160466"/>
                </a:cubicBezTo>
                <a:cubicBezTo>
                  <a:pt x="260740" y="161194"/>
                  <a:pt x="260740" y="161921"/>
                  <a:pt x="260740" y="162648"/>
                </a:cubicBezTo>
                <a:cubicBezTo>
                  <a:pt x="260740" y="162648"/>
                  <a:pt x="260740" y="162648"/>
                  <a:pt x="260740" y="162648"/>
                </a:cubicBezTo>
                <a:lnTo>
                  <a:pt x="260740" y="214275"/>
                </a:lnTo>
                <a:lnTo>
                  <a:pt x="150398" y="272810"/>
                </a:lnTo>
                <a:cubicBezTo>
                  <a:pt x="150034" y="273174"/>
                  <a:pt x="149306" y="273537"/>
                  <a:pt x="148942" y="273537"/>
                </a:cubicBezTo>
                <a:lnTo>
                  <a:pt x="63728" y="346252"/>
                </a:lnTo>
                <a:cubicBezTo>
                  <a:pt x="63364" y="346615"/>
                  <a:pt x="63364" y="346615"/>
                  <a:pt x="63000" y="346979"/>
                </a:cubicBezTo>
                <a:cubicBezTo>
                  <a:pt x="62636" y="347343"/>
                  <a:pt x="62271" y="347706"/>
                  <a:pt x="61907" y="348433"/>
                </a:cubicBezTo>
                <a:cubicBezTo>
                  <a:pt x="61907" y="348433"/>
                  <a:pt x="61543" y="348797"/>
                  <a:pt x="61543" y="348797"/>
                </a:cubicBezTo>
                <a:lnTo>
                  <a:pt x="728" y="477501"/>
                </a:lnTo>
                <a:cubicBezTo>
                  <a:pt x="364" y="478592"/>
                  <a:pt x="0" y="479683"/>
                  <a:pt x="0" y="480773"/>
                </a:cubicBezTo>
                <a:lnTo>
                  <a:pt x="4734" y="701825"/>
                </a:lnTo>
                <a:cubicBezTo>
                  <a:pt x="4734" y="705825"/>
                  <a:pt x="8012" y="709097"/>
                  <a:pt x="12017" y="709097"/>
                </a:cubicBezTo>
                <a:lnTo>
                  <a:pt x="135832" y="709097"/>
                </a:lnTo>
                <a:cubicBezTo>
                  <a:pt x="137653" y="709097"/>
                  <a:pt x="139474" y="708370"/>
                  <a:pt x="140566" y="707279"/>
                </a:cubicBezTo>
                <a:lnTo>
                  <a:pt x="244353" y="615295"/>
                </a:lnTo>
                <a:lnTo>
                  <a:pt x="377636" y="657469"/>
                </a:lnTo>
                <a:lnTo>
                  <a:pt x="507277" y="761088"/>
                </a:lnTo>
                <a:lnTo>
                  <a:pt x="497809" y="951599"/>
                </a:lnTo>
                <a:cubicBezTo>
                  <a:pt x="497809" y="953417"/>
                  <a:pt x="498537" y="955599"/>
                  <a:pt x="499630" y="957053"/>
                </a:cubicBezTo>
                <a:cubicBezTo>
                  <a:pt x="501086" y="958507"/>
                  <a:pt x="502907" y="959234"/>
                  <a:pt x="505092" y="959234"/>
                </a:cubicBezTo>
                <a:lnTo>
                  <a:pt x="663138" y="959234"/>
                </a:lnTo>
                <a:cubicBezTo>
                  <a:pt x="663138" y="959234"/>
                  <a:pt x="663138" y="959234"/>
                  <a:pt x="663138" y="959234"/>
                </a:cubicBezTo>
                <a:cubicBezTo>
                  <a:pt x="663138" y="959234"/>
                  <a:pt x="663138" y="959234"/>
                  <a:pt x="663138" y="959234"/>
                </a:cubicBezTo>
                <a:cubicBezTo>
                  <a:pt x="664231" y="959234"/>
                  <a:pt x="664959" y="958871"/>
                  <a:pt x="665688" y="958507"/>
                </a:cubicBezTo>
                <a:cubicBezTo>
                  <a:pt x="666052" y="958507"/>
                  <a:pt x="666052" y="958144"/>
                  <a:pt x="666416" y="958144"/>
                </a:cubicBezTo>
                <a:cubicBezTo>
                  <a:pt x="666780" y="958144"/>
                  <a:pt x="667144" y="957780"/>
                  <a:pt x="667508" y="957780"/>
                </a:cubicBezTo>
                <a:cubicBezTo>
                  <a:pt x="667873" y="957780"/>
                  <a:pt x="667873" y="957417"/>
                  <a:pt x="667873" y="957053"/>
                </a:cubicBezTo>
                <a:cubicBezTo>
                  <a:pt x="667873" y="957053"/>
                  <a:pt x="668237" y="956689"/>
                  <a:pt x="668237" y="956689"/>
                </a:cubicBezTo>
                <a:lnTo>
                  <a:pt x="834294" y="770904"/>
                </a:lnTo>
                <a:cubicBezTo>
                  <a:pt x="834659" y="770904"/>
                  <a:pt x="835023" y="770904"/>
                  <a:pt x="835023" y="770904"/>
                </a:cubicBezTo>
                <a:cubicBezTo>
                  <a:pt x="836115" y="770541"/>
                  <a:pt x="836844" y="769813"/>
                  <a:pt x="837208" y="769450"/>
                </a:cubicBezTo>
                <a:cubicBezTo>
                  <a:pt x="837208" y="769450"/>
                  <a:pt x="837208" y="769086"/>
                  <a:pt x="837572" y="769086"/>
                </a:cubicBezTo>
                <a:cubicBezTo>
                  <a:pt x="837936" y="768723"/>
                  <a:pt x="838300" y="767995"/>
                  <a:pt x="838664" y="767632"/>
                </a:cubicBezTo>
                <a:cubicBezTo>
                  <a:pt x="838664" y="767268"/>
                  <a:pt x="839028" y="767268"/>
                  <a:pt x="839028" y="766905"/>
                </a:cubicBezTo>
                <a:cubicBezTo>
                  <a:pt x="839392" y="766178"/>
                  <a:pt x="839392" y="765450"/>
                  <a:pt x="839392" y="764723"/>
                </a:cubicBezTo>
                <a:cubicBezTo>
                  <a:pt x="839392" y="764723"/>
                  <a:pt x="839392" y="764360"/>
                  <a:pt x="839392" y="764360"/>
                </a:cubicBezTo>
                <a:cubicBezTo>
                  <a:pt x="839392" y="764360"/>
                  <a:pt x="839392" y="764360"/>
                  <a:pt x="839392" y="764360"/>
                </a:cubicBezTo>
                <a:cubicBezTo>
                  <a:pt x="839392" y="764360"/>
                  <a:pt x="839392" y="764360"/>
                  <a:pt x="839392" y="764360"/>
                </a:cubicBezTo>
                <a:cubicBezTo>
                  <a:pt x="839392" y="764360"/>
                  <a:pt x="839392" y="764360"/>
                  <a:pt x="839392" y="764360"/>
                </a:cubicBezTo>
                <a:lnTo>
                  <a:pt x="962115" y="599662"/>
                </a:lnTo>
                <a:cubicBezTo>
                  <a:pt x="962843" y="598934"/>
                  <a:pt x="963207" y="597844"/>
                  <a:pt x="963571" y="596753"/>
                </a:cubicBezTo>
                <a:lnTo>
                  <a:pt x="995618" y="431691"/>
                </a:lnTo>
                <a:cubicBezTo>
                  <a:pt x="997074" y="430600"/>
                  <a:pt x="997074" y="430600"/>
                  <a:pt x="997074" y="430237"/>
                </a:cubicBezTo>
                <a:close/>
                <a:moveTo>
                  <a:pt x="664595" y="939965"/>
                </a:moveTo>
                <a:lnTo>
                  <a:pt x="532040" y="765450"/>
                </a:lnTo>
                <a:lnTo>
                  <a:pt x="816450" y="770541"/>
                </a:lnTo>
                <a:lnTo>
                  <a:pt x="664595" y="939965"/>
                </a:lnTo>
                <a:close/>
                <a:moveTo>
                  <a:pt x="275306" y="219002"/>
                </a:moveTo>
                <a:cubicBezTo>
                  <a:pt x="275306" y="218638"/>
                  <a:pt x="275306" y="218638"/>
                  <a:pt x="275306" y="219002"/>
                </a:cubicBezTo>
                <a:cubicBezTo>
                  <a:pt x="275306" y="218638"/>
                  <a:pt x="275306" y="218638"/>
                  <a:pt x="275306" y="218638"/>
                </a:cubicBezTo>
                <a:lnTo>
                  <a:pt x="275306" y="180826"/>
                </a:lnTo>
                <a:lnTo>
                  <a:pt x="488340" y="402242"/>
                </a:lnTo>
                <a:lnTo>
                  <a:pt x="251999" y="590936"/>
                </a:lnTo>
                <a:lnTo>
                  <a:pt x="275306" y="219002"/>
                </a:lnTo>
                <a:close/>
                <a:moveTo>
                  <a:pt x="425341" y="146651"/>
                </a:moveTo>
                <a:lnTo>
                  <a:pt x="484699" y="377883"/>
                </a:lnTo>
                <a:lnTo>
                  <a:pt x="282589" y="167738"/>
                </a:lnTo>
                <a:lnTo>
                  <a:pt x="425341" y="146651"/>
                </a:lnTo>
                <a:close/>
                <a:moveTo>
                  <a:pt x="441364" y="149559"/>
                </a:moveTo>
                <a:lnTo>
                  <a:pt x="670057" y="226273"/>
                </a:lnTo>
                <a:lnTo>
                  <a:pt x="502907" y="388790"/>
                </a:lnTo>
                <a:lnTo>
                  <a:pt x="441364" y="149559"/>
                </a:lnTo>
                <a:close/>
                <a:moveTo>
                  <a:pt x="741797" y="535673"/>
                </a:moveTo>
                <a:lnTo>
                  <a:pt x="509826" y="402242"/>
                </a:lnTo>
                <a:lnTo>
                  <a:pt x="679161" y="237544"/>
                </a:lnTo>
                <a:lnTo>
                  <a:pt x="741797" y="535673"/>
                </a:lnTo>
                <a:close/>
                <a:moveTo>
                  <a:pt x="738884" y="550943"/>
                </a:moveTo>
                <a:lnTo>
                  <a:pt x="523664" y="742545"/>
                </a:lnTo>
                <a:lnTo>
                  <a:pt x="505820" y="416785"/>
                </a:lnTo>
                <a:lnTo>
                  <a:pt x="738884" y="550943"/>
                </a:lnTo>
                <a:close/>
                <a:moveTo>
                  <a:pt x="535682" y="750908"/>
                </a:moveTo>
                <a:lnTo>
                  <a:pt x="746531" y="563304"/>
                </a:lnTo>
                <a:lnTo>
                  <a:pt x="823005" y="755998"/>
                </a:lnTo>
                <a:lnTo>
                  <a:pt x="535682" y="750908"/>
                </a:lnTo>
                <a:close/>
                <a:moveTo>
                  <a:pt x="755635" y="530583"/>
                </a:moveTo>
                <a:lnTo>
                  <a:pt x="693728" y="235726"/>
                </a:lnTo>
                <a:lnTo>
                  <a:pt x="884184" y="321165"/>
                </a:lnTo>
                <a:lnTo>
                  <a:pt x="755635" y="530583"/>
                </a:lnTo>
                <a:close/>
                <a:moveTo>
                  <a:pt x="895473" y="330255"/>
                </a:moveTo>
                <a:lnTo>
                  <a:pt x="978502" y="427328"/>
                </a:lnTo>
                <a:lnTo>
                  <a:pt x="772023" y="532037"/>
                </a:lnTo>
                <a:lnTo>
                  <a:pt x="895473" y="330255"/>
                </a:lnTo>
                <a:close/>
                <a:moveTo>
                  <a:pt x="768745" y="220819"/>
                </a:moveTo>
                <a:cubicBezTo>
                  <a:pt x="770566" y="220456"/>
                  <a:pt x="772023" y="219729"/>
                  <a:pt x="773115" y="218638"/>
                </a:cubicBezTo>
                <a:lnTo>
                  <a:pt x="876537" y="113929"/>
                </a:lnTo>
                <a:lnTo>
                  <a:pt x="886734" y="306259"/>
                </a:lnTo>
                <a:lnTo>
                  <a:pt x="710843" y="227364"/>
                </a:lnTo>
                <a:lnTo>
                  <a:pt x="768745" y="220819"/>
                </a:lnTo>
                <a:close/>
                <a:moveTo>
                  <a:pt x="543693" y="50304"/>
                </a:moveTo>
                <a:cubicBezTo>
                  <a:pt x="558259" y="46668"/>
                  <a:pt x="652213" y="24127"/>
                  <a:pt x="683532" y="16492"/>
                </a:cubicBezTo>
                <a:lnTo>
                  <a:pt x="676976" y="213184"/>
                </a:lnTo>
                <a:lnTo>
                  <a:pt x="445370" y="135380"/>
                </a:lnTo>
                <a:lnTo>
                  <a:pt x="543693" y="50304"/>
                </a:lnTo>
                <a:close/>
                <a:moveTo>
                  <a:pt x="384919" y="56121"/>
                </a:moveTo>
                <a:lnTo>
                  <a:pt x="420242" y="132471"/>
                </a:lnTo>
                <a:lnTo>
                  <a:pt x="288780" y="152104"/>
                </a:lnTo>
                <a:lnTo>
                  <a:pt x="384919" y="56121"/>
                </a:lnTo>
                <a:close/>
                <a:moveTo>
                  <a:pt x="157682" y="285172"/>
                </a:moveTo>
                <a:lnTo>
                  <a:pt x="259647" y="230999"/>
                </a:lnTo>
                <a:lnTo>
                  <a:pt x="237433" y="585119"/>
                </a:lnTo>
                <a:lnTo>
                  <a:pt x="77930" y="353159"/>
                </a:lnTo>
                <a:lnTo>
                  <a:pt x="157682" y="285172"/>
                </a:lnTo>
                <a:close/>
                <a:moveTo>
                  <a:pt x="133647" y="694190"/>
                </a:moveTo>
                <a:lnTo>
                  <a:pt x="19664" y="694190"/>
                </a:lnTo>
                <a:lnTo>
                  <a:pt x="14930" y="482228"/>
                </a:lnTo>
                <a:lnTo>
                  <a:pt x="69555" y="366612"/>
                </a:lnTo>
                <a:lnTo>
                  <a:pt x="233791" y="605842"/>
                </a:lnTo>
                <a:lnTo>
                  <a:pt x="133647" y="694190"/>
                </a:lnTo>
                <a:close/>
                <a:moveTo>
                  <a:pt x="386739" y="644744"/>
                </a:moveTo>
                <a:cubicBezTo>
                  <a:pt x="386011" y="644017"/>
                  <a:pt x="385283" y="643654"/>
                  <a:pt x="384554" y="643654"/>
                </a:cubicBezTo>
                <a:lnTo>
                  <a:pt x="258919" y="604024"/>
                </a:lnTo>
                <a:lnTo>
                  <a:pt x="491254" y="418603"/>
                </a:lnTo>
                <a:lnTo>
                  <a:pt x="509098" y="742545"/>
                </a:lnTo>
                <a:lnTo>
                  <a:pt x="386739" y="644744"/>
                </a:lnTo>
                <a:close/>
                <a:moveTo>
                  <a:pt x="522207" y="776721"/>
                </a:moveTo>
                <a:lnTo>
                  <a:pt x="649664" y="943964"/>
                </a:lnTo>
                <a:lnTo>
                  <a:pt x="513832" y="943964"/>
                </a:lnTo>
                <a:lnTo>
                  <a:pt x="522207" y="776721"/>
                </a:lnTo>
                <a:close/>
                <a:moveTo>
                  <a:pt x="951190" y="591663"/>
                </a:moveTo>
                <a:lnTo>
                  <a:pt x="835387" y="747272"/>
                </a:lnTo>
                <a:lnTo>
                  <a:pt x="758912" y="554942"/>
                </a:lnTo>
                <a:lnTo>
                  <a:pt x="979959" y="442962"/>
                </a:lnTo>
                <a:lnTo>
                  <a:pt x="951190" y="591663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3C96B1-50CF-A04D-90D3-F70CEF6D8C76}"/>
              </a:ext>
            </a:extLst>
          </p:cNvPr>
          <p:cNvGrpSpPr/>
          <p:nvPr/>
        </p:nvGrpSpPr>
        <p:grpSpPr>
          <a:xfrm>
            <a:off x="-3629273" y="-737392"/>
            <a:ext cx="35875570" cy="13560132"/>
            <a:chOff x="-3647318" y="-526087"/>
            <a:chExt cx="35875570" cy="13560132"/>
          </a:xfrm>
          <a:solidFill>
            <a:schemeClr val="accent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9678574-A056-3644-8C7E-D9D940A9214D}"/>
                </a:ext>
              </a:extLst>
            </p:cNvPr>
            <p:cNvSpPr/>
            <p:nvPr/>
          </p:nvSpPr>
          <p:spPr>
            <a:xfrm>
              <a:off x="-55712" y="907009"/>
              <a:ext cx="585285" cy="292401"/>
            </a:xfrm>
            <a:custGeom>
              <a:avLst/>
              <a:gdLst>
                <a:gd name="connsiteX0" fmla="*/ 89834 w 209287"/>
                <a:gd name="connsiteY0" fmla="*/ 109072 h 104557"/>
                <a:gd name="connsiteX1" fmla="*/ 95296 w 209287"/>
                <a:gd name="connsiteY1" fmla="*/ 111617 h 104557"/>
                <a:gd name="connsiteX2" fmla="*/ 96389 w 209287"/>
                <a:gd name="connsiteY2" fmla="*/ 111617 h 104557"/>
                <a:gd name="connsiteX3" fmla="*/ 208187 w 209287"/>
                <a:gd name="connsiteY3" fmla="*/ 92347 h 104557"/>
                <a:gd name="connsiteX4" fmla="*/ 213649 w 209287"/>
                <a:gd name="connsiteY4" fmla="*/ 87621 h 104557"/>
                <a:gd name="connsiteX5" fmla="*/ 212192 w 209287"/>
                <a:gd name="connsiteY5" fmla="*/ 80349 h 104557"/>
                <a:gd name="connsiteX6" fmla="*/ 144094 w 209287"/>
                <a:gd name="connsiteY6" fmla="*/ 2545 h 104557"/>
                <a:gd name="connsiteX7" fmla="*/ 138632 w 209287"/>
                <a:gd name="connsiteY7" fmla="*/ 0 h 104557"/>
                <a:gd name="connsiteX8" fmla="*/ 7169 w 209287"/>
                <a:gd name="connsiteY8" fmla="*/ 0 h 104557"/>
                <a:gd name="connsiteX9" fmla="*/ 615 w 209287"/>
                <a:gd name="connsiteY9" fmla="*/ 4363 h 104557"/>
                <a:gd name="connsiteX10" fmla="*/ 1707 w 209287"/>
                <a:gd name="connsiteY10" fmla="*/ 12361 h 104557"/>
                <a:gd name="connsiteX11" fmla="*/ 89834 w 209287"/>
                <a:gd name="connsiteY11" fmla="*/ 109072 h 104557"/>
                <a:gd name="connsiteX12" fmla="*/ 135719 w 209287"/>
                <a:gd name="connsiteY12" fmla="*/ 14179 h 104557"/>
                <a:gd name="connsiteX13" fmla="*/ 192892 w 209287"/>
                <a:gd name="connsiteY13" fmla="*/ 79622 h 104557"/>
                <a:gd name="connsiteX14" fmla="*/ 97846 w 209287"/>
                <a:gd name="connsiteY14" fmla="*/ 95983 h 104557"/>
                <a:gd name="connsiteX15" fmla="*/ 23921 w 209287"/>
                <a:gd name="connsiteY15" fmla="*/ 14179 h 104557"/>
                <a:gd name="connsiteX16" fmla="*/ 135719 w 209287"/>
                <a:gd name="connsiteY16" fmla="*/ 14179 h 104557"/>
                <a:gd name="connsiteX17" fmla="*/ 135719 w 209287"/>
                <a:gd name="connsiteY17" fmla="*/ 14179 h 10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287" h="104557">
                  <a:moveTo>
                    <a:pt x="89834" y="109072"/>
                  </a:moveTo>
                  <a:cubicBezTo>
                    <a:pt x="91291" y="110526"/>
                    <a:pt x="93112" y="111617"/>
                    <a:pt x="95296" y="111617"/>
                  </a:cubicBezTo>
                  <a:cubicBezTo>
                    <a:pt x="95661" y="111617"/>
                    <a:pt x="96025" y="111617"/>
                    <a:pt x="96389" y="111617"/>
                  </a:cubicBezTo>
                  <a:lnTo>
                    <a:pt x="208187" y="92347"/>
                  </a:lnTo>
                  <a:cubicBezTo>
                    <a:pt x="210736" y="91984"/>
                    <a:pt x="212921" y="90166"/>
                    <a:pt x="213649" y="87621"/>
                  </a:cubicBezTo>
                  <a:cubicBezTo>
                    <a:pt x="214377" y="85076"/>
                    <a:pt x="214013" y="82531"/>
                    <a:pt x="212192" y="80349"/>
                  </a:cubicBezTo>
                  <a:lnTo>
                    <a:pt x="144094" y="2545"/>
                  </a:lnTo>
                  <a:cubicBezTo>
                    <a:pt x="142638" y="1091"/>
                    <a:pt x="140817" y="0"/>
                    <a:pt x="138632" y="0"/>
                  </a:cubicBezTo>
                  <a:lnTo>
                    <a:pt x="7169" y="0"/>
                  </a:lnTo>
                  <a:cubicBezTo>
                    <a:pt x="4256" y="0"/>
                    <a:pt x="1707" y="1818"/>
                    <a:pt x="615" y="4363"/>
                  </a:cubicBezTo>
                  <a:cubicBezTo>
                    <a:pt x="-478" y="6908"/>
                    <a:pt x="-114" y="10180"/>
                    <a:pt x="1707" y="12361"/>
                  </a:cubicBezTo>
                  <a:lnTo>
                    <a:pt x="89834" y="109072"/>
                  </a:lnTo>
                  <a:close/>
                  <a:moveTo>
                    <a:pt x="135719" y="14179"/>
                  </a:moveTo>
                  <a:lnTo>
                    <a:pt x="192892" y="79622"/>
                  </a:lnTo>
                  <a:lnTo>
                    <a:pt x="97846" y="95983"/>
                  </a:lnTo>
                  <a:lnTo>
                    <a:pt x="23921" y="14179"/>
                  </a:lnTo>
                  <a:lnTo>
                    <a:pt x="135719" y="14179"/>
                  </a:lnTo>
                  <a:lnTo>
                    <a:pt x="135719" y="1417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ADBC6F8-8B1A-4C46-8AA2-BD5AC1670CFC}"/>
                </a:ext>
              </a:extLst>
            </p:cNvPr>
            <p:cNvSpPr/>
            <p:nvPr/>
          </p:nvSpPr>
          <p:spPr>
            <a:xfrm>
              <a:off x="-489649" y="1259824"/>
              <a:ext cx="957741" cy="637967"/>
            </a:xfrm>
            <a:custGeom>
              <a:avLst/>
              <a:gdLst>
                <a:gd name="connsiteX0" fmla="*/ 4291 w 342469"/>
                <a:gd name="connsiteY0" fmla="*/ 159245 h 228124"/>
                <a:gd name="connsiteX1" fmla="*/ 159789 w 342469"/>
                <a:gd name="connsiteY1" fmla="*/ 231959 h 228124"/>
                <a:gd name="connsiteX2" fmla="*/ 160153 w 342469"/>
                <a:gd name="connsiteY2" fmla="*/ 231959 h 228124"/>
                <a:gd name="connsiteX3" fmla="*/ 163066 w 342469"/>
                <a:gd name="connsiteY3" fmla="*/ 232686 h 228124"/>
                <a:gd name="connsiteX4" fmla="*/ 163066 w 342469"/>
                <a:gd name="connsiteY4" fmla="*/ 232686 h 228124"/>
                <a:gd name="connsiteX5" fmla="*/ 163066 w 342469"/>
                <a:gd name="connsiteY5" fmla="*/ 232686 h 228124"/>
                <a:gd name="connsiteX6" fmla="*/ 163066 w 342469"/>
                <a:gd name="connsiteY6" fmla="*/ 232686 h 228124"/>
                <a:gd name="connsiteX7" fmla="*/ 164159 w 342469"/>
                <a:gd name="connsiteY7" fmla="*/ 232686 h 228124"/>
                <a:gd name="connsiteX8" fmla="*/ 164523 w 342469"/>
                <a:gd name="connsiteY8" fmla="*/ 232686 h 228124"/>
                <a:gd name="connsiteX9" fmla="*/ 166708 w 342469"/>
                <a:gd name="connsiteY9" fmla="*/ 231959 h 228124"/>
                <a:gd name="connsiteX10" fmla="*/ 167072 w 342469"/>
                <a:gd name="connsiteY10" fmla="*/ 231959 h 228124"/>
                <a:gd name="connsiteX11" fmla="*/ 167072 w 342469"/>
                <a:gd name="connsiteY11" fmla="*/ 231959 h 228124"/>
                <a:gd name="connsiteX12" fmla="*/ 342234 w 342469"/>
                <a:gd name="connsiteY12" fmla="*/ 122887 h 228124"/>
                <a:gd name="connsiteX13" fmla="*/ 345511 w 342469"/>
                <a:gd name="connsiteY13" fmla="*/ 116707 h 228124"/>
                <a:gd name="connsiteX14" fmla="*/ 345511 w 342469"/>
                <a:gd name="connsiteY14" fmla="*/ 46174 h 228124"/>
                <a:gd name="connsiteX15" fmla="*/ 339684 w 342469"/>
                <a:gd name="connsiteY15" fmla="*/ 38902 h 228124"/>
                <a:gd name="connsiteX16" fmla="*/ 135390 w 342469"/>
                <a:gd name="connsiteY16" fmla="*/ 0 h 228124"/>
                <a:gd name="connsiteX17" fmla="*/ 133205 w 342469"/>
                <a:gd name="connsiteY17" fmla="*/ 0 h 228124"/>
                <a:gd name="connsiteX18" fmla="*/ 133205 w 342469"/>
                <a:gd name="connsiteY18" fmla="*/ 0 h 228124"/>
                <a:gd name="connsiteX19" fmla="*/ 132841 w 342469"/>
                <a:gd name="connsiteY19" fmla="*/ 0 h 228124"/>
                <a:gd name="connsiteX20" fmla="*/ 130656 w 342469"/>
                <a:gd name="connsiteY20" fmla="*/ 727 h 228124"/>
                <a:gd name="connsiteX21" fmla="*/ 130291 w 342469"/>
                <a:gd name="connsiteY21" fmla="*/ 1091 h 228124"/>
                <a:gd name="connsiteX22" fmla="*/ 128471 w 342469"/>
                <a:gd name="connsiteY22" fmla="*/ 2545 h 228124"/>
                <a:gd name="connsiteX23" fmla="*/ 1742 w 342469"/>
                <a:gd name="connsiteY23" fmla="*/ 147974 h 228124"/>
                <a:gd name="connsiteX24" fmla="*/ 286 w 342469"/>
                <a:gd name="connsiteY24" fmla="*/ 154155 h 228124"/>
                <a:gd name="connsiteX25" fmla="*/ 4291 w 342469"/>
                <a:gd name="connsiteY25" fmla="*/ 159245 h 228124"/>
                <a:gd name="connsiteX26" fmla="*/ 330580 w 342469"/>
                <a:gd name="connsiteY26" fmla="*/ 112344 h 228124"/>
                <a:gd name="connsiteX27" fmla="*/ 168528 w 342469"/>
                <a:gd name="connsiteY27" fmla="*/ 213417 h 228124"/>
                <a:gd name="connsiteX28" fmla="*/ 142309 w 342469"/>
                <a:gd name="connsiteY28" fmla="*/ 15997 h 228124"/>
                <a:gd name="connsiteX29" fmla="*/ 330580 w 342469"/>
                <a:gd name="connsiteY29" fmla="*/ 51991 h 228124"/>
                <a:gd name="connsiteX30" fmla="*/ 330580 w 342469"/>
                <a:gd name="connsiteY30" fmla="*/ 112344 h 228124"/>
                <a:gd name="connsiteX31" fmla="*/ 128835 w 342469"/>
                <a:gd name="connsiteY31" fmla="*/ 23996 h 228124"/>
                <a:gd name="connsiteX32" fmla="*/ 153962 w 342469"/>
                <a:gd name="connsiteY32" fmla="*/ 213053 h 228124"/>
                <a:gd name="connsiteX33" fmla="*/ 19222 w 342469"/>
                <a:gd name="connsiteY33" fmla="*/ 150155 h 228124"/>
                <a:gd name="connsiteX34" fmla="*/ 128835 w 342469"/>
                <a:gd name="connsiteY34" fmla="*/ 23996 h 22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469" h="228124">
                  <a:moveTo>
                    <a:pt x="4291" y="159245"/>
                  </a:moveTo>
                  <a:lnTo>
                    <a:pt x="159789" y="231959"/>
                  </a:lnTo>
                  <a:cubicBezTo>
                    <a:pt x="159789" y="231959"/>
                    <a:pt x="159789" y="231959"/>
                    <a:pt x="160153" y="231959"/>
                  </a:cubicBezTo>
                  <a:cubicBezTo>
                    <a:pt x="160881" y="232323"/>
                    <a:pt x="161973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066" y="232686"/>
                    <a:pt x="163066" y="232686"/>
                    <a:pt x="163066" y="232686"/>
                  </a:cubicBezTo>
                  <a:cubicBezTo>
                    <a:pt x="163430" y="232686"/>
                    <a:pt x="163794" y="232686"/>
                    <a:pt x="164159" y="232686"/>
                  </a:cubicBezTo>
                  <a:cubicBezTo>
                    <a:pt x="164159" y="232686"/>
                    <a:pt x="164523" y="232686"/>
                    <a:pt x="164523" y="232686"/>
                  </a:cubicBezTo>
                  <a:cubicBezTo>
                    <a:pt x="165251" y="232686"/>
                    <a:pt x="165979" y="232323"/>
                    <a:pt x="166708" y="231959"/>
                  </a:cubicBezTo>
                  <a:cubicBezTo>
                    <a:pt x="166708" y="231959"/>
                    <a:pt x="167072" y="231959"/>
                    <a:pt x="167072" y="231959"/>
                  </a:cubicBezTo>
                  <a:cubicBezTo>
                    <a:pt x="167072" y="231959"/>
                    <a:pt x="167072" y="231959"/>
                    <a:pt x="167072" y="231959"/>
                  </a:cubicBezTo>
                  <a:lnTo>
                    <a:pt x="342234" y="122887"/>
                  </a:lnTo>
                  <a:cubicBezTo>
                    <a:pt x="344418" y="121433"/>
                    <a:pt x="345511" y="119252"/>
                    <a:pt x="345511" y="116707"/>
                  </a:cubicBezTo>
                  <a:lnTo>
                    <a:pt x="345511" y="46174"/>
                  </a:lnTo>
                  <a:cubicBezTo>
                    <a:pt x="345511" y="42538"/>
                    <a:pt x="342962" y="39629"/>
                    <a:pt x="339684" y="38902"/>
                  </a:cubicBezTo>
                  <a:lnTo>
                    <a:pt x="135390" y="0"/>
                  </a:lnTo>
                  <a:cubicBezTo>
                    <a:pt x="134661" y="0"/>
                    <a:pt x="133933" y="0"/>
                    <a:pt x="133205" y="0"/>
                  </a:cubicBezTo>
                  <a:cubicBezTo>
                    <a:pt x="133205" y="0"/>
                    <a:pt x="133205" y="0"/>
                    <a:pt x="133205" y="0"/>
                  </a:cubicBezTo>
                  <a:cubicBezTo>
                    <a:pt x="133205" y="0"/>
                    <a:pt x="132841" y="0"/>
                    <a:pt x="132841" y="0"/>
                  </a:cubicBezTo>
                  <a:cubicBezTo>
                    <a:pt x="132112" y="0"/>
                    <a:pt x="131384" y="364"/>
                    <a:pt x="130656" y="727"/>
                  </a:cubicBezTo>
                  <a:cubicBezTo>
                    <a:pt x="130656" y="727"/>
                    <a:pt x="130291" y="727"/>
                    <a:pt x="130291" y="1091"/>
                  </a:cubicBezTo>
                  <a:cubicBezTo>
                    <a:pt x="129563" y="1454"/>
                    <a:pt x="129199" y="1818"/>
                    <a:pt x="128471" y="2545"/>
                  </a:cubicBezTo>
                  <a:lnTo>
                    <a:pt x="1742" y="147974"/>
                  </a:lnTo>
                  <a:cubicBezTo>
                    <a:pt x="286" y="149792"/>
                    <a:pt x="-443" y="151973"/>
                    <a:pt x="286" y="154155"/>
                  </a:cubicBezTo>
                  <a:cubicBezTo>
                    <a:pt x="650" y="156336"/>
                    <a:pt x="2107" y="158154"/>
                    <a:pt x="4291" y="159245"/>
                  </a:cubicBezTo>
                  <a:close/>
                  <a:moveTo>
                    <a:pt x="330580" y="112344"/>
                  </a:moveTo>
                  <a:lnTo>
                    <a:pt x="168528" y="213417"/>
                  </a:lnTo>
                  <a:lnTo>
                    <a:pt x="142309" y="15997"/>
                  </a:lnTo>
                  <a:lnTo>
                    <a:pt x="330580" y="51991"/>
                  </a:lnTo>
                  <a:lnTo>
                    <a:pt x="330580" y="112344"/>
                  </a:lnTo>
                  <a:close/>
                  <a:moveTo>
                    <a:pt x="128835" y="23996"/>
                  </a:moveTo>
                  <a:lnTo>
                    <a:pt x="153962" y="213053"/>
                  </a:lnTo>
                  <a:lnTo>
                    <a:pt x="19222" y="150155"/>
                  </a:lnTo>
                  <a:lnTo>
                    <a:pt x="128835" y="23996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424E3C6-5D21-4B46-8A46-1112BEEE1B5D}"/>
                </a:ext>
              </a:extLst>
            </p:cNvPr>
            <p:cNvSpPr/>
            <p:nvPr/>
          </p:nvSpPr>
          <p:spPr>
            <a:xfrm>
              <a:off x="-3647318" y="673446"/>
              <a:ext cx="7183049" cy="12360599"/>
            </a:xfrm>
            <a:custGeom>
              <a:avLst/>
              <a:gdLst>
                <a:gd name="connsiteX0" fmla="*/ 2566162 w 2568523"/>
                <a:gd name="connsiteY0" fmla="*/ 2742788 h 4419916"/>
                <a:gd name="connsiteX1" fmla="*/ 2405567 w 2568523"/>
                <a:gd name="connsiteY1" fmla="*/ 2703886 h 4419916"/>
                <a:gd name="connsiteX2" fmla="*/ 2405567 w 2568523"/>
                <a:gd name="connsiteY2" fmla="*/ 2703886 h 4419916"/>
                <a:gd name="connsiteX3" fmla="*/ 2405567 w 2568523"/>
                <a:gd name="connsiteY3" fmla="*/ 2703886 h 4419916"/>
                <a:gd name="connsiteX4" fmla="*/ 2405203 w 2568523"/>
                <a:gd name="connsiteY4" fmla="*/ 2703886 h 4419916"/>
                <a:gd name="connsiteX5" fmla="*/ 2211105 w 2568523"/>
                <a:gd name="connsiteY5" fmla="*/ 2674800 h 4419916"/>
                <a:gd name="connsiteX6" fmla="*/ 1999163 w 2568523"/>
                <a:gd name="connsiteY6" fmla="*/ 2636625 h 4419916"/>
                <a:gd name="connsiteX7" fmla="*/ 1820723 w 2568523"/>
                <a:gd name="connsiteY7" fmla="*/ 2463565 h 4419916"/>
                <a:gd name="connsiteX8" fmla="*/ 1815261 w 2568523"/>
                <a:gd name="connsiteY8" fmla="*/ 2461384 h 4419916"/>
                <a:gd name="connsiteX9" fmla="*/ 1552700 w 2568523"/>
                <a:gd name="connsiteY9" fmla="*/ 2471200 h 4419916"/>
                <a:gd name="connsiteX10" fmla="*/ 1552700 w 2568523"/>
                <a:gd name="connsiteY10" fmla="*/ 2471200 h 4419916"/>
                <a:gd name="connsiteX11" fmla="*/ 1552700 w 2568523"/>
                <a:gd name="connsiteY11" fmla="*/ 2471200 h 4419916"/>
                <a:gd name="connsiteX12" fmla="*/ 1547602 w 2568523"/>
                <a:gd name="connsiteY12" fmla="*/ 2473381 h 4419916"/>
                <a:gd name="connsiteX13" fmla="*/ 1547602 w 2568523"/>
                <a:gd name="connsiteY13" fmla="*/ 2473381 h 4419916"/>
                <a:gd name="connsiteX14" fmla="*/ 1547602 w 2568523"/>
                <a:gd name="connsiteY14" fmla="*/ 2473381 h 4419916"/>
                <a:gd name="connsiteX15" fmla="*/ 1455469 w 2568523"/>
                <a:gd name="connsiteY15" fmla="*/ 2569728 h 4419916"/>
                <a:gd name="connsiteX16" fmla="*/ 1412134 w 2568523"/>
                <a:gd name="connsiteY16" fmla="*/ 2526463 h 4419916"/>
                <a:gd name="connsiteX17" fmla="*/ 1407036 w 2568523"/>
                <a:gd name="connsiteY17" fmla="*/ 2524282 h 4419916"/>
                <a:gd name="connsiteX18" fmla="*/ 1348041 w 2568523"/>
                <a:gd name="connsiteY18" fmla="*/ 2524282 h 4419916"/>
                <a:gd name="connsiteX19" fmla="*/ 1313446 w 2568523"/>
                <a:gd name="connsiteY19" fmla="*/ 2472291 h 4419916"/>
                <a:gd name="connsiteX20" fmla="*/ 1341487 w 2568523"/>
                <a:gd name="connsiteY20" fmla="*/ 2393395 h 4419916"/>
                <a:gd name="connsiteX21" fmla="*/ 1341487 w 2568523"/>
                <a:gd name="connsiteY21" fmla="*/ 2388669 h 4419916"/>
                <a:gd name="connsiteX22" fmla="*/ 1341487 w 2568523"/>
                <a:gd name="connsiteY22" fmla="*/ 2388669 h 4419916"/>
                <a:gd name="connsiteX23" fmla="*/ 1341122 w 2568523"/>
                <a:gd name="connsiteY23" fmla="*/ 2387942 h 4419916"/>
                <a:gd name="connsiteX24" fmla="*/ 1341122 w 2568523"/>
                <a:gd name="connsiteY24" fmla="*/ 2387942 h 4419916"/>
                <a:gd name="connsiteX25" fmla="*/ 1337845 w 2568523"/>
                <a:gd name="connsiteY25" fmla="*/ 2384670 h 4419916"/>
                <a:gd name="connsiteX26" fmla="*/ 1337845 w 2568523"/>
                <a:gd name="connsiteY26" fmla="*/ 2384670 h 4419916"/>
                <a:gd name="connsiteX27" fmla="*/ 1337845 w 2568523"/>
                <a:gd name="connsiteY27" fmla="*/ 2384670 h 4419916"/>
                <a:gd name="connsiteX28" fmla="*/ 1337845 w 2568523"/>
                <a:gd name="connsiteY28" fmla="*/ 2384670 h 4419916"/>
                <a:gd name="connsiteX29" fmla="*/ 1337117 w 2568523"/>
                <a:gd name="connsiteY29" fmla="*/ 2384306 h 4419916"/>
                <a:gd name="connsiteX30" fmla="*/ 1337117 w 2568523"/>
                <a:gd name="connsiteY30" fmla="*/ 2384306 h 4419916"/>
                <a:gd name="connsiteX31" fmla="*/ 1337117 w 2568523"/>
                <a:gd name="connsiteY31" fmla="*/ 2384306 h 4419916"/>
                <a:gd name="connsiteX32" fmla="*/ 1337117 w 2568523"/>
                <a:gd name="connsiteY32" fmla="*/ 2384306 h 4419916"/>
                <a:gd name="connsiteX33" fmla="*/ 1336024 w 2568523"/>
                <a:gd name="connsiteY33" fmla="*/ 2383943 h 4419916"/>
                <a:gd name="connsiteX34" fmla="*/ 1204198 w 2568523"/>
                <a:gd name="connsiteY34" fmla="*/ 2361401 h 4419916"/>
                <a:gd name="connsiteX35" fmla="*/ 1278487 w 2568523"/>
                <a:gd name="connsiteY35" fmla="*/ 2190159 h 4419916"/>
                <a:gd name="connsiteX36" fmla="*/ 1278123 w 2568523"/>
                <a:gd name="connsiteY36" fmla="*/ 2183978 h 4419916"/>
                <a:gd name="connsiteX37" fmla="*/ 1273024 w 2568523"/>
                <a:gd name="connsiteY37" fmla="*/ 2180342 h 4419916"/>
                <a:gd name="connsiteX38" fmla="*/ 1195094 w 2568523"/>
                <a:gd name="connsiteY38" fmla="*/ 2165799 h 4419916"/>
                <a:gd name="connsiteX39" fmla="*/ 1194001 w 2568523"/>
                <a:gd name="connsiteY39" fmla="*/ 2165799 h 4419916"/>
                <a:gd name="connsiteX40" fmla="*/ 1193637 w 2568523"/>
                <a:gd name="connsiteY40" fmla="*/ 2165799 h 4419916"/>
                <a:gd name="connsiteX41" fmla="*/ 1193273 w 2568523"/>
                <a:gd name="connsiteY41" fmla="*/ 2165799 h 4419916"/>
                <a:gd name="connsiteX42" fmla="*/ 1190724 w 2568523"/>
                <a:gd name="connsiteY42" fmla="*/ 2166163 h 4419916"/>
                <a:gd name="connsiteX43" fmla="*/ 1190360 w 2568523"/>
                <a:gd name="connsiteY43" fmla="*/ 2166527 h 4419916"/>
                <a:gd name="connsiteX44" fmla="*/ 1188539 w 2568523"/>
                <a:gd name="connsiteY44" fmla="*/ 2167617 h 4419916"/>
                <a:gd name="connsiteX45" fmla="*/ 1188175 w 2568523"/>
                <a:gd name="connsiteY45" fmla="*/ 2167981 h 4419916"/>
                <a:gd name="connsiteX46" fmla="*/ 1187810 w 2568523"/>
                <a:gd name="connsiteY46" fmla="*/ 2168344 h 4419916"/>
                <a:gd name="connsiteX47" fmla="*/ 1155036 w 2568523"/>
                <a:gd name="connsiteY47" fmla="*/ 2210519 h 4419916"/>
                <a:gd name="connsiteX48" fmla="*/ 1096406 w 2568523"/>
                <a:gd name="connsiteY48" fmla="*/ 2237423 h 4419916"/>
                <a:gd name="connsiteX49" fmla="*/ 1027215 w 2568523"/>
                <a:gd name="connsiteY49" fmla="*/ 2207246 h 4419916"/>
                <a:gd name="connsiteX50" fmla="*/ 1054527 w 2568523"/>
                <a:gd name="connsiteY50" fmla="*/ 2083632 h 4419916"/>
                <a:gd name="connsiteX51" fmla="*/ 1173972 w 2568523"/>
                <a:gd name="connsiteY51" fmla="*/ 1945474 h 4419916"/>
                <a:gd name="connsiteX52" fmla="*/ 1248990 w 2568523"/>
                <a:gd name="connsiteY52" fmla="*/ 1912753 h 4419916"/>
                <a:gd name="connsiteX53" fmla="*/ 1351683 w 2568523"/>
                <a:gd name="connsiteY53" fmla="*/ 1903664 h 4419916"/>
                <a:gd name="connsiteX54" fmla="*/ 1351683 w 2568523"/>
                <a:gd name="connsiteY54" fmla="*/ 2080360 h 4419916"/>
                <a:gd name="connsiteX55" fmla="*/ 1356053 w 2568523"/>
                <a:gd name="connsiteY55" fmla="*/ 2086904 h 4419916"/>
                <a:gd name="connsiteX56" fmla="*/ 1364065 w 2568523"/>
                <a:gd name="connsiteY56" fmla="*/ 2085450 h 4419916"/>
                <a:gd name="connsiteX57" fmla="*/ 1454013 w 2568523"/>
                <a:gd name="connsiteY57" fmla="*/ 2002919 h 4419916"/>
                <a:gd name="connsiteX58" fmla="*/ 1456198 w 2568523"/>
                <a:gd name="connsiteY58" fmla="*/ 1997465 h 4419916"/>
                <a:gd name="connsiteX59" fmla="*/ 1456198 w 2568523"/>
                <a:gd name="connsiteY59" fmla="*/ 1888757 h 4419916"/>
                <a:gd name="connsiteX60" fmla="*/ 1529030 w 2568523"/>
                <a:gd name="connsiteY60" fmla="*/ 1808771 h 4419916"/>
                <a:gd name="connsiteX61" fmla="*/ 1529030 w 2568523"/>
                <a:gd name="connsiteY61" fmla="*/ 1808771 h 4419916"/>
                <a:gd name="connsiteX62" fmla="*/ 1529394 w 2568523"/>
                <a:gd name="connsiteY62" fmla="*/ 1808408 h 4419916"/>
                <a:gd name="connsiteX63" fmla="*/ 1679064 w 2568523"/>
                <a:gd name="connsiteY63" fmla="*/ 1649527 h 4419916"/>
                <a:gd name="connsiteX64" fmla="*/ 1794504 w 2568523"/>
                <a:gd name="connsiteY64" fmla="*/ 1601535 h 4419916"/>
                <a:gd name="connsiteX65" fmla="*/ 1798145 w 2568523"/>
                <a:gd name="connsiteY65" fmla="*/ 1597899 h 4419916"/>
                <a:gd name="connsiteX66" fmla="*/ 1849492 w 2568523"/>
                <a:gd name="connsiteY66" fmla="*/ 1490282 h 4419916"/>
                <a:gd name="connsiteX67" fmla="*/ 1966388 w 2568523"/>
                <a:gd name="connsiteY67" fmla="*/ 1490282 h 4419916"/>
                <a:gd name="connsiteX68" fmla="*/ 1973671 w 2568523"/>
                <a:gd name="connsiteY68" fmla="*/ 1483011 h 4419916"/>
                <a:gd name="connsiteX69" fmla="*/ 1973671 w 2568523"/>
                <a:gd name="connsiteY69" fmla="*/ 1281228 h 4419916"/>
                <a:gd name="connsiteX70" fmla="*/ 2140457 w 2568523"/>
                <a:gd name="connsiteY70" fmla="*/ 1272503 h 4419916"/>
                <a:gd name="connsiteX71" fmla="*/ 2096030 w 2568523"/>
                <a:gd name="connsiteY71" fmla="*/ 1388118 h 4419916"/>
                <a:gd name="connsiteX72" fmla="*/ 2096758 w 2568523"/>
                <a:gd name="connsiteY72" fmla="*/ 1394663 h 4419916"/>
                <a:gd name="connsiteX73" fmla="*/ 2155024 w 2568523"/>
                <a:gd name="connsiteY73" fmla="*/ 1487010 h 4419916"/>
                <a:gd name="connsiteX74" fmla="*/ 2160486 w 2568523"/>
                <a:gd name="connsiteY74" fmla="*/ 1490282 h 4419916"/>
                <a:gd name="connsiteX75" fmla="*/ 2166313 w 2568523"/>
                <a:gd name="connsiteY75" fmla="*/ 1488101 h 4419916"/>
                <a:gd name="connsiteX76" fmla="*/ 2215110 w 2568523"/>
                <a:gd name="connsiteY76" fmla="*/ 1439382 h 4419916"/>
                <a:gd name="connsiteX77" fmla="*/ 2215839 w 2568523"/>
                <a:gd name="connsiteY77" fmla="*/ 1429929 h 4419916"/>
                <a:gd name="connsiteX78" fmla="*/ 2178330 w 2568523"/>
                <a:gd name="connsiteY78" fmla="*/ 1378302 h 4419916"/>
                <a:gd name="connsiteX79" fmla="*/ 2173960 w 2568523"/>
                <a:gd name="connsiteY79" fmla="*/ 1310314 h 4419916"/>
                <a:gd name="connsiteX80" fmla="*/ 2215839 w 2568523"/>
                <a:gd name="connsiteY80" fmla="*/ 1259050 h 4419916"/>
                <a:gd name="connsiteX81" fmla="*/ 2215110 w 2568523"/>
                <a:gd name="connsiteY81" fmla="*/ 1248870 h 4419916"/>
                <a:gd name="connsiteX82" fmla="*/ 2143371 w 2568523"/>
                <a:gd name="connsiteY82" fmla="*/ 1187063 h 4419916"/>
                <a:gd name="connsiteX83" fmla="*/ 2105498 w 2568523"/>
                <a:gd name="connsiteY83" fmla="*/ 1092171 h 4419916"/>
                <a:gd name="connsiteX84" fmla="*/ 2086197 w 2568523"/>
                <a:gd name="connsiteY84" fmla="*/ 986008 h 4419916"/>
                <a:gd name="connsiteX85" fmla="*/ 2082556 w 2568523"/>
                <a:gd name="connsiteY85" fmla="*/ 980918 h 4419916"/>
                <a:gd name="connsiteX86" fmla="*/ 1867700 w 2568523"/>
                <a:gd name="connsiteY86" fmla="*/ 854758 h 4419916"/>
                <a:gd name="connsiteX87" fmla="*/ 1944174 w 2568523"/>
                <a:gd name="connsiteY87" fmla="*/ 786770 h 4419916"/>
                <a:gd name="connsiteX88" fmla="*/ 2124798 w 2568523"/>
                <a:gd name="connsiteY88" fmla="*/ 862757 h 4419916"/>
                <a:gd name="connsiteX89" fmla="*/ 2132082 w 2568523"/>
                <a:gd name="connsiteY89" fmla="*/ 861666 h 4419916"/>
                <a:gd name="connsiteX90" fmla="*/ 2134631 w 2568523"/>
                <a:gd name="connsiteY90" fmla="*/ 854758 h 4419916"/>
                <a:gd name="connsiteX91" fmla="*/ 2111689 w 2568523"/>
                <a:gd name="connsiteY91" fmla="*/ 717691 h 4419916"/>
                <a:gd name="connsiteX92" fmla="*/ 2210012 w 2568523"/>
                <a:gd name="connsiteY92" fmla="*/ 717691 h 4419916"/>
                <a:gd name="connsiteX93" fmla="*/ 2215839 w 2568523"/>
                <a:gd name="connsiteY93" fmla="*/ 714783 h 4419916"/>
                <a:gd name="connsiteX94" fmla="*/ 2216931 w 2568523"/>
                <a:gd name="connsiteY94" fmla="*/ 708239 h 4419916"/>
                <a:gd name="connsiteX95" fmla="*/ 2187798 w 2568523"/>
                <a:gd name="connsiteY95" fmla="*/ 625708 h 4419916"/>
                <a:gd name="connsiteX96" fmla="*/ 2186706 w 2568523"/>
                <a:gd name="connsiteY96" fmla="*/ 623526 h 4419916"/>
                <a:gd name="connsiteX97" fmla="*/ 2122613 w 2568523"/>
                <a:gd name="connsiteY97" fmla="*/ 546085 h 4419916"/>
                <a:gd name="connsiteX98" fmla="*/ 2049781 w 2568523"/>
                <a:gd name="connsiteY98" fmla="*/ 468281 h 4419916"/>
                <a:gd name="connsiteX99" fmla="*/ 2047596 w 2568523"/>
                <a:gd name="connsiteY99" fmla="*/ 466827 h 4419916"/>
                <a:gd name="connsiteX100" fmla="*/ 1894284 w 2568523"/>
                <a:gd name="connsiteY100" fmla="*/ 395203 h 4419916"/>
                <a:gd name="connsiteX101" fmla="*/ 1837111 w 2568523"/>
                <a:gd name="connsiteY101" fmla="*/ 285768 h 4419916"/>
                <a:gd name="connsiteX102" fmla="*/ 1830556 w 2568523"/>
                <a:gd name="connsiteY102" fmla="*/ 281768 h 4419916"/>
                <a:gd name="connsiteX103" fmla="*/ 1830556 w 2568523"/>
                <a:gd name="connsiteY103" fmla="*/ 281768 h 4419916"/>
                <a:gd name="connsiteX104" fmla="*/ 1824001 w 2568523"/>
                <a:gd name="connsiteY104" fmla="*/ 285768 h 4419916"/>
                <a:gd name="connsiteX105" fmla="*/ 1736602 w 2568523"/>
                <a:gd name="connsiteY105" fmla="*/ 460646 h 4419916"/>
                <a:gd name="connsiteX106" fmla="*/ 1736966 w 2568523"/>
                <a:gd name="connsiteY106" fmla="*/ 467917 h 4419916"/>
                <a:gd name="connsiteX107" fmla="*/ 1743521 w 2568523"/>
                <a:gd name="connsiteY107" fmla="*/ 471189 h 4419916"/>
                <a:gd name="connsiteX108" fmla="*/ 1862238 w 2568523"/>
                <a:gd name="connsiteY108" fmla="*/ 467190 h 4419916"/>
                <a:gd name="connsiteX109" fmla="*/ 1710746 w 2568523"/>
                <a:gd name="connsiteY109" fmla="*/ 560992 h 4419916"/>
                <a:gd name="connsiteX110" fmla="*/ 1593122 w 2568523"/>
                <a:gd name="connsiteY110" fmla="*/ 420289 h 4419916"/>
                <a:gd name="connsiteX111" fmla="*/ 1592030 w 2568523"/>
                <a:gd name="connsiteY111" fmla="*/ 419562 h 4419916"/>
                <a:gd name="connsiteX112" fmla="*/ 1591666 w 2568523"/>
                <a:gd name="connsiteY112" fmla="*/ 419199 h 4419916"/>
                <a:gd name="connsiteX113" fmla="*/ 1586567 w 2568523"/>
                <a:gd name="connsiteY113" fmla="*/ 418108 h 4419916"/>
                <a:gd name="connsiteX114" fmla="*/ 1586203 w 2568523"/>
                <a:gd name="connsiteY114" fmla="*/ 418108 h 4419916"/>
                <a:gd name="connsiteX115" fmla="*/ 1585839 w 2568523"/>
                <a:gd name="connsiteY115" fmla="*/ 418472 h 4419916"/>
                <a:gd name="connsiteX116" fmla="*/ 1584747 w 2568523"/>
                <a:gd name="connsiteY116" fmla="*/ 418835 h 4419916"/>
                <a:gd name="connsiteX117" fmla="*/ 1321822 w 2568523"/>
                <a:gd name="connsiteY117" fmla="*/ 523907 h 4419916"/>
                <a:gd name="connsiteX118" fmla="*/ 1033406 w 2568523"/>
                <a:gd name="connsiteY118" fmla="*/ 240685 h 4419916"/>
                <a:gd name="connsiteX119" fmla="*/ 1033406 w 2568523"/>
                <a:gd name="connsiteY119" fmla="*/ 240685 h 4419916"/>
                <a:gd name="connsiteX120" fmla="*/ 1033042 w 2568523"/>
                <a:gd name="connsiteY120" fmla="*/ 240321 h 4419916"/>
                <a:gd name="connsiteX121" fmla="*/ 1032677 w 2568523"/>
                <a:gd name="connsiteY121" fmla="*/ 239958 h 4419916"/>
                <a:gd name="connsiteX122" fmla="*/ 1031585 w 2568523"/>
                <a:gd name="connsiteY122" fmla="*/ 239230 h 4419916"/>
                <a:gd name="connsiteX123" fmla="*/ 1030857 w 2568523"/>
                <a:gd name="connsiteY123" fmla="*/ 238867 h 4419916"/>
                <a:gd name="connsiteX124" fmla="*/ 1030128 w 2568523"/>
                <a:gd name="connsiteY124" fmla="*/ 238503 h 4419916"/>
                <a:gd name="connsiteX125" fmla="*/ 744990 w 2568523"/>
                <a:gd name="connsiteY125" fmla="*/ 170879 h 4419916"/>
                <a:gd name="connsiteX126" fmla="*/ 551984 w 2568523"/>
                <a:gd name="connsiteY126" fmla="*/ 2181 h 4419916"/>
                <a:gd name="connsiteX127" fmla="*/ 550892 w 2568523"/>
                <a:gd name="connsiteY127" fmla="*/ 1454 h 4419916"/>
                <a:gd name="connsiteX128" fmla="*/ 549799 w 2568523"/>
                <a:gd name="connsiteY128" fmla="*/ 727 h 4419916"/>
                <a:gd name="connsiteX129" fmla="*/ 548342 w 2568523"/>
                <a:gd name="connsiteY129" fmla="*/ 364 h 4419916"/>
                <a:gd name="connsiteX130" fmla="*/ 547250 w 2568523"/>
                <a:gd name="connsiteY130" fmla="*/ 0 h 4419916"/>
                <a:gd name="connsiteX131" fmla="*/ 546886 w 2568523"/>
                <a:gd name="connsiteY131" fmla="*/ 0 h 4419916"/>
                <a:gd name="connsiteX132" fmla="*/ 240626 w 2568523"/>
                <a:gd name="connsiteY132" fmla="*/ 0 h 4419916"/>
                <a:gd name="connsiteX133" fmla="*/ 234799 w 2568523"/>
                <a:gd name="connsiteY133" fmla="*/ 3272 h 4419916"/>
                <a:gd name="connsiteX134" fmla="*/ 234071 w 2568523"/>
                <a:gd name="connsiteY134" fmla="*/ 9816 h 4419916"/>
                <a:gd name="connsiteX135" fmla="*/ 304354 w 2568523"/>
                <a:gd name="connsiteY135" fmla="*/ 201419 h 4419916"/>
                <a:gd name="connsiteX136" fmla="*/ 122273 w 2568523"/>
                <a:gd name="connsiteY136" fmla="*/ 252683 h 4419916"/>
                <a:gd name="connsiteX137" fmla="*/ 117539 w 2568523"/>
                <a:gd name="connsiteY137" fmla="*/ 256682 h 4419916"/>
                <a:gd name="connsiteX138" fmla="*/ 39609 w 2568523"/>
                <a:gd name="connsiteY138" fmla="*/ 421744 h 4419916"/>
                <a:gd name="connsiteX139" fmla="*/ 39244 w 2568523"/>
                <a:gd name="connsiteY139" fmla="*/ 423198 h 4419916"/>
                <a:gd name="connsiteX140" fmla="*/ 279 w 2568523"/>
                <a:gd name="connsiteY140" fmla="*/ 588260 h 4419916"/>
                <a:gd name="connsiteX141" fmla="*/ 2100 w 2568523"/>
                <a:gd name="connsiteY141" fmla="*/ 594804 h 4419916"/>
                <a:gd name="connsiteX142" fmla="*/ 109163 w 2568523"/>
                <a:gd name="connsiteY142" fmla="*/ 711147 h 4419916"/>
                <a:gd name="connsiteX143" fmla="*/ 110984 w 2568523"/>
                <a:gd name="connsiteY143" fmla="*/ 712601 h 4419916"/>
                <a:gd name="connsiteX144" fmla="*/ 110984 w 2568523"/>
                <a:gd name="connsiteY144" fmla="*/ 712601 h 4419916"/>
                <a:gd name="connsiteX145" fmla="*/ 110984 w 2568523"/>
                <a:gd name="connsiteY145" fmla="*/ 712601 h 4419916"/>
                <a:gd name="connsiteX146" fmla="*/ 110984 w 2568523"/>
                <a:gd name="connsiteY146" fmla="*/ 712601 h 4419916"/>
                <a:gd name="connsiteX147" fmla="*/ 112805 w 2568523"/>
                <a:gd name="connsiteY147" fmla="*/ 713329 h 4419916"/>
                <a:gd name="connsiteX148" fmla="*/ 113533 w 2568523"/>
                <a:gd name="connsiteY148" fmla="*/ 713329 h 4419916"/>
                <a:gd name="connsiteX149" fmla="*/ 114262 w 2568523"/>
                <a:gd name="connsiteY149" fmla="*/ 713329 h 4419916"/>
                <a:gd name="connsiteX150" fmla="*/ 114990 w 2568523"/>
                <a:gd name="connsiteY150" fmla="*/ 713329 h 4419916"/>
                <a:gd name="connsiteX151" fmla="*/ 115718 w 2568523"/>
                <a:gd name="connsiteY151" fmla="*/ 713329 h 4419916"/>
                <a:gd name="connsiteX152" fmla="*/ 117903 w 2568523"/>
                <a:gd name="connsiteY152" fmla="*/ 712601 h 4419916"/>
                <a:gd name="connsiteX153" fmla="*/ 117903 w 2568523"/>
                <a:gd name="connsiteY153" fmla="*/ 712601 h 4419916"/>
                <a:gd name="connsiteX154" fmla="*/ 117903 w 2568523"/>
                <a:gd name="connsiteY154" fmla="*/ 712601 h 4419916"/>
                <a:gd name="connsiteX155" fmla="*/ 117903 w 2568523"/>
                <a:gd name="connsiteY155" fmla="*/ 712601 h 4419916"/>
                <a:gd name="connsiteX156" fmla="*/ 266481 w 2568523"/>
                <a:gd name="connsiteY156" fmla="*/ 626435 h 4419916"/>
                <a:gd name="connsiteX157" fmla="*/ 422342 w 2568523"/>
                <a:gd name="connsiteY157" fmla="*/ 650067 h 4419916"/>
                <a:gd name="connsiteX158" fmla="*/ 573834 w 2568523"/>
                <a:gd name="connsiteY158" fmla="*/ 777681 h 4419916"/>
                <a:gd name="connsiteX159" fmla="*/ 583302 w 2568523"/>
                <a:gd name="connsiteY159" fmla="*/ 1017275 h 4419916"/>
                <a:gd name="connsiteX160" fmla="*/ 584759 w 2568523"/>
                <a:gd name="connsiteY160" fmla="*/ 1021638 h 4419916"/>
                <a:gd name="connsiteX161" fmla="*/ 707481 w 2568523"/>
                <a:gd name="connsiteY161" fmla="*/ 1172520 h 4419916"/>
                <a:gd name="connsiteX162" fmla="*/ 559996 w 2568523"/>
                <a:gd name="connsiteY162" fmla="*/ 1376484 h 4419916"/>
                <a:gd name="connsiteX163" fmla="*/ 487163 w 2568523"/>
                <a:gd name="connsiteY163" fmla="*/ 1473558 h 4419916"/>
                <a:gd name="connsiteX164" fmla="*/ 485707 w 2568523"/>
                <a:gd name="connsiteY164" fmla="*/ 1477921 h 4419916"/>
                <a:gd name="connsiteX165" fmla="*/ 485707 w 2568523"/>
                <a:gd name="connsiteY165" fmla="*/ 1647709 h 4419916"/>
                <a:gd name="connsiteX166" fmla="*/ 486799 w 2568523"/>
                <a:gd name="connsiteY166" fmla="*/ 1651345 h 4419916"/>
                <a:gd name="connsiteX167" fmla="*/ 582938 w 2568523"/>
                <a:gd name="connsiteY167" fmla="*/ 1809862 h 4419916"/>
                <a:gd name="connsiteX168" fmla="*/ 582938 w 2568523"/>
                <a:gd name="connsiteY168" fmla="*/ 2026188 h 4419916"/>
                <a:gd name="connsiteX169" fmla="*/ 585123 w 2568523"/>
                <a:gd name="connsiteY169" fmla="*/ 2031278 h 4419916"/>
                <a:gd name="connsiteX170" fmla="*/ 652493 w 2568523"/>
                <a:gd name="connsiteY170" fmla="*/ 2098538 h 4419916"/>
                <a:gd name="connsiteX171" fmla="*/ 700562 w 2568523"/>
                <a:gd name="connsiteY171" fmla="*/ 2175616 h 4419916"/>
                <a:gd name="connsiteX172" fmla="*/ 702747 w 2568523"/>
                <a:gd name="connsiteY172" fmla="*/ 2177797 h 4419916"/>
                <a:gd name="connsiteX173" fmla="*/ 806533 w 2568523"/>
                <a:gd name="connsiteY173" fmla="*/ 2249421 h 4419916"/>
                <a:gd name="connsiteX174" fmla="*/ 806533 w 2568523"/>
                <a:gd name="connsiteY174" fmla="*/ 2249421 h 4419916"/>
                <a:gd name="connsiteX175" fmla="*/ 829475 w 2568523"/>
                <a:gd name="connsiteY175" fmla="*/ 2265418 h 4419916"/>
                <a:gd name="connsiteX176" fmla="*/ 1003909 w 2568523"/>
                <a:gd name="connsiteY176" fmla="*/ 2371945 h 4419916"/>
                <a:gd name="connsiteX177" fmla="*/ 1085845 w 2568523"/>
                <a:gd name="connsiteY177" fmla="*/ 2453748 h 4419916"/>
                <a:gd name="connsiteX178" fmla="*/ 1092036 w 2568523"/>
                <a:gd name="connsiteY178" fmla="*/ 2455930 h 4419916"/>
                <a:gd name="connsiteX179" fmla="*/ 1253724 w 2568523"/>
                <a:gd name="connsiteY179" fmla="*/ 2429026 h 4419916"/>
                <a:gd name="connsiteX180" fmla="*/ 1239886 w 2568523"/>
                <a:gd name="connsiteY180" fmla="*/ 2459929 h 4419916"/>
                <a:gd name="connsiteX181" fmla="*/ 1191452 w 2568523"/>
                <a:gd name="connsiteY181" fmla="*/ 2532280 h 4419916"/>
                <a:gd name="connsiteX182" fmla="*/ 1192545 w 2568523"/>
                <a:gd name="connsiteY182" fmla="*/ 2541733 h 4419916"/>
                <a:gd name="connsiteX183" fmla="*/ 1309076 w 2568523"/>
                <a:gd name="connsiteY183" fmla="*/ 2653350 h 4419916"/>
                <a:gd name="connsiteX184" fmla="*/ 1314539 w 2568523"/>
                <a:gd name="connsiteY184" fmla="*/ 2655531 h 4419916"/>
                <a:gd name="connsiteX185" fmla="*/ 1319637 w 2568523"/>
                <a:gd name="connsiteY185" fmla="*/ 2652622 h 4419916"/>
                <a:gd name="connsiteX186" fmla="*/ 1352047 w 2568523"/>
                <a:gd name="connsiteY186" fmla="*/ 2610812 h 4419916"/>
                <a:gd name="connsiteX187" fmla="*/ 1445637 w 2568523"/>
                <a:gd name="connsiteY187" fmla="*/ 2589724 h 4419916"/>
                <a:gd name="connsiteX188" fmla="*/ 1424515 w 2568523"/>
                <a:gd name="connsiteY188" fmla="*/ 2709340 h 4419916"/>
                <a:gd name="connsiteX189" fmla="*/ 1356417 w 2568523"/>
                <a:gd name="connsiteY189" fmla="*/ 2966749 h 4419916"/>
                <a:gd name="connsiteX190" fmla="*/ 1356053 w 2568523"/>
                <a:gd name="connsiteY190" fmla="*/ 2969294 h 4419916"/>
                <a:gd name="connsiteX191" fmla="*/ 1356053 w 2568523"/>
                <a:gd name="connsiteY191" fmla="*/ 2969294 h 4419916"/>
                <a:gd name="connsiteX192" fmla="*/ 1356053 w 2568523"/>
                <a:gd name="connsiteY192" fmla="*/ 2970021 h 4419916"/>
                <a:gd name="connsiteX193" fmla="*/ 1356417 w 2568523"/>
                <a:gd name="connsiteY193" fmla="*/ 2971839 h 4419916"/>
                <a:gd name="connsiteX194" fmla="*/ 1453648 w 2568523"/>
                <a:gd name="connsiteY194" fmla="*/ 3190346 h 4419916"/>
                <a:gd name="connsiteX195" fmla="*/ 1454013 w 2568523"/>
                <a:gd name="connsiteY195" fmla="*/ 3190709 h 4419916"/>
                <a:gd name="connsiteX196" fmla="*/ 1454741 w 2568523"/>
                <a:gd name="connsiteY196" fmla="*/ 3191436 h 4419916"/>
                <a:gd name="connsiteX197" fmla="*/ 1455469 w 2568523"/>
                <a:gd name="connsiteY197" fmla="*/ 3192527 h 4419916"/>
                <a:gd name="connsiteX198" fmla="*/ 1455833 w 2568523"/>
                <a:gd name="connsiteY198" fmla="*/ 3192890 h 4419916"/>
                <a:gd name="connsiteX199" fmla="*/ 1456562 w 2568523"/>
                <a:gd name="connsiteY199" fmla="*/ 3193254 h 4419916"/>
                <a:gd name="connsiteX200" fmla="*/ 1456926 w 2568523"/>
                <a:gd name="connsiteY200" fmla="*/ 3193618 h 4419916"/>
                <a:gd name="connsiteX201" fmla="*/ 1633544 w 2568523"/>
                <a:gd name="connsiteY201" fmla="*/ 3303053 h 4419916"/>
                <a:gd name="connsiteX202" fmla="*/ 1638278 w 2568523"/>
                <a:gd name="connsiteY202" fmla="*/ 3547373 h 4419916"/>
                <a:gd name="connsiteX203" fmla="*/ 1672145 w 2568523"/>
                <a:gd name="connsiteY203" fmla="*/ 3838231 h 4419916"/>
                <a:gd name="connsiteX204" fmla="*/ 1657579 w 2568523"/>
                <a:gd name="connsiteY204" fmla="*/ 4206530 h 4419916"/>
                <a:gd name="connsiteX205" fmla="*/ 1657579 w 2568523"/>
                <a:gd name="connsiteY205" fmla="*/ 4206893 h 4419916"/>
                <a:gd name="connsiteX206" fmla="*/ 1657579 w 2568523"/>
                <a:gd name="connsiteY206" fmla="*/ 4207621 h 4419916"/>
                <a:gd name="connsiteX207" fmla="*/ 1657943 w 2568523"/>
                <a:gd name="connsiteY207" fmla="*/ 4209802 h 4419916"/>
                <a:gd name="connsiteX208" fmla="*/ 1657943 w 2568523"/>
                <a:gd name="connsiteY208" fmla="*/ 4209802 h 4419916"/>
                <a:gd name="connsiteX209" fmla="*/ 1659400 w 2568523"/>
                <a:gd name="connsiteY209" fmla="*/ 4211983 h 4419916"/>
                <a:gd name="connsiteX210" fmla="*/ 1659764 w 2568523"/>
                <a:gd name="connsiteY210" fmla="*/ 4212347 h 4419916"/>
                <a:gd name="connsiteX211" fmla="*/ 1829827 w 2568523"/>
                <a:gd name="connsiteY211" fmla="*/ 4377409 h 4419916"/>
                <a:gd name="connsiteX212" fmla="*/ 1829827 w 2568523"/>
                <a:gd name="connsiteY212" fmla="*/ 4377409 h 4419916"/>
                <a:gd name="connsiteX213" fmla="*/ 1830192 w 2568523"/>
                <a:gd name="connsiteY213" fmla="*/ 4377409 h 4419916"/>
                <a:gd name="connsiteX214" fmla="*/ 1832012 w 2568523"/>
                <a:gd name="connsiteY214" fmla="*/ 4378499 h 4419916"/>
                <a:gd name="connsiteX215" fmla="*/ 1832377 w 2568523"/>
                <a:gd name="connsiteY215" fmla="*/ 4378863 h 4419916"/>
                <a:gd name="connsiteX216" fmla="*/ 1832741 w 2568523"/>
                <a:gd name="connsiteY216" fmla="*/ 4378863 h 4419916"/>
                <a:gd name="connsiteX217" fmla="*/ 1833105 w 2568523"/>
                <a:gd name="connsiteY217" fmla="*/ 4379226 h 4419916"/>
                <a:gd name="connsiteX218" fmla="*/ 2037400 w 2568523"/>
                <a:gd name="connsiteY218" fmla="*/ 4427945 h 4419916"/>
                <a:gd name="connsiteX219" fmla="*/ 2039220 w 2568523"/>
                <a:gd name="connsiteY219" fmla="*/ 4428309 h 4419916"/>
                <a:gd name="connsiteX220" fmla="*/ 2045775 w 2568523"/>
                <a:gd name="connsiteY220" fmla="*/ 4424309 h 4419916"/>
                <a:gd name="connsiteX221" fmla="*/ 2043954 w 2568523"/>
                <a:gd name="connsiteY221" fmla="*/ 4415584 h 4419916"/>
                <a:gd name="connsiteX222" fmla="*/ 1878625 w 2568523"/>
                <a:gd name="connsiteY222" fmla="*/ 4278881 h 4419916"/>
                <a:gd name="connsiteX223" fmla="*/ 1948180 w 2568523"/>
                <a:gd name="connsiteY223" fmla="*/ 4162901 h 4419916"/>
                <a:gd name="connsiteX224" fmla="*/ 1947816 w 2568523"/>
                <a:gd name="connsiteY224" fmla="*/ 4154902 h 4419916"/>
                <a:gd name="connsiteX225" fmla="*/ 1891735 w 2568523"/>
                <a:gd name="connsiteY225" fmla="*/ 4080370 h 4419916"/>
                <a:gd name="connsiteX226" fmla="*/ 1943446 w 2568523"/>
                <a:gd name="connsiteY226" fmla="*/ 3920762 h 4419916"/>
                <a:gd name="connsiteX227" fmla="*/ 2083648 w 2568523"/>
                <a:gd name="connsiteY227" fmla="*/ 3789149 h 4419916"/>
                <a:gd name="connsiteX228" fmla="*/ 2234411 w 2568523"/>
                <a:gd name="connsiteY228" fmla="*/ 3628813 h 4419916"/>
                <a:gd name="connsiteX229" fmla="*/ 2234411 w 2568523"/>
                <a:gd name="connsiteY229" fmla="*/ 3628813 h 4419916"/>
                <a:gd name="connsiteX230" fmla="*/ 2235503 w 2568523"/>
                <a:gd name="connsiteY230" fmla="*/ 3626996 h 4419916"/>
                <a:gd name="connsiteX231" fmla="*/ 2235503 w 2568523"/>
                <a:gd name="connsiteY231" fmla="*/ 3626632 h 4419916"/>
                <a:gd name="connsiteX232" fmla="*/ 2235868 w 2568523"/>
                <a:gd name="connsiteY232" fmla="*/ 3624814 h 4419916"/>
                <a:gd name="connsiteX233" fmla="*/ 2235868 w 2568523"/>
                <a:gd name="connsiteY233" fmla="*/ 3624087 h 4419916"/>
                <a:gd name="connsiteX234" fmla="*/ 2235868 w 2568523"/>
                <a:gd name="connsiteY234" fmla="*/ 3624087 h 4419916"/>
                <a:gd name="connsiteX235" fmla="*/ 2240602 w 2568523"/>
                <a:gd name="connsiteY235" fmla="*/ 3464115 h 4419916"/>
                <a:gd name="connsiteX236" fmla="*/ 2406295 w 2568523"/>
                <a:gd name="connsiteY236" fmla="*/ 3402672 h 4419916"/>
                <a:gd name="connsiteX237" fmla="*/ 2406660 w 2568523"/>
                <a:gd name="connsiteY237" fmla="*/ 3402308 h 4419916"/>
                <a:gd name="connsiteX238" fmla="*/ 2407024 w 2568523"/>
                <a:gd name="connsiteY238" fmla="*/ 3401944 h 4419916"/>
                <a:gd name="connsiteX239" fmla="*/ 2409209 w 2568523"/>
                <a:gd name="connsiteY239" fmla="*/ 3400127 h 4419916"/>
                <a:gd name="connsiteX240" fmla="*/ 2409209 w 2568523"/>
                <a:gd name="connsiteY240" fmla="*/ 3400127 h 4419916"/>
                <a:gd name="connsiteX241" fmla="*/ 2409209 w 2568523"/>
                <a:gd name="connsiteY241" fmla="*/ 3399763 h 4419916"/>
                <a:gd name="connsiteX242" fmla="*/ 2410301 w 2568523"/>
                <a:gd name="connsiteY242" fmla="*/ 3397582 h 4419916"/>
                <a:gd name="connsiteX243" fmla="*/ 2410301 w 2568523"/>
                <a:gd name="connsiteY243" fmla="*/ 3397218 h 4419916"/>
                <a:gd name="connsiteX244" fmla="*/ 2410301 w 2568523"/>
                <a:gd name="connsiteY244" fmla="*/ 3397218 h 4419916"/>
                <a:gd name="connsiteX245" fmla="*/ 2468203 w 2568523"/>
                <a:gd name="connsiteY245" fmla="*/ 3122721 h 4419916"/>
                <a:gd name="connsiteX246" fmla="*/ 2568711 w 2568523"/>
                <a:gd name="connsiteY246" fmla="*/ 3027102 h 4419916"/>
                <a:gd name="connsiteX247" fmla="*/ 2569076 w 2568523"/>
                <a:gd name="connsiteY247" fmla="*/ 3026738 h 4419916"/>
                <a:gd name="connsiteX248" fmla="*/ 2569804 w 2568523"/>
                <a:gd name="connsiteY248" fmla="*/ 3025284 h 4419916"/>
                <a:gd name="connsiteX249" fmla="*/ 2570532 w 2568523"/>
                <a:gd name="connsiteY249" fmla="*/ 3024193 h 4419916"/>
                <a:gd name="connsiteX250" fmla="*/ 2570896 w 2568523"/>
                <a:gd name="connsiteY250" fmla="*/ 3022739 h 4419916"/>
                <a:gd name="connsiteX251" fmla="*/ 2571261 w 2568523"/>
                <a:gd name="connsiteY251" fmla="*/ 3021648 h 4419916"/>
                <a:gd name="connsiteX252" fmla="*/ 2571261 w 2568523"/>
                <a:gd name="connsiteY252" fmla="*/ 2749696 h 4419916"/>
                <a:gd name="connsiteX253" fmla="*/ 2566162 w 2568523"/>
                <a:gd name="connsiteY253" fmla="*/ 2742788 h 4419916"/>
                <a:gd name="connsiteX254" fmla="*/ 1200556 w 2568523"/>
                <a:gd name="connsiteY254" fmla="*/ 2331225 h 4419916"/>
                <a:gd name="connsiteX255" fmla="*/ 1200556 w 2568523"/>
                <a:gd name="connsiteY255" fmla="*/ 2181069 h 4419916"/>
                <a:gd name="connsiteX256" fmla="*/ 1260643 w 2568523"/>
                <a:gd name="connsiteY256" fmla="*/ 2192340 h 4419916"/>
                <a:gd name="connsiteX257" fmla="*/ 1200556 w 2568523"/>
                <a:gd name="connsiteY257" fmla="*/ 2331225 h 4419916"/>
                <a:gd name="connsiteX258" fmla="*/ 1042146 w 2568523"/>
                <a:gd name="connsiteY258" fmla="*/ 2075270 h 4419916"/>
                <a:gd name="connsiteX259" fmla="*/ 1040689 w 2568523"/>
                <a:gd name="connsiteY259" fmla="*/ 2078542 h 4419916"/>
                <a:gd name="connsiteX260" fmla="*/ 1012649 w 2568523"/>
                <a:gd name="connsiteY260" fmla="*/ 2204701 h 4419916"/>
                <a:gd name="connsiteX261" fmla="*/ 821464 w 2568523"/>
                <a:gd name="connsiteY261" fmla="*/ 2234878 h 4419916"/>
                <a:gd name="connsiteX262" fmla="*/ 940180 w 2568523"/>
                <a:gd name="connsiteY262" fmla="*/ 1818951 h 4419916"/>
                <a:gd name="connsiteX263" fmla="*/ 1157585 w 2568523"/>
                <a:gd name="connsiteY263" fmla="*/ 1941112 h 4419916"/>
                <a:gd name="connsiteX264" fmla="*/ 1042146 w 2568523"/>
                <a:gd name="connsiteY264" fmla="*/ 2075270 h 4419916"/>
                <a:gd name="connsiteX265" fmla="*/ 636105 w 2568523"/>
                <a:gd name="connsiteY265" fmla="*/ 248320 h 4419916"/>
                <a:gd name="connsiteX266" fmla="*/ 267938 w 2568523"/>
                <a:gd name="connsiteY266" fmla="*/ 427197 h 4419916"/>
                <a:gd name="connsiteX267" fmla="*/ 318921 w 2568523"/>
                <a:gd name="connsiteY267" fmla="*/ 214144 h 4419916"/>
                <a:gd name="connsiteX268" fmla="*/ 636105 w 2568523"/>
                <a:gd name="connsiteY268" fmla="*/ 248320 h 4419916"/>
                <a:gd name="connsiteX269" fmla="*/ 652857 w 2568523"/>
                <a:gd name="connsiteY269" fmla="*/ 256682 h 4419916"/>
                <a:gd name="connsiteX270" fmla="*/ 575655 w 2568523"/>
                <a:gd name="connsiteY270" fmla="*/ 758775 h 4419916"/>
                <a:gd name="connsiteX271" fmla="*/ 269395 w 2568523"/>
                <a:gd name="connsiteY271" fmla="*/ 442831 h 4419916"/>
                <a:gd name="connsiteX272" fmla="*/ 652857 w 2568523"/>
                <a:gd name="connsiteY272" fmla="*/ 256682 h 4419916"/>
                <a:gd name="connsiteX273" fmla="*/ 1805064 w 2568523"/>
                <a:gd name="connsiteY273" fmla="*/ 519181 h 4419916"/>
                <a:gd name="connsiteX274" fmla="*/ 1846579 w 2568523"/>
                <a:gd name="connsiteY274" fmla="*/ 571535 h 4419916"/>
                <a:gd name="connsiteX275" fmla="*/ 1808706 w 2568523"/>
                <a:gd name="connsiteY275" fmla="*/ 659156 h 4419916"/>
                <a:gd name="connsiteX276" fmla="*/ 1720579 w 2568523"/>
                <a:gd name="connsiteY276" fmla="*/ 571899 h 4419916"/>
                <a:gd name="connsiteX277" fmla="*/ 1805064 w 2568523"/>
                <a:gd name="connsiteY277" fmla="*/ 519181 h 4419916"/>
                <a:gd name="connsiteX278" fmla="*/ 1242070 w 2568523"/>
                <a:gd name="connsiteY278" fmla="*/ 1899664 h 4419916"/>
                <a:gd name="connsiteX279" fmla="*/ 1169602 w 2568523"/>
                <a:gd name="connsiteY279" fmla="*/ 1931295 h 4419916"/>
                <a:gd name="connsiteX280" fmla="*/ 950741 w 2568523"/>
                <a:gd name="connsiteY280" fmla="*/ 1808408 h 4419916"/>
                <a:gd name="connsiteX281" fmla="*/ 1511186 w 2568523"/>
                <a:gd name="connsiteY281" fmla="*/ 1495736 h 4419916"/>
                <a:gd name="connsiteX282" fmla="*/ 1242070 w 2568523"/>
                <a:gd name="connsiteY282" fmla="*/ 1899664 h 4419916"/>
                <a:gd name="connsiteX283" fmla="*/ 1118620 w 2568523"/>
                <a:gd name="connsiteY283" fmla="*/ 1237963 h 4419916"/>
                <a:gd name="connsiteX284" fmla="*/ 1519198 w 2568523"/>
                <a:gd name="connsiteY284" fmla="*/ 1474285 h 4419916"/>
                <a:gd name="connsiteX285" fmla="*/ 948192 w 2568523"/>
                <a:gd name="connsiteY285" fmla="*/ 1793138 h 4419916"/>
                <a:gd name="connsiteX286" fmla="*/ 1118620 w 2568523"/>
                <a:gd name="connsiteY286" fmla="*/ 1237963 h 4419916"/>
                <a:gd name="connsiteX287" fmla="*/ 1728955 w 2568523"/>
                <a:gd name="connsiteY287" fmla="*/ 1219784 h 4419916"/>
                <a:gd name="connsiteX288" fmla="*/ 1132094 w 2568523"/>
                <a:gd name="connsiteY288" fmla="*/ 1219784 h 4419916"/>
                <a:gd name="connsiteX289" fmla="*/ 1448550 w 2568523"/>
                <a:gd name="connsiteY289" fmla="*/ 906385 h 4419916"/>
                <a:gd name="connsiteX290" fmla="*/ 1728955 w 2568523"/>
                <a:gd name="connsiteY290" fmla="*/ 1219784 h 4419916"/>
                <a:gd name="connsiteX291" fmla="*/ 1431070 w 2568523"/>
                <a:gd name="connsiteY291" fmla="*/ 902750 h 4419916"/>
                <a:gd name="connsiteX292" fmla="*/ 1119712 w 2568523"/>
                <a:gd name="connsiteY292" fmla="*/ 1211422 h 4419916"/>
                <a:gd name="connsiteX293" fmla="*/ 1078926 w 2568523"/>
                <a:gd name="connsiteY293" fmla="*/ 902750 h 4419916"/>
                <a:gd name="connsiteX294" fmla="*/ 1431070 w 2568523"/>
                <a:gd name="connsiteY294" fmla="*/ 902750 h 4419916"/>
                <a:gd name="connsiteX295" fmla="*/ 1084388 w 2568523"/>
                <a:gd name="connsiteY295" fmla="*/ 888207 h 4419916"/>
                <a:gd name="connsiteX296" fmla="*/ 1317816 w 2568523"/>
                <a:gd name="connsiteY296" fmla="*/ 547176 h 4419916"/>
                <a:gd name="connsiteX297" fmla="*/ 1438354 w 2568523"/>
                <a:gd name="connsiteY297" fmla="*/ 888207 h 4419916"/>
                <a:gd name="connsiteX298" fmla="*/ 1084388 w 2568523"/>
                <a:gd name="connsiteY298" fmla="*/ 888207 h 4419916"/>
                <a:gd name="connsiteX299" fmla="*/ 939088 w 2568523"/>
                <a:gd name="connsiteY299" fmla="*/ 1772778 h 4419916"/>
                <a:gd name="connsiteX300" fmla="*/ 914325 w 2568523"/>
                <a:gd name="connsiteY300" fmla="*/ 1556452 h 4419916"/>
                <a:gd name="connsiteX301" fmla="*/ 1091672 w 2568523"/>
                <a:gd name="connsiteY301" fmla="*/ 1276865 h 4419916"/>
                <a:gd name="connsiteX302" fmla="*/ 939088 w 2568523"/>
                <a:gd name="connsiteY302" fmla="*/ 1772778 h 4419916"/>
                <a:gd name="connsiteX303" fmla="*/ 1540683 w 2568523"/>
                <a:gd name="connsiteY303" fmla="*/ 1493918 h 4419916"/>
                <a:gd name="connsiteX304" fmla="*/ 1665226 w 2568523"/>
                <a:gd name="connsiteY304" fmla="*/ 1642982 h 4419916"/>
                <a:gd name="connsiteX305" fmla="*/ 1531943 w 2568523"/>
                <a:gd name="connsiteY305" fmla="*/ 1784412 h 4419916"/>
                <a:gd name="connsiteX306" fmla="*/ 1540683 w 2568523"/>
                <a:gd name="connsiteY306" fmla="*/ 1493918 h 4419916"/>
                <a:gd name="connsiteX307" fmla="*/ 1532307 w 2568523"/>
                <a:gd name="connsiteY307" fmla="*/ 1465196 h 4419916"/>
                <a:gd name="connsiteX308" fmla="*/ 1141198 w 2568523"/>
                <a:gd name="connsiteY308" fmla="*/ 1234327 h 4419916"/>
                <a:gd name="connsiteX309" fmla="*/ 1729683 w 2568523"/>
                <a:gd name="connsiteY309" fmla="*/ 1234327 h 4419916"/>
                <a:gd name="connsiteX310" fmla="*/ 1532307 w 2568523"/>
                <a:gd name="connsiteY310" fmla="*/ 1465196 h 4419916"/>
                <a:gd name="connsiteX311" fmla="*/ 1742064 w 2568523"/>
                <a:gd name="connsiteY311" fmla="*/ 1212150 h 4419916"/>
                <a:gd name="connsiteX312" fmla="*/ 1463845 w 2568523"/>
                <a:gd name="connsiteY312" fmla="*/ 901295 h 4419916"/>
                <a:gd name="connsiteX313" fmla="*/ 1844758 w 2568523"/>
                <a:gd name="connsiteY313" fmla="*/ 864938 h 4419916"/>
                <a:gd name="connsiteX314" fmla="*/ 1742064 w 2568523"/>
                <a:gd name="connsiteY314" fmla="*/ 1212150 h 4419916"/>
                <a:gd name="connsiteX315" fmla="*/ 1332383 w 2568523"/>
                <a:gd name="connsiteY315" fmla="*/ 545358 h 4419916"/>
                <a:gd name="connsiteX316" fmla="*/ 1613515 w 2568523"/>
                <a:gd name="connsiteY316" fmla="*/ 674426 h 4419916"/>
                <a:gd name="connsiteX317" fmla="*/ 1451099 w 2568523"/>
                <a:gd name="connsiteY317" fmla="*/ 880572 h 4419916"/>
                <a:gd name="connsiteX318" fmla="*/ 1332383 w 2568523"/>
                <a:gd name="connsiteY318" fmla="*/ 545358 h 4419916"/>
                <a:gd name="connsiteX319" fmla="*/ 1629539 w 2568523"/>
                <a:gd name="connsiteY319" fmla="*/ 654430 h 4419916"/>
                <a:gd name="connsiteX320" fmla="*/ 1598221 w 2568523"/>
                <a:gd name="connsiteY320" fmla="*/ 449375 h 4419916"/>
                <a:gd name="connsiteX321" fmla="*/ 1699093 w 2568523"/>
                <a:gd name="connsiteY321" fmla="*/ 570445 h 4419916"/>
                <a:gd name="connsiteX322" fmla="*/ 1629539 w 2568523"/>
                <a:gd name="connsiteY322" fmla="*/ 654430 h 4419916"/>
                <a:gd name="connsiteX323" fmla="*/ 1615700 w 2568523"/>
                <a:gd name="connsiteY323" fmla="*/ 659520 h 4419916"/>
                <a:gd name="connsiteX324" fmla="*/ 1338209 w 2568523"/>
                <a:gd name="connsiteY324" fmla="*/ 531906 h 4419916"/>
                <a:gd name="connsiteX325" fmla="*/ 1581469 w 2568523"/>
                <a:gd name="connsiteY325" fmla="*/ 434832 h 4419916"/>
                <a:gd name="connsiteX326" fmla="*/ 1615700 w 2568523"/>
                <a:gd name="connsiteY326" fmla="*/ 659520 h 4419916"/>
                <a:gd name="connsiteX327" fmla="*/ 1076377 w 2568523"/>
                <a:gd name="connsiteY327" fmla="*/ 874027 h 4419916"/>
                <a:gd name="connsiteX328" fmla="*/ 1036319 w 2568523"/>
                <a:gd name="connsiteY328" fmla="*/ 263590 h 4419916"/>
                <a:gd name="connsiteX329" fmla="*/ 1310169 w 2568523"/>
                <a:gd name="connsiteY329" fmla="*/ 532270 h 4419916"/>
                <a:gd name="connsiteX330" fmla="*/ 1076377 w 2568523"/>
                <a:gd name="connsiteY330" fmla="*/ 874027 h 4419916"/>
                <a:gd name="connsiteX331" fmla="*/ 668516 w 2568523"/>
                <a:gd name="connsiteY331" fmla="*/ 251228 h 4419916"/>
                <a:gd name="connsiteX332" fmla="*/ 1012649 w 2568523"/>
                <a:gd name="connsiteY332" fmla="*/ 252319 h 4419916"/>
                <a:gd name="connsiteX333" fmla="*/ 592042 w 2568523"/>
                <a:gd name="connsiteY333" fmla="*/ 749686 h 4419916"/>
                <a:gd name="connsiteX334" fmla="*/ 668516 w 2568523"/>
                <a:gd name="connsiteY334" fmla="*/ 251228 h 4419916"/>
                <a:gd name="connsiteX335" fmla="*/ 1022117 w 2568523"/>
                <a:gd name="connsiteY335" fmla="*/ 263590 h 4419916"/>
                <a:gd name="connsiteX336" fmla="*/ 1062903 w 2568523"/>
                <a:gd name="connsiteY336" fmla="*/ 886025 h 4419916"/>
                <a:gd name="connsiteX337" fmla="*/ 594227 w 2568523"/>
                <a:gd name="connsiteY337" fmla="*/ 770046 h 4419916"/>
                <a:gd name="connsiteX338" fmla="*/ 1022117 w 2568523"/>
                <a:gd name="connsiteY338" fmla="*/ 263590 h 4419916"/>
                <a:gd name="connsiteX339" fmla="*/ 1105874 w 2568523"/>
                <a:gd name="connsiteY339" fmla="*/ 1218330 h 4419916"/>
                <a:gd name="connsiteX340" fmla="*/ 734793 w 2568523"/>
                <a:gd name="connsiteY340" fmla="*/ 1167430 h 4419916"/>
                <a:gd name="connsiteX341" fmla="*/ 1065088 w 2568523"/>
                <a:gd name="connsiteY341" fmla="*/ 909294 h 4419916"/>
                <a:gd name="connsiteX342" fmla="*/ 1105874 w 2568523"/>
                <a:gd name="connsiteY342" fmla="*/ 1218330 h 4419916"/>
                <a:gd name="connsiteX343" fmla="*/ 1102232 w 2568523"/>
                <a:gd name="connsiteY343" fmla="*/ 1232510 h 4419916"/>
                <a:gd name="connsiteX344" fmla="*/ 907406 w 2568523"/>
                <a:gd name="connsiteY344" fmla="*/ 1539728 h 4419916"/>
                <a:gd name="connsiteX345" fmla="*/ 729695 w 2568523"/>
                <a:gd name="connsiteY345" fmla="*/ 1181246 h 4419916"/>
                <a:gd name="connsiteX346" fmla="*/ 1102232 w 2568523"/>
                <a:gd name="connsiteY346" fmla="*/ 1232510 h 4419916"/>
                <a:gd name="connsiteX347" fmla="*/ 927435 w 2568523"/>
                <a:gd name="connsiteY347" fmla="*/ 1801136 h 4419916"/>
                <a:gd name="connsiteX348" fmla="*/ 610978 w 2568523"/>
                <a:gd name="connsiteY348" fmla="*/ 1801136 h 4419916"/>
                <a:gd name="connsiteX349" fmla="*/ 900487 w 2568523"/>
                <a:gd name="connsiteY349" fmla="*/ 1568814 h 4419916"/>
                <a:gd name="connsiteX350" fmla="*/ 927435 w 2568523"/>
                <a:gd name="connsiteY350" fmla="*/ 1801136 h 4419916"/>
                <a:gd name="connsiteX351" fmla="*/ 1443452 w 2568523"/>
                <a:gd name="connsiteY351" fmla="*/ 1881122 h 4419916"/>
                <a:gd name="connsiteX352" fmla="*/ 1441631 w 2568523"/>
                <a:gd name="connsiteY352" fmla="*/ 1885849 h 4419916"/>
                <a:gd name="connsiteX353" fmla="*/ 1441631 w 2568523"/>
                <a:gd name="connsiteY353" fmla="*/ 1994193 h 4419916"/>
                <a:gd name="connsiteX354" fmla="*/ 1366250 w 2568523"/>
                <a:gd name="connsiteY354" fmla="*/ 2063272 h 4419916"/>
                <a:gd name="connsiteX355" fmla="*/ 1366250 w 2568523"/>
                <a:gd name="connsiteY355" fmla="*/ 1895302 h 4419916"/>
                <a:gd name="connsiteX356" fmla="*/ 1364065 w 2568523"/>
                <a:gd name="connsiteY356" fmla="*/ 1889848 h 4419916"/>
                <a:gd name="connsiteX357" fmla="*/ 1358602 w 2568523"/>
                <a:gd name="connsiteY357" fmla="*/ 1888030 h 4419916"/>
                <a:gd name="connsiteX358" fmla="*/ 1261735 w 2568523"/>
                <a:gd name="connsiteY358" fmla="*/ 1896392 h 4419916"/>
                <a:gd name="connsiteX359" fmla="*/ 1526117 w 2568523"/>
                <a:gd name="connsiteY359" fmla="*/ 1499372 h 4419916"/>
                <a:gd name="connsiteX360" fmla="*/ 1517377 w 2568523"/>
                <a:gd name="connsiteY360" fmla="*/ 1800046 h 4419916"/>
                <a:gd name="connsiteX361" fmla="*/ 1443452 w 2568523"/>
                <a:gd name="connsiteY361" fmla="*/ 1881122 h 4419916"/>
                <a:gd name="connsiteX362" fmla="*/ 1786128 w 2568523"/>
                <a:gd name="connsiteY362" fmla="*/ 1589174 h 4419916"/>
                <a:gd name="connsiteX363" fmla="*/ 1676879 w 2568523"/>
                <a:gd name="connsiteY363" fmla="*/ 1634620 h 4419916"/>
                <a:gd name="connsiteX364" fmla="*/ 1543232 w 2568523"/>
                <a:gd name="connsiteY364" fmla="*/ 1474649 h 4419916"/>
                <a:gd name="connsiteX365" fmla="*/ 1742793 w 2568523"/>
                <a:gd name="connsiteY365" fmla="*/ 1240872 h 4419916"/>
                <a:gd name="connsiteX366" fmla="*/ 1836746 w 2568523"/>
                <a:gd name="connsiteY366" fmla="*/ 1482647 h 4419916"/>
                <a:gd name="connsiteX367" fmla="*/ 1786128 w 2568523"/>
                <a:gd name="connsiteY367" fmla="*/ 1589174 h 4419916"/>
                <a:gd name="connsiteX368" fmla="*/ 1849856 w 2568523"/>
                <a:gd name="connsiteY368" fmla="*/ 1475739 h 4419916"/>
                <a:gd name="connsiteX369" fmla="*/ 1756995 w 2568523"/>
                <a:gd name="connsiteY369" fmla="*/ 1236872 h 4419916"/>
                <a:gd name="connsiteX370" fmla="*/ 1959105 w 2568523"/>
                <a:gd name="connsiteY370" fmla="*/ 1280137 h 4419916"/>
                <a:gd name="connsiteX371" fmla="*/ 1959105 w 2568523"/>
                <a:gd name="connsiteY371" fmla="*/ 1475739 h 4419916"/>
                <a:gd name="connsiteX372" fmla="*/ 1849856 w 2568523"/>
                <a:gd name="connsiteY372" fmla="*/ 1475739 h 4419916"/>
                <a:gd name="connsiteX373" fmla="*/ 2071631 w 2568523"/>
                <a:gd name="connsiteY373" fmla="*/ 992552 h 4419916"/>
                <a:gd name="connsiteX374" fmla="*/ 2090567 w 2568523"/>
                <a:gd name="connsiteY374" fmla="*/ 1096170 h 4419916"/>
                <a:gd name="connsiteX375" fmla="*/ 2090931 w 2568523"/>
                <a:gd name="connsiteY375" fmla="*/ 1097624 h 4419916"/>
                <a:gd name="connsiteX376" fmla="*/ 2129897 w 2568523"/>
                <a:gd name="connsiteY376" fmla="*/ 1194698 h 4419916"/>
                <a:gd name="connsiteX377" fmla="*/ 2131718 w 2568523"/>
                <a:gd name="connsiteY377" fmla="*/ 1197607 h 4419916"/>
                <a:gd name="connsiteX378" fmla="*/ 2199452 w 2568523"/>
                <a:gd name="connsiteY378" fmla="*/ 1256142 h 4419916"/>
                <a:gd name="connsiteX379" fmla="*/ 2160122 w 2568523"/>
                <a:gd name="connsiteY379" fmla="*/ 1303770 h 4419916"/>
                <a:gd name="connsiteX380" fmla="*/ 2158665 w 2568523"/>
                <a:gd name="connsiteY380" fmla="*/ 1308860 h 4419916"/>
                <a:gd name="connsiteX381" fmla="*/ 2163400 w 2568523"/>
                <a:gd name="connsiteY381" fmla="*/ 1381574 h 4419916"/>
                <a:gd name="connsiteX382" fmla="*/ 2164856 w 2568523"/>
                <a:gd name="connsiteY382" fmla="*/ 1385210 h 4419916"/>
                <a:gd name="connsiteX383" fmla="*/ 2200180 w 2568523"/>
                <a:gd name="connsiteY383" fmla="*/ 1433565 h 4419916"/>
                <a:gd name="connsiteX384" fmla="*/ 2162307 w 2568523"/>
                <a:gd name="connsiteY384" fmla="*/ 1471376 h 4419916"/>
                <a:gd name="connsiteX385" fmla="*/ 2110960 w 2568523"/>
                <a:gd name="connsiteY385" fmla="*/ 1389936 h 4419916"/>
                <a:gd name="connsiteX386" fmla="*/ 2158301 w 2568523"/>
                <a:gd name="connsiteY386" fmla="*/ 1267049 h 4419916"/>
                <a:gd name="connsiteX387" fmla="*/ 2157573 w 2568523"/>
                <a:gd name="connsiteY387" fmla="*/ 1260141 h 4419916"/>
                <a:gd name="connsiteX388" fmla="*/ 2151382 w 2568523"/>
                <a:gd name="connsiteY388" fmla="*/ 1257233 h 4419916"/>
                <a:gd name="connsiteX389" fmla="*/ 1967481 w 2568523"/>
                <a:gd name="connsiteY389" fmla="*/ 1267049 h 4419916"/>
                <a:gd name="connsiteX390" fmla="*/ 1754810 w 2568523"/>
                <a:gd name="connsiteY390" fmla="*/ 1221602 h 4419916"/>
                <a:gd name="connsiteX391" fmla="*/ 1859324 w 2568523"/>
                <a:gd name="connsiteY391" fmla="*/ 867847 h 4419916"/>
                <a:gd name="connsiteX392" fmla="*/ 2071631 w 2568523"/>
                <a:gd name="connsiteY392" fmla="*/ 992552 h 4419916"/>
                <a:gd name="connsiteX393" fmla="*/ 2117515 w 2568523"/>
                <a:gd name="connsiteY393" fmla="*/ 844942 h 4419916"/>
                <a:gd name="connsiteX394" fmla="*/ 1953642 w 2568523"/>
                <a:gd name="connsiteY394" fmla="*/ 776227 h 4419916"/>
                <a:gd name="connsiteX395" fmla="*/ 2057064 w 2568523"/>
                <a:gd name="connsiteY395" fmla="*/ 641705 h 4419916"/>
                <a:gd name="connsiteX396" fmla="*/ 2095665 w 2568523"/>
                <a:gd name="connsiteY396" fmla="*/ 713692 h 4419916"/>
                <a:gd name="connsiteX397" fmla="*/ 2117515 w 2568523"/>
                <a:gd name="connsiteY397" fmla="*/ 844942 h 4419916"/>
                <a:gd name="connsiteX398" fmla="*/ 2199452 w 2568523"/>
                <a:gd name="connsiteY398" fmla="*/ 703876 h 4419916"/>
                <a:gd name="connsiteX399" fmla="*/ 2107319 w 2568523"/>
                <a:gd name="connsiteY399" fmla="*/ 703876 h 4419916"/>
                <a:gd name="connsiteX400" fmla="*/ 2067261 w 2568523"/>
                <a:gd name="connsiteY400" fmla="*/ 628616 h 4419916"/>
                <a:gd name="connsiteX401" fmla="*/ 2117879 w 2568523"/>
                <a:gd name="connsiteY401" fmla="*/ 562810 h 4419916"/>
                <a:gd name="connsiteX402" fmla="*/ 2174324 w 2568523"/>
                <a:gd name="connsiteY402" fmla="*/ 632252 h 4419916"/>
                <a:gd name="connsiteX403" fmla="*/ 2199452 w 2568523"/>
                <a:gd name="connsiteY403" fmla="*/ 703876 h 4419916"/>
                <a:gd name="connsiteX404" fmla="*/ 1754810 w 2568523"/>
                <a:gd name="connsiteY404" fmla="*/ 455919 h 4419916"/>
                <a:gd name="connsiteX405" fmla="*/ 1830556 w 2568523"/>
                <a:gd name="connsiteY405" fmla="*/ 304673 h 4419916"/>
                <a:gd name="connsiteX406" fmla="*/ 1882267 w 2568523"/>
                <a:gd name="connsiteY406" fmla="*/ 403565 h 4419916"/>
                <a:gd name="connsiteX407" fmla="*/ 1885544 w 2568523"/>
                <a:gd name="connsiteY407" fmla="*/ 406837 h 4419916"/>
                <a:gd name="connsiteX408" fmla="*/ 2039949 w 2568523"/>
                <a:gd name="connsiteY408" fmla="*/ 479188 h 4419916"/>
                <a:gd name="connsiteX409" fmla="*/ 2107683 w 2568523"/>
                <a:gd name="connsiteY409" fmla="*/ 551175 h 4419916"/>
                <a:gd name="connsiteX410" fmla="*/ 2058521 w 2568523"/>
                <a:gd name="connsiteY410" fmla="*/ 615164 h 4419916"/>
                <a:gd name="connsiteX411" fmla="*/ 1893920 w 2568523"/>
                <a:gd name="connsiteY411" fmla="*/ 453011 h 4419916"/>
                <a:gd name="connsiteX412" fmla="*/ 1893556 w 2568523"/>
                <a:gd name="connsiteY412" fmla="*/ 452647 h 4419916"/>
                <a:gd name="connsiteX413" fmla="*/ 1892099 w 2568523"/>
                <a:gd name="connsiteY413" fmla="*/ 451557 h 4419916"/>
                <a:gd name="connsiteX414" fmla="*/ 1891371 w 2568523"/>
                <a:gd name="connsiteY414" fmla="*/ 451193 h 4419916"/>
                <a:gd name="connsiteX415" fmla="*/ 1889550 w 2568523"/>
                <a:gd name="connsiteY415" fmla="*/ 450829 h 4419916"/>
                <a:gd name="connsiteX416" fmla="*/ 1888822 w 2568523"/>
                <a:gd name="connsiteY416" fmla="*/ 450829 h 4419916"/>
                <a:gd name="connsiteX417" fmla="*/ 1888822 w 2568523"/>
                <a:gd name="connsiteY417" fmla="*/ 450829 h 4419916"/>
                <a:gd name="connsiteX418" fmla="*/ 1754810 w 2568523"/>
                <a:gd name="connsiteY418" fmla="*/ 455919 h 4419916"/>
                <a:gd name="connsiteX419" fmla="*/ 1887729 w 2568523"/>
                <a:gd name="connsiteY419" fmla="*/ 467917 h 4419916"/>
                <a:gd name="connsiteX420" fmla="*/ 2049417 w 2568523"/>
                <a:gd name="connsiteY420" fmla="*/ 626798 h 4419916"/>
                <a:gd name="connsiteX421" fmla="*/ 2049417 w 2568523"/>
                <a:gd name="connsiteY421" fmla="*/ 627162 h 4419916"/>
                <a:gd name="connsiteX422" fmla="*/ 1936891 w 2568523"/>
                <a:gd name="connsiteY422" fmla="*/ 774045 h 4419916"/>
                <a:gd name="connsiteX423" fmla="*/ 1851677 w 2568523"/>
                <a:gd name="connsiteY423" fmla="*/ 849668 h 4419916"/>
                <a:gd name="connsiteX424" fmla="*/ 1464937 w 2568523"/>
                <a:gd name="connsiteY424" fmla="*/ 886752 h 4419916"/>
                <a:gd name="connsiteX425" fmla="*/ 1630631 w 2568523"/>
                <a:gd name="connsiteY425" fmla="*/ 676244 h 4419916"/>
                <a:gd name="connsiteX426" fmla="*/ 1709290 w 2568523"/>
                <a:gd name="connsiteY426" fmla="*/ 580988 h 4419916"/>
                <a:gd name="connsiteX427" fmla="*/ 1805793 w 2568523"/>
                <a:gd name="connsiteY427" fmla="*/ 676608 h 4419916"/>
                <a:gd name="connsiteX428" fmla="*/ 1812348 w 2568523"/>
                <a:gd name="connsiteY428" fmla="*/ 678426 h 4419916"/>
                <a:gd name="connsiteX429" fmla="*/ 1817810 w 2568523"/>
                <a:gd name="connsiteY429" fmla="*/ 674063 h 4419916"/>
                <a:gd name="connsiteX430" fmla="*/ 1861510 w 2568523"/>
                <a:gd name="connsiteY430" fmla="*/ 572626 h 4419916"/>
                <a:gd name="connsiteX431" fmla="*/ 1860417 w 2568523"/>
                <a:gd name="connsiteY431" fmla="*/ 565355 h 4419916"/>
                <a:gd name="connsiteX432" fmla="*/ 1817446 w 2568523"/>
                <a:gd name="connsiteY432" fmla="*/ 511182 h 4419916"/>
                <a:gd name="connsiteX433" fmla="*/ 1887729 w 2568523"/>
                <a:gd name="connsiteY433" fmla="*/ 467917 h 4419916"/>
                <a:gd name="connsiteX434" fmla="*/ 739527 w 2568523"/>
                <a:gd name="connsiteY434" fmla="*/ 184331 h 4419916"/>
                <a:gd name="connsiteX435" fmla="*/ 964943 w 2568523"/>
                <a:gd name="connsiteY435" fmla="*/ 237776 h 4419916"/>
                <a:gd name="connsiteX436" fmla="*/ 662689 w 2568523"/>
                <a:gd name="connsiteY436" fmla="*/ 236685 h 4419916"/>
                <a:gd name="connsiteX437" fmla="*/ 330938 w 2568523"/>
                <a:gd name="connsiteY437" fmla="*/ 201055 h 4419916"/>
                <a:gd name="connsiteX438" fmla="*/ 546522 w 2568523"/>
                <a:gd name="connsiteY438" fmla="*/ 17088 h 4419916"/>
                <a:gd name="connsiteX439" fmla="*/ 736250 w 2568523"/>
                <a:gd name="connsiteY439" fmla="*/ 182513 h 4419916"/>
                <a:gd name="connsiteX440" fmla="*/ 739527 w 2568523"/>
                <a:gd name="connsiteY440" fmla="*/ 184331 h 4419916"/>
                <a:gd name="connsiteX441" fmla="*/ 250822 w 2568523"/>
                <a:gd name="connsiteY441" fmla="*/ 14543 h 4419916"/>
                <a:gd name="connsiteX442" fmla="*/ 526857 w 2568523"/>
                <a:gd name="connsiteY442" fmla="*/ 14543 h 4419916"/>
                <a:gd name="connsiteX443" fmla="*/ 316371 w 2568523"/>
                <a:gd name="connsiteY443" fmla="*/ 193784 h 4419916"/>
                <a:gd name="connsiteX444" fmla="*/ 250822 w 2568523"/>
                <a:gd name="connsiteY444" fmla="*/ 14543 h 4419916"/>
                <a:gd name="connsiteX445" fmla="*/ 128828 w 2568523"/>
                <a:gd name="connsiteY445" fmla="*/ 265771 h 4419916"/>
                <a:gd name="connsiteX446" fmla="*/ 303262 w 2568523"/>
                <a:gd name="connsiteY446" fmla="*/ 216689 h 4419916"/>
                <a:gd name="connsiteX447" fmla="*/ 251915 w 2568523"/>
                <a:gd name="connsiteY447" fmla="*/ 431560 h 4419916"/>
                <a:gd name="connsiteX448" fmla="*/ 70926 w 2568523"/>
                <a:gd name="connsiteY448" fmla="*/ 388295 h 4419916"/>
                <a:gd name="connsiteX449" fmla="*/ 128828 w 2568523"/>
                <a:gd name="connsiteY449" fmla="*/ 265771 h 4419916"/>
                <a:gd name="connsiteX450" fmla="*/ 52718 w 2568523"/>
                <a:gd name="connsiteY450" fmla="*/ 427197 h 4419916"/>
                <a:gd name="connsiteX451" fmla="*/ 64736 w 2568523"/>
                <a:gd name="connsiteY451" fmla="*/ 402111 h 4419916"/>
                <a:gd name="connsiteX452" fmla="*/ 246452 w 2568523"/>
                <a:gd name="connsiteY452" fmla="*/ 445739 h 4419916"/>
                <a:gd name="connsiteX453" fmla="*/ 112441 w 2568523"/>
                <a:gd name="connsiteY453" fmla="*/ 694059 h 4419916"/>
                <a:gd name="connsiteX454" fmla="*/ 14846 w 2568523"/>
                <a:gd name="connsiteY454" fmla="*/ 587896 h 4419916"/>
                <a:gd name="connsiteX455" fmla="*/ 52718 w 2568523"/>
                <a:gd name="connsiteY455" fmla="*/ 427197 h 4419916"/>
                <a:gd name="connsiteX456" fmla="*/ 426348 w 2568523"/>
                <a:gd name="connsiteY456" fmla="*/ 635888 h 4419916"/>
                <a:gd name="connsiteX457" fmla="*/ 265753 w 2568523"/>
                <a:gd name="connsiteY457" fmla="*/ 611528 h 4419916"/>
                <a:gd name="connsiteX458" fmla="*/ 261019 w 2568523"/>
                <a:gd name="connsiteY458" fmla="*/ 612255 h 4419916"/>
                <a:gd name="connsiteX459" fmla="*/ 132470 w 2568523"/>
                <a:gd name="connsiteY459" fmla="*/ 686788 h 4419916"/>
                <a:gd name="connsiteX460" fmla="*/ 258834 w 2568523"/>
                <a:gd name="connsiteY460" fmla="*/ 452284 h 4419916"/>
                <a:gd name="connsiteX461" fmla="*/ 475146 w 2568523"/>
                <a:gd name="connsiteY461" fmla="*/ 675517 h 4419916"/>
                <a:gd name="connsiteX462" fmla="*/ 429626 w 2568523"/>
                <a:gd name="connsiteY462" fmla="*/ 637342 h 4419916"/>
                <a:gd name="connsiteX463" fmla="*/ 426348 w 2568523"/>
                <a:gd name="connsiteY463" fmla="*/ 635888 h 4419916"/>
                <a:gd name="connsiteX464" fmla="*/ 597504 w 2568523"/>
                <a:gd name="connsiteY464" fmla="*/ 1014366 h 4419916"/>
                <a:gd name="connsiteX465" fmla="*/ 588400 w 2568523"/>
                <a:gd name="connsiteY465" fmla="*/ 783862 h 4419916"/>
                <a:gd name="connsiteX466" fmla="*/ 1054527 w 2568523"/>
                <a:gd name="connsiteY466" fmla="*/ 899114 h 4419916"/>
                <a:gd name="connsiteX467" fmla="*/ 718042 w 2568523"/>
                <a:gd name="connsiteY467" fmla="*/ 1162340 h 4419916"/>
                <a:gd name="connsiteX468" fmla="*/ 597504 w 2568523"/>
                <a:gd name="connsiteY468" fmla="*/ 1014366 h 4419916"/>
                <a:gd name="connsiteX469" fmla="*/ 715857 w 2568523"/>
                <a:gd name="connsiteY469" fmla="*/ 1186336 h 4419916"/>
                <a:gd name="connsiteX470" fmla="*/ 891019 w 2568523"/>
                <a:gd name="connsiteY470" fmla="*/ 1539728 h 4419916"/>
                <a:gd name="connsiteX471" fmla="*/ 565822 w 2568523"/>
                <a:gd name="connsiteY471" fmla="*/ 1393936 h 4419916"/>
                <a:gd name="connsiteX472" fmla="*/ 572013 w 2568523"/>
                <a:gd name="connsiteY472" fmla="*/ 1385573 h 4419916"/>
                <a:gd name="connsiteX473" fmla="*/ 715857 w 2568523"/>
                <a:gd name="connsiteY473" fmla="*/ 1186336 h 4419916"/>
                <a:gd name="connsiteX474" fmla="*/ 500637 w 2568523"/>
                <a:gd name="connsiteY474" fmla="*/ 1645891 h 4419916"/>
                <a:gd name="connsiteX475" fmla="*/ 500637 w 2568523"/>
                <a:gd name="connsiteY475" fmla="*/ 1480466 h 4419916"/>
                <a:gd name="connsiteX476" fmla="*/ 557082 w 2568523"/>
                <a:gd name="connsiteY476" fmla="*/ 1405570 h 4419916"/>
                <a:gd name="connsiteX477" fmla="*/ 892839 w 2568523"/>
                <a:gd name="connsiteY477" fmla="*/ 1556452 h 4419916"/>
                <a:gd name="connsiteX478" fmla="*/ 592406 w 2568523"/>
                <a:gd name="connsiteY478" fmla="*/ 1797501 h 4419916"/>
                <a:gd name="connsiteX479" fmla="*/ 500637 w 2568523"/>
                <a:gd name="connsiteY479" fmla="*/ 1645891 h 4419916"/>
                <a:gd name="connsiteX480" fmla="*/ 664874 w 2568523"/>
                <a:gd name="connsiteY480" fmla="*/ 2090903 h 4419916"/>
                <a:gd name="connsiteX481" fmla="*/ 663782 w 2568523"/>
                <a:gd name="connsiteY481" fmla="*/ 2089449 h 4419916"/>
                <a:gd name="connsiteX482" fmla="*/ 597868 w 2568523"/>
                <a:gd name="connsiteY482" fmla="*/ 2023642 h 4419916"/>
                <a:gd name="connsiteX483" fmla="*/ 597868 w 2568523"/>
                <a:gd name="connsiteY483" fmla="*/ 1815316 h 4419916"/>
                <a:gd name="connsiteX484" fmla="*/ 925978 w 2568523"/>
                <a:gd name="connsiteY484" fmla="*/ 1815316 h 4419916"/>
                <a:gd name="connsiteX485" fmla="*/ 806533 w 2568523"/>
                <a:gd name="connsiteY485" fmla="*/ 2231969 h 4419916"/>
                <a:gd name="connsiteX486" fmla="*/ 712579 w 2568523"/>
                <a:gd name="connsiteY486" fmla="*/ 2166890 h 4419916"/>
                <a:gd name="connsiteX487" fmla="*/ 664874 w 2568523"/>
                <a:gd name="connsiteY487" fmla="*/ 2090903 h 4419916"/>
                <a:gd name="connsiteX488" fmla="*/ 829839 w 2568523"/>
                <a:gd name="connsiteY488" fmla="*/ 2248330 h 4419916"/>
                <a:gd name="connsiteX489" fmla="*/ 1010464 w 2568523"/>
                <a:gd name="connsiteY489" fmla="*/ 2219608 h 4419916"/>
                <a:gd name="connsiteX490" fmla="*/ 1002088 w 2568523"/>
                <a:gd name="connsiteY490" fmla="*/ 2353766 h 4419916"/>
                <a:gd name="connsiteX491" fmla="*/ 837851 w 2568523"/>
                <a:gd name="connsiteY491" fmla="*/ 2253420 h 4419916"/>
                <a:gd name="connsiteX492" fmla="*/ 829839 w 2568523"/>
                <a:gd name="connsiteY492" fmla="*/ 2248330 h 4419916"/>
                <a:gd name="connsiteX493" fmla="*/ 1016290 w 2568523"/>
                <a:gd name="connsiteY493" fmla="*/ 2363583 h 4419916"/>
                <a:gd name="connsiteX494" fmla="*/ 1025030 w 2568523"/>
                <a:gd name="connsiteY494" fmla="*/ 2221789 h 4419916"/>
                <a:gd name="connsiteX495" fmla="*/ 1090215 w 2568523"/>
                <a:gd name="connsiteY495" fmla="*/ 2250148 h 4419916"/>
                <a:gd name="connsiteX496" fmla="*/ 1145203 w 2568523"/>
                <a:gd name="connsiteY496" fmla="*/ 2432298 h 4419916"/>
                <a:gd name="connsiteX497" fmla="*/ 1093857 w 2568523"/>
                <a:gd name="connsiteY497" fmla="*/ 2440660 h 4419916"/>
                <a:gd name="connsiteX498" fmla="*/ 1016290 w 2568523"/>
                <a:gd name="connsiteY498" fmla="*/ 2363583 h 4419916"/>
                <a:gd name="connsiteX499" fmla="*/ 1159406 w 2568523"/>
                <a:gd name="connsiteY499" fmla="*/ 2430480 h 4419916"/>
                <a:gd name="connsiteX500" fmla="*/ 1104781 w 2568523"/>
                <a:gd name="connsiteY500" fmla="*/ 2249421 h 4419916"/>
                <a:gd name="connsiteX501" fmla="*/ 1162319 w 2568523"/>
                <a:gd name="connsiteY501" fmla="*/ 2222880 h 4419916"/>
                <a:gd name="connsiteX502" fmla="*/ 1164868 w 2568523"/>
                <a:gd name="connsiteY502" fmla="*/ 2220699 h 4419916"/>
                <a:gd name="connsiteX503" fmla="*/ 1185990 w 2568523"/>
                <a:gd name="connsiteY503" fmla="*/ 2193794 h 4419916"/>
                <a:gd name="connsiteX504" fmla="*/ 1185990 w 2568523"/>
                <a:gd name="connsiteY504" fmla="*/ 2366855 h 4419916"/>
                <a:gd name="connsiteX505" fmla="*/ 1185990 w 2568523"/>
                <a:gd name="connsiteY505" fmla="*/ 2366855 h 4419916"/>
                <a:gd name="connsiteX506" fmla="*/ 1186354 w 2568523"/>
                <a:gd name="connsiteY506" fmla="*/ 2367945 h 4419916"/>
                <a:gd name="connsiteX507" fmla="*/ 1187082 w 2568523"/>
                <a:gd name="connsiteY507" fmla="*/ 2370127 h 4419916"/>
                <a:gd name="connsiteX508" fmla="*/ 1187082 w 2568523"/>
                <a:gd name="connsiteY508" fmla="*/ 2370490 h 4419916"/>
                <a:gd name="connsiteX509" fmla="*/ 1187446 w 2568523"/>
                <a:gd name="connsiteY509" fmla="*/ 2371218 h 4419916"/>
                <a:gd name="connsiteX510" fmla="*/ 1188903 w 2568523"/>
                <a:gd name="connsiteY510" fmla="*/ 2372672 h 4419916"/>
                <a:gd name="connsiteX511" fmla="*/ 1189995 w 2568523"/>
                <a:gd name="connsiteY511" fmla="*/ 2373399 h 4419916"/>
                <a:gd name="connsiteX512" fmla="*/ 1191816 w 2568523"/>
                <a:gd name="connsiteY512" fmla="*/ 2374126 h 4419916"/>
                <a:gd name="connsiteX513" fmla="*/ 1192545 w 2568523"/>
                <a:gd name="connsiteY513" fmla="*/ 2374490 h 4419916"/>
                <a:gd name="connsiteX514" fmla="*/ 1309440 w 2568523"/>
                <a:gd name="connsiteY514" fmla="*/ 2394486 h 4419916"/>
                <a:gd name="connsiteX515" fmla="*/ 1264648 w 2568523"/>
                <a:gd name="connsiteY515" fmla="*/ 2413755 h 4419916"/>
                <a:gd name="connsiteX516" fmla="*/ 1159406 w 2568523"/>
                <a:gd name="connsiteY516" fmla="*/ 2430480 h 4419916"/>
                <a:gd name="connsiteX517" fmla="*/ 1252995 w 2568523"/>
                <a:gd name="connsiteY517" fmla="*/ 2467564 h 4419916"/>
                <a:gd name="connsiteX518" fmla="*/ 1253360 w 2568523"/>
                <a:gd name="connsiteY518" fmla="*/ 2466837 h 4419916"/>
                <a:gd name="connsiteX519" fmla="*/ 1241342 w 2568523"/>
                <a:gd name="connsiteY519" fmla="*/ 2567547 h 4419916"/>
                <a:gd name="connsiteX520" fmla="*/ 1207839 w 2568523"/>
                <a:gd name="connsiteY520" fmla="*/ 2535189 h 4419916"/>
                <a:gd name="connsiteX521" fmla="*/ 1252995 w 2568523"/>
                <a:gd name="connsiteY521" fmla="*/ 2467564 h 4419916"/>
                <a:gd name="connsiteX522" fmla="*/ 1314174 w 2568523"/>
                <a:gd name="connsiteY522" fmla="*/ 2637352 h 4419916"/>
                <a:gd name="connsiteX523" fmla="*/ 1254452 w 2568523"/>
                <a:gd name="connsiteY523" fmla="*/ 2580272 h 4419916"/>
                <a:gd name="connsiteX524" fmla="*/ 1273024 w 2568523"/>
                <a:gd name="connsiteY524" fmla="*/ 2425026 h 4419916"/>
                <a:gd name="connsiteX525" fmla="*/ 1321822 w 2568523"/>
                <a:gd name="connsiteY525" fmla="*/ 2403939 h 4419916"/>
                <a:gd name="connsiteX526" fmla="*/ 1298151 w 2568523"/>
                <a:gd name="connsiteY526" fmla="*/ 2470836 h 4419916"/>
                <a:gd name="connsiteX527" fmla="*/ 1298880 w 2568523"/>
                <a:gd name="connsiteY527" fmla="*/ 2477381 h 4419916"/>
                <a:gd name="connsiteX528" fmla="*/ 1336753 w 2568523"/>
                <a:gd name="connsiteY528" fmla="*/ 2534098 h 4419916"/>
                <a:gd name="connsiteX529" fmla="*/ 1341122 w 2568523"/>
                <a:gd name="connsiteY529" fmla="*/ 2602086 h 4419916"/>
                <a:gd name="connsiteX530" fmla="*/ 1314174 w 2568523"/>
                <a:gd name="connsiteY530" fmla="*/ 2637352 h 4419916"/>
                <a:gd name="connsiteX531" fmla="*/ 1355689 w 2568523"/>
                <a:gd name="connsiteY531" fmla="*/ 2595542 h 4419916"/>
                <a:gd name="connsiteX532" fmla="*/ 1352047 w 2568523"/>
                <a:gd name="connsiteY532" fmla="*/ 2538824 h 4419916"/>
                <a:gd name="connsiteX533" fmla="*/ 1404487 w 2568523"/>
                <a:gd name="connsiteY533" fmla="*/ 2538824 h 4419916"/>
                <a:gd name="connsiteX534" fmla="*/ 1441631 w 2568523"/>
                <a:gd name="connsiteY534" fmla="*/ 2575909 h 4419916"/>
                <a:gd name="connsiteX535" fmla="*/ 1355689 w 2568523"/>
                <a:gd name="connsiteY535" fmla="*/ 2595542 h 4419916"/>
                <a:gd name="connsiteX536" fmla="*/ 2557423 w 2568523"/>
                <a:gd name="connsiteY536" fmla="*/ 2991835 h 4419916"/>
                <a:gd name="connsiteX537" fmla="*/ 2417949 w 2568523"/>
                <a:gd name="connsiteY537" fmla="*/ 2722065 h 4419916"/>
                <a:gd name="connsiteX538" fmla="*/ 2557423 w 2568523"/>
                <a:gd name="connsiteY538" fmla="*/ 2755877 h 4419916"/>
                <a:gd name="connsiteX539" fmla="*/ 2557423 w 2568523"/>
                <a:gd name="connsiteY539" fmla="*/ 2991835 h 4419916"/>
                <a:gd name="connsiteX540" fmla="*/ 2399376 w 2568523"/>
                <a:gd name="connsiteY540" fmla="*/ 3383039 h 4419916"/>
                <a:gd name="connsiteX541" fmla="*/ 2285394 w 2568523"/>
                <a:gd name="connsiteY541" fmla="*/ 3297963 h 4419916"/>
                <a:gd name="connsiteX542" fmla="*/ 2450723 w 2568523"/>
                <a:gd name="connsiteY542" fmla="*/ 3140536 h 4419916"/>
                <a:gd name="connsiteX543" fmla="*/ 2399376 w 2568523"/>
                <a:gd name="connsiteY543" fmla="*/ 3383039 h 4419916"/>
                <a:gd name="connsiteX544" fmla="*/ 2103677 w 2568523"/>
                <a:gd name="connsiteY544" fmla="*/ 3746611 h 4419916"/>
                <a:gd name="connsiteX545" fmla="*/ 2011908 w 2568523"/>
                <a:gd name="connsiteY545" fmla="*/ 3730250 h 4419916"/>
                <a:gd name="connsiteX546" fmla="*/ 1874983 w 2568523"/>
                <a:gd name="connsiteY546" fmla="*/ 3460480 h 4419916"/>
                <a:gd name="connsiteX547" fmla="*/ 2216931 w 2568523"/>
                <a:gd name="connsiteY547" fmla="*/ 3626269 h 4419916"/>
                <a:gd name="connsiteX548" fmla="*/ 2103677 w 2568523"/>
                <a:gd name="connsiteY548" fmla="*/ 3746611 h 4419916"/>
                <a:gd name="connsiteX549" fmla="*/ 1940168 w 2568523"/>
                <a:gd name="connsiteY549" fmla="*/ 3902583 h 4419916"/>
                <a:gd name="connsiteX550" fmla="*/ 1869885 w 2568523"/>
                <a:gd name="connsiteY550" fmla="*/ 3719707 h 4419916"/>
                <a:gd name="connsiteX551" fmla="*/ 2002076 w 2568523"/>
                <a:gd name="connsiteY551" fmla="*/ 3743339 h 4419916"/>
                <a:gd name="connsiteX552" fmla="*/ 2037035 w 2568523"/>
                <a:gd name="connsiteY552" fmla="*/ 3812417 h 4419916"/>
                <a:gd name="connsiteX553" fmla="*/ 1940168 w 2568523"/>
                <a:gd name="connsiteY553" fmla="*/ 3902583 h 4419916"/>
                <a:gd name="connsiteX554" fmla="*/ 1682342 w 2568523"/>
                <a:gd name="connsiteY554" fmla="*/ 4204712 h 4419916"/>
                <a:gd name="connsiteX555" fmla="*/ 1875712 w 2568523"/>
                <a:gd name="connsiteY555" fmla="*/ 4093095 h 4419916"/>
                <a:gd name="connsiteX556" fmla="*/ 1862966 w 2568523"/>
                <a:gd name="connsiteY556" fmla="*/ 4268701 h 4419916"/>
                <a:gd name="connsiteX557" fmla="*/ 1682342 w 2568523"/>
                <a:gd name="connsiteY557" fmla="*/ 4204712 h 4419916"/>
                <a:gd name="connsiteX558" fmla="*/ 1832377 w 2568523"/>
                <a:gd name="connsiteY558" fmla="*/ 4358503 h 4419916"/>
                <a:gd name="connsiteX559" fmla="*/ 1694359 w 2568523"/>
                <a:gd name="connsiteY559" fmla="*/ 4224708 h 4419916"/>
                <a:gd name="connsiteX560" fmla="*/ 1860053 w 2568523"/>
                <a:gd name="connsiteY560" fmla="*/ 4283607 h 4419916"/>
                <a:gd name="connsiteX561" fmla="*/ 1832377 w 2568523"/>
                <a:gd name="connsiteY561" fmla="*/ 4358503 h 4419916"/>
                <a:gd name="connsiteX562" fmla="*/ 1678700 w 2568523"/>
                <a:gd name="connsiteY562" fmla="*/ 4049467 h 4419916"/>
                <a:gd name="connsiteX563" fmla="*/ 1863330 w 2568523"/>
                <a:gd name="connsiteY563" fmla="*/ 4083642 h 4419916"/>
                <a:gd name="connsiteX564" fmla="*/ 1673238 w 2568523"/>
                <a:gd name="connsiteY564" fmla="*/ 4193441 h 4419916"/>
                <a:gd name="connsiteX565" fmla="*/ 1678700 w 2568523"/>
                <a:gd name="connsiteY565" fmla="*/ 4049467 h 4419916"/>
                <a:gd name="connsiteX566" fmla="*/ 1679064 w 2568523"/>
                <a:gd name="connsiteY566" fmla="*/ 4034560 h 4419916"/>
                <a:gd name="connsiteX567" fmla="*/ 1685983 w 2568523"/>
                <a:gd name="connsiteY567" fmla="*/ 3856410 h 4419916"/>
                <a:gd name="connsiteX568" fmla="*/ 1865151 w 2568523"/>
                <a:gd name="connsiteY568" fmla="*/ 4069099 h 4419916"/>
                <a:gd name="connsiteX569" fmla="*/ 1679064 w 2568523"/>
                <a:gd name="connsiteY569" fmla="*/ 4034560 h 4419916"/>
                <a:gd name="connsiteX570" fmla="*/ 1374261 w 2568523"/>
                <a:gd name="connsiteY570" fmla="*/ 2974747 h 4419916"/>
                <a:gd name="connsiteX571" fmla="*/ 1547966 w 2568523"/>
                <a:gd name="connsiteY571" fmla="*/ 2957659 h 4419916"/>
                <a:gd name="connsiteX572" fmla="*/ 1460568 w 2568523"/>
                <a:gd name="connsiteY572" fmla="*/ 3168531 h 4419916"/>
                <a:gd name="connsiteX573" fmla="*/ 1374261 w 2568523"/>
                <a:gd name="connsiteY573" fmla="*/ 2974747 h 4419916"/>
                <a:gd name="connsiteX574" fmla="*/ 1433984 w 2568523"/>
                <a:gd name="connsiteY574" fmla="*/ 2730790 h 4419916"/>
                <a:gd name="connsiteX575" fmla="*/ 1547602 w 2568523"/>
                <a:gd name="connsiteY575" fmla="*/ 2942753 h 4419916"/>
                <a:gd name="connsiteX576" fmla="*/ 1373169 w 2568523"/>
                <a:gd name="connsiteY576" fmla="*/ 2960204 h 4419916"/>
                <a:gd name="connsiteX577" fmla="*/ 1433984 w 2568523"/>
                <a:gd name="connsiteY577" fmla="*/ 2730790 h 4419916"/>
                <a:gd name="connsiteX578" fmla="*/ 1975856 w 2568523"/>
                <a:gd name="connsiteY578" fmla="*/ 2634080 h 4419916"/>
                <a:gd name="connsiteX579" fmla="*/ 1848400 w 2568523"/>
                <a:gd name="connsiteY579" fmla="*/ 2622809 h 4419916"/>
                <a:gd name="connsiteX580" fmla="*/ 1903388 w 2568523"/>
                <a:gd name="connsiteY580" fmla="*/ 2563911 h 4419916"/>
                <a:gd name="connsiteX581" fmla="*/ 1975856 w 2568523"/>
                <a:gd name="connsiteY581" fmla="*/ 2634080 h 4419916"/>
                <a:gd name="connsiteX582" fmla="*/ 2381532 w 2568523"/>
                <a:gd name="connsiteY582" fmla="*/ 2715157 h 4419916"/>
                <a:gd name="connsiteX583" fmla="*/ 2124434 w 2568523"/>
                <a:gd name="connsiteY583" fmla="*/ 2854405 h 4419916"/>
                <a:gd name="connsiteX584" fmla="*/ 2213654 w 2568523"/>
                <a:gd name="connsiteY584" fmla="*/ 2690070 h 4419916"/>
                <a:gd name="connsiteX585" fmla="*/ 2381532 w 2568523"/>
                <a:gd name="connsiteY585" fmla="*/ 2715157 h 4419916"/>
                <a:gd name="connsiteX586" fmla="*/ 2275197 w 2568523"/>
                <a:gd name="connsiteY586" fmla="*/ 3287419 h 4419916"/>
                <a:gd name="connsiteX587" fmla="*/ 2163764 w 2568523"/>
                <a:gd name="connsiteY587" fmla="*/ 3120540 h 4419916"/>
                <a:gd name="connsiteX588" fmla="*/ 2444532 w 2568523"/>
                <a:gd name="connsiteY588" fmla="*/ 3125993 h 4419916"/>
                <a:gd name="connsiteX589" fmla="*/ 2275197 w 2568523"/>
                <a:gd name="connsiteY589" fmla="*/ 3287419 h 4419916"/>
                <a:gd name="connsiteX590" fmla="*/ 2102220 w 2568523"/>
                <a:gd name="connsiteY590" fmla="*/ 2890762 h 4419916"/>
                <a:gd name="connsiteX591" fmla="*/ 2141914 w 2568523"/>
                <a:gd name="connsiteY591" fmla="*/ 3108178 h 4419916"/>
                <a:gd name="connsiteX592" fmla="*/ 1878261 w 2568523"/>
                <a:gd name="connsiteY592" fmla="*/ 3204161 h 4419916"/>
                <a:gd name="connsiteX593" fmla="*/ 2102220 w 2568523"/>
                <a:gd name="connsiteY593" fmla="*/ 2890762 h 4419916"/>
                <a:gd name="connsiteX594" fmla="*/ 1858960 w 2568523"/>
                <a:gd name="connsiteY594" fmla="*/ 3205979 h 4419916"/>
                <a:gd name="connsiteX595" fmla="*/ 1755903 w 2568523"/>
                <a:gd name="connsiteY595" fmla="*/ 3043099 h 4419916"/>
                <a:gd name="connsiteX596" fmla="*/ 2084376 w 2568523"/>
                <a:gd name="connsiteY596" fmla="*/ 2890762 h 4419916"/>
                <a:gd name="connsiteX597" fmla="*/ 1858960 w 2568523"/>
                <a:gd name="connsiteY597" fmla="*/ 3205979 h 4419916"/>
                <a:gd name="connsiteX598" fmla="*/ 2114602 w 2568523"/>
                <a:gd name="connsiteY598" fmla="*/ 2876583 h 4419916"/>
                <a:gd name="connsiteX599" fmla="*/ 2383353 w 2568523"/>
                <a:gd name="connsiteY599" fmla="*/ 2731154 h 4419916"/>
                <a:gd name="connsiteX600" fmla="*/ 2154296 w 2568523"/>
                <a:gd name="connsiteY600" fmla="*/ 3093635 h 4419916"/>
                <a:gd name="connsiteX601" fmla="*/ 2114602 w 2568523"/>
                <a:gd name="connsiteY601" fmla="*/ 2876583 h 4419916"/>
                <a:gd name="connsiteX602" fmla="*/ 2070174 w 2568523"/>
                <a:gd name="connsiteY602" fmla="*/ 2881309 h 4419916"/>
                <a:gd name="connsiteX603" fmla="*/ 1763914 w 2568523"/>
                <a:gd name="connsiteY603" fmla="*/ 3023466 h 4419916"/>
                <a:gd name="connsiteX604" fmla="*/ 1844394 w 2568523"/>
                <a:gd name="connsiteY604" fmla="*/ 2890762 h 4419916"/>
                <a:gd name="connsiteX605" fmla="*/ 2070174 w 2568523"/>
                <a:gd name="connsiteY605" fmla="*/ 2881309 h 4419916"/>
                <a:gd name="connsiteX606" fmla="*/ 1854955 w 2568523"/>
                <a:gd name="connsiteY606" fmla="*/ 2875492 h 4419916"/>
                <a:gd name="connsiteX607" fmla="*/ 2011180 w 2568523"/>
                <a:gd name="connsiteY607" fmla="*/ 2660985 h 4419916"/>
                <a:gd name="connsiteX608" fmla="*/ 2095665 w 2568523"/>
                <a:gd name="connsiteY608" fmla="*/ 2865676 h 4419916"/>
                <a:gd name="connsiteX609" fmla="*/ 1854955 w 2568523"/>
                <a:gd name="connsiteY609" fmla="*/ 2875492 h 4419916"/>
                <a:gd name="connsiteX610" fmla="*/ 1832377 w 2568523"/>
                <a:gd name="connsiteY610" fmla="*/ 2862404 h 4419916"/>
                <a:gd name="connsiteX611" fmla="*/ 1627353 w 2568523"/>
                <a:gd name="connsiteY611" fmla="*/ 2613357 h 4419916"/>
                <a:gd name="connsiteX612" fmla="*/ 1825822 w 2568523"/>
                <a:gd name="connsiteY612" fmla="*/ 2635171 h 4419916"/>
                <a:gd name="connsiteX613" fmla="*/ 1832377 w 2568523"/>
                <a:gd name="connsiteY613" fmla="*/ 2862404 h 4419916"/>
                <a:gd name="connsiteX614" fmla="*/ 1615336 w 2568523"/>
                <a:gd name="connsiteY614" fmla="*/ 2621719 h 4419916"/>
                <a:gd name="connsiteX615" fmla="*/ 1827278 w 2568523"/>
                <a:gd name="connsiteY615" fmla="*/ 2879128 h 4419916"/>
                <a:gd name="connsiteX616" fmla="*/ 1568359 w 2568523"/>
                <a:gd name="connsiteY616" fmla="*/ 2939481 h 4419916"/>
                <a:gd name="connsiteX617" fmla="*/ 1615336 w 2568523"/>
                <a:gd name="connsiteY617" fmla="*/ 2621719 h 4419916"/>
                <a:gd name="connsiteX618" fmla="*/ 1563261 w 2568523"/>
                <a:gd name="connsiteY618" fmla="*/ 2959114 h 4419916"/>
                <a:gd name="connsiteX619" fmla="*/ 1729319 w 2568523"/>
                <a:gd name="connsiteY619" fmla="*/ 3040190 h 4419916"/>
                <a:gd name="connsiteX620" fmla="*/ 1475498 w 2568523"/>
                <a:gd name="connsiteY620" fmla="*/ 3171076 h 4419916"/>
                <a:gd name="connsiteX621" fmla="*/ 1563261 w 2568523"/>
                <a:gd name="connsiteY621" fmla="*/ 2959114 h 4419916"/>
                <a:gd name="connsiteX622" fmla="*/ 1580741 w 2568523"/>
                <a:gd name="connsiteY622" fmla="*/ 2951479 h 4419916"/>
                <a:gd name="connsiteX623" fmla="*/ 1824729 w 2568523"/>
                <a:gd name="connsiteY623" fmla="*/ 2894398 h 4419916"/>
                <a:gd name="connsiteX624" fmla="*/ 1742429 w 2568523"/>
                <a:gd name="connsiteY624" fmla="*/ 3030374 h 4419916"/>
                <a:gd name="connsiteX625" fmla="*/ 1580741 w 2568523"/>
                <a:gd name="connsiteY625" fmla="*/ 2951479 h 4419916"/>
                <a:gd name="connsiteX626" fmla="*/ 1746799 w 2568523"/>
                <a:gd name="connsiteY626" fmla="*/ 3056187 h 4419916"/>
                <a:gd name="connsiteX627" fmla="*/ 1847671 w 2568523"/>
                <a:gd name="connsiteY627" fmla="*/ 3215796 h 4419916"/>
                <a:gd name="connsiteX628" fmla="*/ 1653573 w 2568523"/>
                <a:gd name="connsiteY628" fmla="*/ 3286329 h 4419916"/>
                <a:gd name="connsiteX629" fmla="*/ 1746799 w 2568523"/>
                <a:gd name="connsiteY629" fmla="*/ 3056187 h 4419916"/>
                <a:gd name="connsiteX630" fmla="*/ 1851313 w 2568523"/>
                <a:gd name="connsiteY630" fmla="*/ 3229611 h 4419916"/>
                <a:gd name="connsiteX631" fmla="*/ 1851313 w 2568523"/>
                <a:gd name="connsiteY631" fmla="*/ 3430667 h 4419916"/>
                <a:gd name="connsiteX632" fmla="*/ 1656851 w 2568523"/>
                <a:gd name="connsiteY632" fmla="*/ 3300508 h 4419916"/>
                <a:gd name="connsiteX633" fmla="*/ 1851313 w 2568523"/>
                <a:gd name="connsiteY633" fmla="*/ 3229611 h 4419916"/>
                <a:gd name="connsiteX634" fmla="*/ 1865879 w 2568523"/>
                <a:gd name="connsiteY634" fmla="*/ 3232520 h 4419916"/>
                <a:gd name="connsiteX635" fmla="*/ 2207463 w 2568523"/>
                <a:gd name="connsiteY635" fmla="*/ 3450663 h 4419916"/>
                <a:gd name="connsiteX636" fmla="*/ 1865879 w 2568523"/>
                <a:gd name="connsiteY636" fmla="*/ 3437575 h 4419916"/>
                <a:gd name="connsiteX637" fmla="*/ 1865879 w 2568523"/>
                <a:gd name="connsiteY637" fmla="*/ 3232520 h 4419916"/>
                <a:gd name="connsiteX638" fmla="*/ 1874983 w 2568523"/>
                <a:gd name="connsiteY638" fmla="*/ 3220886 h 4419916"/>
                <a:gd name="connsiteX639" fmla="*/ 2144827 w 2568523"/>
                <a:gd name="connsiteY639" fmla="*/ 3122358 h 4419916"/>
                <a:gd name="connsiteX640" fmla="*/ 2222394 w 2568523"/>
                <a:gd name="connsiteY640" fmla="*/ 3442665 h 4419916"/>
                <a:gd name="connsiteX641" fmla="*/ 1874983 w 2568523"/>
                <a:gd name="connsiteY641" fmla="*/ 3220886 h 4419916"/>
                <a:gd name="connsiteX642" fmla="*/ 2163035 w 2568523"/>
                <a:gd name="connsiteY642" fmla="*/ 3105997 h 4419916"/>
                <a:gd name="connsiteX643" fmla="*/ 2399740 w 2568523"/>
                <a:gd name="connsiteY643" fmla="*/ 2731881 h 4419916"/>
                <a:gd name="connsiteX644" fmla="*/ 2454001 w 2568523"/>
                <a:gd name="connsiteY644" fmla="*/ 3111450 h 4419916"/>
                <a:gd name="connsiteX645" fmla="*/ 2163035 w 2568523"/>
                <a:gd name="connsiteY645" fmla="*/ 3105997 h 4419916"/>
                <a:gd name="connsiteX646" fmla="*/ 2107319 w 2568523"/>
                <a:gd name="connsiteY646" fmla="*/ 2855859 h 4419916"/>
                <a:gd name="connsiteX647" fmla="*/ 2024654 w 2568523"/>
                <a:gd name="connsiteY647" fmla="*/ 2655895 h 4419916"/>
                <a:gd name="connsiteX648" fmla="*/ 2198359 w 2568523"/>
                <a:gd name="connsiteY648" fmla="*/ 2687525 h 4419916"/>
                <a:gd name="connsiteX649" fmla="*/ 2107319 w 2568523"/>
                <a:gd name="connsiteY649" fmla="*/ 2855859 h 4419916"/>
                <a:gd name="connsiteX650" fmla="*/ 1846943 w 2568523"/>
                <a:gd name="connsiteY650" fmla="*/ 2862040 h 4419916"/>
                <a:gd name="connsiteX651" fmla="*/ 1840388 w 2568523"/>
                <a:gd name="connsiteY651" fmla="*/ 2636625 h 4419916"/>
                <a:gd name="connsiteX652" fmla="*/ 1994793 w 2568523"/>
                <a:gd name="connsiteY652" fmla="*/ 2650441 h 4419916"/>
                <a:gd name="connsiteX653" fmla="*/ 1999891 w 2568523"/>
                <a:gd name="connsiteY653" fmla="*/ 2651532 h 4419916"/>
                <a:gd name="connsiteX654" fmla="*/ 1846943 w 2568523"/>
                <a:gd name="connsiteY654" fmla="*/ 2862040 h 4419916"/>
                <a:gd name="connsiteX655" fmla="*/ 1625533 w 2568523"/>
                <a:gd name="connsiteY655" fmla="*/ 2598814 h 4419916"/>
                <a:gd name="connsiteX656" fmla="*/ 1726406 w 2568523"/>
                <a:gd name="connsiteY656" fmla="*/ 2489742 h 4419916"/>
                <a:gd name="connsiteX657" fmla="*/ 1817810 w 2568523"/>
                <a:gd name="connsiteY657" fmla="*/ 2619537 h 4419916"/>
                <a:gd name="connsiteX658" fmla="*/ 1625533 w 2568523"/>
                <a:gd name="connsiteY658" fmla="*/ 2598814 h 4419916"/>
                <a:gd name="connsiteX659" fmla="*/ 1612423 w 2568523"/>
                <a:gd name="connsiteY659" fmla="*/ 2591542 h 4419916"/>
                <a:gd name="connsiteX660" fmla="*/ 1564354 w 2568523"/>
                <a:gd name="connsiteY660" fmla="*/ 2485379 h 4419916"/>
                <a:gd name="connsiteX661" fmla="*/ 1715845 w 2568523"/>
                <a:gd name="connsiteY661" fmla="*/ 2479925 h 4419916"/>
                <a:gd name="connsiteX662" fmla="*/ 1612423 w 2568523"/>
                <a:gd name="connsiteY662" fmla="*/ 2591542 h 4419916"/>
                <a:gd name="connsiteX663" fmla="*/ 1555249 w 2568523"/>
                <a:gd name="connsiteY663" fmla="*/ 2926392 h 4419916"/>
                <a:gd name="connsiteX664" fmla="*/ 1441267 w 2568523"/>
                <a:gd name="connsiteY664" fmla="*/ 2714066 h 4419916"/>
                <a:gd name="connsiteX665" fmla="*/ 1600770 w 2568523"/>
                <a:gd name="connsiteY665" fmla="*/ 2618810 h 4419916"/>
                <a:gd name="connsiteX666" fmla="*/ 1555249 w 2568523"/>
                <a:gd name="connsiteY666" fmla="*/ 2926392 h 4419916"/>
                <a:gd name="connsiteX667" fmla="*/ 1731140 w 2568523"/>
                <a:gd name="connsiteY667" fmla="*/ 3055460 h 4419916"/>
                <a:gd name="connsiteX668" fmla="*/ 1637186 w 2568523"/>
                <a:gd name="connsiteY668" fmla="*/ 3287783 h 4419916"/>
                <a:gd name="connsiteX669" fmla="*/ 1475498 w 2568523"/>
                <a:gd name="connsiteY669" fmla="*/ 3187437 h 4419916"/>
                <a:gd name="connsiteX670" fmla="*/ 1731140 w 2568523"/>
                <a:gd name="connsiteY670" fmla="*/ 3055460 h 4419916"/>
                <a:gd name="connsiteX671" fmla="*/ 1652845 w 2568523"/>
                <a:gd name="connsiteY671" fmla="*/ 3534648 h 4419916"/>
                <a:gd name="connsiteX672" fmla="*/ 1648475 w 2568523"/>
                <a:gd name="connsiteY672" fmla="*/ 3312506 h 4419916"/>
                <a:gd name="connsiteX673" fmla="*/ 1844030 w 2568523"/>
                <a:gd name="connsiteY673" fmla="*/ 3443392 h 4419916"/>
                <a:gd name="connsiteX674" fmla="*/ 1652845 w 2568523"/>
                <a:gd name="connsiteY674" fmla="*/ 3534648 h 4419916"/>
                <a:gd name="connsiteX675" fmla="*/ 1851313 w 2568523"/>
                <a:gd name="connsiteY675" fmla="*/ 3455753 h 4419916"/>
                <a:gd name="connsiteX676" fmla="*/ 1851313 w 2568523"/>
                <a:gd name="connsiteY676" fmla="*/ 3695347 h 4419916"/>
                <a:gd name="connsiteX677" fmla="*/ 1659400 w 2568523"/>
                <a:gd name="connsiteY677" fmla="*/ 3547737 h 4419916"/>
                <a:gd name="connsiteX678" fmla="*/ 1851313 w 2568523"/>
                <a:gd name="connsiteY678" fmla="*/ 3455753 h 4419916"/>
                <a:gd name="connsiteX679" fmla="*/ 1925238 w 2568523"/>
                <a:gd name="connsiteY679" fmla="*/ 3904038 h 4419916"/>
                <a:gd name="connsiteX680" fmla="*/ 1695816 w 2568523"/>
                <a:gd name="connsiteY680" fmla="*/ 3834959 h 4419916"/>
                <a:gd name="connsiteX681" fmla="*/ 1854955 w 2568523"/>
                <a:gd name="connsiteY681" fmla="*/ 3721525 h 4419916"/>
                <a:gd name="connsiteX682" fmla="*/ 1925238 w 2568523"/>
                <a:gd name="connsiteY682" fmla="*/ 3904038 h 4419916"/>
                <a:gd name="connsiteX683" fmla="*/ 1865879 w 2568523"/>
                <a:gd name="connsiteY683" fmla="*/ 3704073 h 4419916"/>
                <a:gd name="connsiteX684" fmla="*/ 1865879 w 2568523"/>
                <a:gd name="connsiteY684" fmla="*/ 3475023 h 4419916"/>
                <a:gd name="connsiteX685" fmla="*/ 1994064 w 2568523"/>
                <a:gd name="connsiteY685" fmla="*/ 3726978 h 4419916"/>
                <a:gd name="connsiteX686" fmla="*/ 1865879 w 2568523"/>
                <a:gd name="connsiteY686" fmla="*/ 3704073 h 4419916"/>
                <a:gd name="connsiteX687" fmla="*/ 1893192 w 2568523"/>
                <a:gd name="connsiteY687" fmla="*/ 3452845 h 4419916"/>
                <a:gd name="connsiteX688" fmla="*/ 2226400 w 2568523"/>
                <a:gd name="connsiteY688" fmla="*/ 3465933 h 4419916"/>
                <a:gd name="connsiteX689" fmla="*/ 2222030 w 2568523"/>
                <a:gd name="connsiteY689" fmla="*/ 3612453 h 4419916"/>
                <a:gd name="connsiteX690" fmla="*/ 1893192 w 2568523"/>
                <a:gd name="connsiteY690" fmla="*/ 3452845 h 4419916"/>
                <a:gd name="connsiteX691" fmla="*/ 2239145 w 2568523"/>
                <a:gd name="connsiteY691" fmla="*/ 3449209 h 4419916"/>
                <a:gd name="connsiteX692" fmla="*/ 2167041 w 2568523"/>
                <a:gd name="connsiteY692" fmla="*/ 3151080 h 4419916"/>
                <a:gd name="connsiteX693" fmla="*/ 2268278 w 2568523"/>
                <a:gd name="connsiteY693" fmla="*/ 3302689 h 4419916"/>
                <a:gd name="connsiteX694" fmla="*/ 2268642 w 2568523"/>
                <a:gd name="connsiteY694" fmla="*/ 3303053 h 4419916"/>
                <a:gd name="connsiteX695" fmla="*/ 2269006 w 2568523"/>
                <a:gd name="connsiteY695" fmla="*/ 3303416 h 4419916"/>
                <a:gd name="connsiteX696" fmla="*/ 2269371 w 2568523"/>
                <a:gd name="connsiteY696" fmla="*/ 3303780 h 4419916"/>
                <a:gd name="connsiteX697" fmla="*/ 2269735 w 2568523"/>
                <a:gd name="connsiteY697" fmla="*/ 3304144 h 4419916"/>
                <a:gd name="connsiteX698" fmla="*/ 2389180 w 2568523"/>
                <a:gd name="connsiteY698" fmla="*/ 3393219 h 4419916"/>
                <a:gd name="connsiteX699" fmla="*/ 2239145 w 2568523"/>
                <a:gd name="connsiteY699" fmla="*/ 3449209 h 4419916"/>
                <a:gd name="connsiteX700" fmla="*/ 2467839 w 2568523"/>
                <a:gd name="connsiteY700" fmla="*/ 3103815 h 4419916"/>
                <a:gd name="connsiteX701" fmla="*/ 2417584 w 2568523"/>
                <a:gd name="connsiteY701" fmla="*/ 2752968 h 4419916"/>
                <a:gd name="connsiteX702" fmla="*/ 2555602 w 2568523"/>
                <a:gd name="connsiteY702" fmla="*/ 3020557 h 4419916"/>
                <a:gd name="connsiteX703" fmla="*/ 2467839 w 2568523"/>
                <a:gd name="connsiteY703" fmla="*/ 3103815 h 4419916"/>
                <a:gd name="connsiteX704" fmla="*/ 1893192 w 2568523"/>
                <a:gd name="connsiteY704" fmla="*/ 2553731 h 4419916"/>
                <a:gd name="connsiteX705" fmla="*/ 1833833 w 2568523"/>
                <a:gd name="connsiteY705" fmla="*/ 2617356 h 4419916"/>
                <a:gd name="connsiteX706" fmla="*/ 1736602 w 2568523"/>
                <a:gd name="connsiteY706" fmla="*/ 2478835 h 4419916"/>
                <a:gd name="connsiteX707" fmla="*/ 1813076 w 2568523"/>
                <a:gd name="connsiteY707" fmla="*/ 2475926 h 4419916"/>
                <a:gd name="connsiteX708" fmla="*/ 1893192 w 2568523"/>
                <a:gd name="connsiteY708" fmla="*/ 2553731 h 4419916"/>
                <a:gd name="connsiteX709" fmla="*/ 1462752 w 2568523"/>
                <a:gd name="connsiteY709" fmla="*/ 2583544 h 4419916"/>
                <a:gd name="connsiteX710" fmla="*/ 1550880 w 2568523"/>
                <a:gd name="connsiteY710" fmla="*/ 2490833 h 4419916"/>
                <a:gd name="connsiteX711" fmla="*/ 1600770 w 2568523"/>
                <a:gd name="connsiteY711" fmla="*/ 2601359 h 4419916"/>
                <a:gd name="connsiteX712" fmla="*/ 1441631 w 2568523"/>
                <a:gd name="connsiteY712" fmla="*/ 2696615 h 4419916"/>
                <a:gd name="connsiteX713" fmla="*/ 1462752 w 2568523"/>
                <a:gd name="connsiteY713" fmla="*/ 2583544 h 4419916"/>
                <a:gd name="connsiteX714" fmla="*/ 1654666 w 2568523"/>
                <a:gd name="connsiteY714" fmla="*/ 3562643 h 4419916"/>
                <a:gd name="connsiteX715" fmla="*/ 1846215 w 2568523"/>
                <a:gd name="connsiteY715" fmla="*/ 3709890 h 4419916"/>
                <a:gd name="connsiteX716" fmla="*/ 1685255 w 2568523"/>
                <a:gd name="connsiteY716" fmla="*/ 3824415 h 4419916"/>
                <a:gd name="connsiteX717" fmla="*/ 1654666 w 2568523"/>
                <a:gd name="connsiteY717" fmla="*/ 3562643 h 4419916"/>
                <a:gd name="connsiteX718" fmla="*/ 2010816 w 2568523"/>
                <a:gd name="connsiteY718" fmla="*/ 4405767 h 4419916"/>
                <a:gd name="connsiteX719" fmla="*/ 1845122 w 2568523"/>
                <a:gd name="connsiteY719" fmla="*/ 4366501 h 4419916"/>
                <a:gd name="connsiteX720" fmla="*/ 1872798 w 2568523"/>
                <a:gd name="connsiteY720" fmla="*/ 4291606 h 4419916"/>
                <a:gd name="connsiteX721" fmla="*/ 2010816 w 2568523"/>
                <a:gd name="connsiteY721" fmla="*/ 4405767 h 4419916"/>
                <a:gd name="connsiteX722" fmla="*/ 1933613 w 2568523"/>
                <a:gd name="connsiteY722" fmla="*/ 4158174 h 4419916"/>
                <a:gd name="connsiteX723" fmla="*/ 1878989 w 2568523"/>
                <a:gd name="connsiteY723" fmla="*/ 4249068 h 4419916"/>
                <a:gd name="connsiteX724" fmla="*/ 1889914 w 2568523"/>
                <a:gd name="connsiteY724" fmla="*/ 4100003 h 4419916"/>
                <a:gd name="connsiteX725" fmla="*/ 1933613 w 2568523"/>
                <a:gd name="connsiteY725" fmla="*/ 4158174 h 4419916"/>
                <a:gd name="connsiteX726" fmla="*/ 1881174 w 2568523"/>
                <a:gd name="connsiteY726" fmla="*/ 4065464 h 4419916"/>
                <a:gd name="connsiteX727" fmla="*/ 1701278 w 2568523"/>
                <a:gd name="connsiteY727" fmla="*/ 3851683 h 4419916"/>
                <a:gd name="connsiteX728" fmla="*/ 1928515 w 2568523"/>
                <a:gd name="connsiteY728" fmla="*/ 3920035 h 4419916"/>
                <a:gd name="connsiteX729" fmla="*/ 1881174 w 2568523"/>
                <a:gd name="connsiteY729" fmla="*/ 4065464 h 4419916"/>
                <a:gd name="connsiteX730" fmla="*/ 2073452 w 2568523"/>
                <a:gd name="connsiteY730" fmla="*/ 3778605 h 4419916"/>
                <a:gd name="connsiteX731" fmla="*/ 2048324 w 2568523"/>
                <a:gd name="connsiteY731" fmla="*/ 3801874 h 4419916"/>
                <a:gd name="connsiteX732" fmla="*/ 2019920 w 2568523"/>
                <a:gd name="connsiteY732" fmla="*/ 3746247 h 4419916"/>
                <a:gd name="connsiteX733" fmla="*/ 2091660 w 2568523"/>
                <a:gd name="connsiteY733" fmla="*/ 3758972 h 4419916"/>
                <a:gd name="connsiteX734" fmla="*/ 2073452 w 2568523"/>
                <a:gd name="connsiteY734" fmla="*/ 3778605 h 441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</a:cxnLst>
              <a:rect l="l" t="t" r="r" b="b"/>
              <a:pathLst>
                <a:path w="2568523" h="4419916">
                  <a:moveTo>
                    <a:pt x="2566162" y="2742788"/>
                  </a:moveTo>
                  <a:lnTo>
                    <a:pt x="2405567" y="2703886"/>
                  </a:lnTo>
                  <a:cubicBezTo>
                    <a:pt x="2405567" y="2703886"/>
                    <a:pt x="2405567" y="2703886"/>
                    <a:pt x="2405567" y="2703886"/>
                  </a:cubicBezTo>
                  <a:cubicBezTo>
                    <a:pt x="2405567" y="2703886"/>
                    <a:pt x="2405567" y="2703886"/>
                    <a:pt x="2405567" y="2703886"/>
                  </a:cubicBezTo>
                  <a:lnTo>
                    <a:pt x="2405203" y="2703886"/>
                  </a:lnTo>
                  <a:lnTo>
                    <a:pt x="2211105" y="2674800"/>
                  </a:lnTo>
                  <a:lnTo>
                    <a:pt x="1999163" y="2636625"/>
                  </a:lnTo>
                  <a:lnTo>
                    <a:pt x="1820723" y="2463565"/>
                  </a:lnTo>
                  <a:cubicBezTo>
                    <a:pt x="1819267" y="2462111"/>
                    <a:pt x="1817446" y="2461384"/>
                    <a:pt x="1815261" y="2461384"/>
                  </a:cubicBezTo>
                  <a:lnTo>
                    <a:pt x="1552700" y="2471200"/>
                  </a:lnTo>
                  <a:cubicBezTo>
                    <a:pt x="1552700" y="2471200"/>
                    <a:pt x="1552700" y="2471200"/>
                    <a:pt x="1552700" y="2471200"/>
                  </a:cubicBezTo>
                  <a:lnTo>
                    <a:pt x="1552700" y="2471200"/>
                  </a:lnTo>
                  <a:cubicBezTo>
                    <a:pt x="1550880" y="2471200"/>
                    <a:pt x="1549059" y="2471927"/>
                    <a:pt x="1547602" y="2473381"/>
                  </a:cubicBezTo>
                  <a:lnTo>
                    <a:pt x="1547602" y="2473381"/>
                  </a:lnTo>
                  <a:cubicBezTo>
                    <a:pt x="1547602" y="2473381"/>
                    <a:pt x="1547602" y="2473381"/>
                    <a:pt x="1547602" y="2473381"/>
                  </a:cubicBezTo>
                  <a:lnTo>
                    <a:pt x="1455469" y="2569728"/>
                  </a:lnTo>
                  <a:lnTo>
                    <a:pt x="1412134" y="2526463"/>
                  </a:lnTo>
                  <a:cubicBezTo>
                    <a:pt x="1410677" y="2525008"/>
                    <a:pt x="1408857" y="2524282"/>
                    <a:pt x="1407036" y="2524282"/>
                  </a:cubicBezTo>
                  <a:lnTo>
                    <a:pt x="1348041" y="2524282"/>
                  </a:lnTo>
                  <a:lnTo>
                    <a:pt x="1313446" y="2472291"/>
                  </a:lnTo>
                  <a:lnTo>
                    <a:pt x="1341487" y="2393395"/>
                  </a:lnTo>
                  <a:cubicBezTo>
                    <a:pt x="1342215" y="2391941"/>
                    <a:pt x="1342215" y="2390123"/>
                    <a:pt x="1341487" y="2388669"/>
                  </a:cubicBezTo>
                  <a:cubicBezTo>
                    <a:pt x="1341487" y="2388669"/>
                    <a:pt x="1341487" y="2388669"/>
                    <a:pt x="1341487" y="2388669"/>
                  </a:cubicBezTo>
                  <a:cubicBezTo>
                    <a:pt x="1341487" y="2388305"/>
                    <a:pt x="1341122" y="2387942"/>
                    <a:pt x="1341122" y="2387942"/>
                  </a:cubicBezTo>
                  <a:cubicBezTo>
                    <a:pt x="1341122" y="2387942"/>
                    <a:pt x="1341122" y="2387942"/>
                    <a:pt x="1341122" y="2387942"/>
                  </a:cubicBezTo>
                  <a:cubicBezTo>
                    <a:pt x="1340394" y="2386488"/>
                    <a:pt x="1339302" y="2385397"/>
                    <a:pt x="1337845" y="2384670"/>
                  </a:cubicBezTo>
                  <a:lnTo>
                    <a:pt x="1337845" y="2384670"/>
                  </a:ln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845" y="2384670"/>
                    <a:pt x="1337845" y="2384670"/>
                    <a:pt x="1337845" y="2384670"/>
                  </a:cubicBezTo>
                  <a:cubicBezTo>
                    <a:pt x="1337481" y="2384670"/>
                    <a:pt x="1337481" y="2384306"/>
                    <a:pt x="1337117" y="2384306"/>
                  </a:cubicBezTo>
                  <a:lnTo>
                    <a:pt x="1337117" y="2384306"/>
                  </a:ln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7117" y="2384306"/>
                    <a:pt x="1337117" y="2384306"/>
                    <a:pt x="1337117" y="2384306"/>
                  </a:cubicBezTo>
                  <a:cubicBezTo>
                    <a:pt x="1336753" y="2384306"/>
                    <a:pt x="1336388" y="2383943"/>
                    <a:pt x="1336024" y="2383943"/>
                  </a:cubicBezTo>
                  <a:lnTo>
                    <a:pt x="1204198" y="2361401"/>
                  </a:lnTo>
                  <a:lnTo>
                    <a:pt x="1278487" y="2190159"/>
                  </a:lnTo>
                  <a:cubicBezTo>
                    <a:pt x="1279215" y="2187977"/>
                    <a:pt x="1279215" y="2185796"/>
                    <a:pt x="1278123" y="2183978"/>
                  </a:cubicBezTo>
                  <a:cubicBezTo>
                    <a:pt x="1277030" y="2182160"/>
                    <a:pt x="1275209" y="2180706"/>
                    <a:pt x="1273024" y="2180342"/>
                  </a:cubicBezTo>
                  <a:lnTo>
                    <a:pt x="1195094" y="2165799"/>
                  </a:lnTo>
                  <a:cubicBezTo>
                    <a:pt x="1194729" y="2165799"/>
                    <a:pt x="1194365" y="2165799"/>
                    <a:pt x="1194001" y="2165799"/>
                  </a:cubicBezTo>
                  <a:cubicBezTo>
                    <a:pt x="1194001" y="2165799"/>
                    <a:pt x="1193637" y="2165799"/>
                    <a:pt x="1193637" y="2165799"/>
                  </a:cubicBezTo>
                  <a:cubicBezTo>
                    <a:pt x="1193637" y="2165799"/>
                    <a:pt x="1193637" y="2165799"/>
                    <a:pt x="1193273" y="2165799"/>
                  </a:cubicBezTo>
                  <a:cubicBezTo>
                    <a:pt x="1192545" y="2165799"/>
                    <a:pt x="1191452" y="2165799"/>
                    <a:pt x="1190724" y="2166163"/>
                  </a:cubicBezTo>
                  <a:cubicBezTo>
                    <a:pt x="1190724" y="2166163"/>
                    <a:pt x="1190360" y="2166163"/>
                    <a:pt x="1190360" y="2166527"/>
                  </a:cubicBezTo>
                  <a:cubicBezTo>
                    <a:pt x="1189631" y="2166890"/>
                    <a:pt x="1189267" y="2167254"/>
                    <a:pt x="1188539" y="2167617"/>
                  </a:cubicBezTo>
                  <a:cubicBezTo>
                    <a:pt x="1188539" y="2167617"/>
                    <a:pt x="1188175" y="2167981"/>
                    <a:pt x="1188175" y="2167981"/>
                  </a:cubicBezTo>
                  <a:cubicBezTo>
                    <a:pt x="1188175" y="2167981"/>
                    <a:pt x="1187810" y="2168344"/>
                    <a:pt x="1187810" y="2168344"/>
                  </a:cubicBezTo>
                  <a:lnTo>
                    <a:pt x="1155036" y="2210519"/>
                  </a:lnTo>
                  <a:lnTo>
                    <a:pt x="1096406" y="2237423"/>
                  </a:lnTo>
                  <a:lnTo>
                    <a:pt x="1027215" y="2207246"/>
                  </a:lnTo>
                  <a:lnTo>
                    <a:pt x="1054527" y="2083632"/>
                  </a:lnTo>
                  <a:lnTo>
                    <a:pt x="1173972" y="1945474"/>
                  </a:lnTo>
                  <a:lnTo>
                    <a:pt x="1248990" y="1912753"/>
                  </a:lnTo>
                  <a:lnTo>
                    <a:pt x="1351683" y="1903664"/>
                  </a:lnTo>
                  <a:lnTo>
                    <a:pt x="1351683" y="2080360"/>
                  </a:lnTo>
                  <a:cubicBezTo>
                    <a:pt x="1351683" y="2083268"/>
                    <a:pt x="1353504" y="2085813"/>
                    <a:pt x="1356053" y="2086904"/>
                  </a:cubicBezTo>
                  <a:cubicBezTo>
                    <a:pt x="1358602" y="2087995"/>
                    <a:pt x="1361880" y="2087631"/>
                    <a:pt x="1364065" y="2085450"/>
                  </a:cubicBezTo>
                  <a:lnTo>
                    <a:pt x="1454013" y="2002919"/>
                  </a:lnTo>
                  <a:cubicBezTo>
                    <a:pt x="1455469" y="2001465"/>
                    <a:pt x="1456198" y="1999647"/>
                    <a:pt x="1456198" y="1997465"/>
                  </a:cubicBezTo>
                  <a:lnTo>
                    <a:pt x="1456198" y="1888757"/>
                  </a:lnTo>
                  <a:lnTo>
                    <a:pt x="1529030" y="1808771"/>
                  </a:lnTo>
                  <a:cubicBezTo>
                    <a:pt x="1529030" y="1808771"/>
                    <a:pt x="1529030" y="1808771"/>
                    <a:pt x="1529030" y="1808771"/>
                  </a:cubicBezTo>
                  <a:lnTo>
                    <a:pt x="1529394" y="1808408"/>
                  </a:lnTo>
                  <a:lnTo>
                    <a:pt x="1679064" y="1649527"/>
                  </a:lnTo>
                  <a:lnTo>
                    <a:pt x="1794504" y="1601535"/>
                  </a:lnTo>
                  <a:cubicBezTo>
                    <a:pt x="1796324" y="1600808"/>
                    <a:pt x="1797417" y="1599717"/>
                    <a:pt x="1798145" y="1597899"/>
                  </a:cubicBezTo>
                  <a:lnTo>
                    <a:pt x="1849492" y="1490282"/>
                  </a:lnTo>
                  <a:lnTo>
                    <a:pt x="1966388" y="1490282"/>
                  </a:lnTo>
                  <a:cubicBezTo>
                    <a:pt x="1970394" y="1490282"/>
                    <a:pt x="1973671" y="1487010"/>
                    <a:pt x="1973671" y="1483011"/>
                  </a:cubicBezTo>
                  <a:lnTo>
                    <a:pt x="1973671" y="1281228"/>
                  </a:lnTo>
                  <a:lnTo>
                    <a:pt x="2140457" y="1272503"/>
                  </a:lnTo>
                  <a:lnTo>
                    <a:pt x="2096030" y="1388118"/>
                  </a:lnTo>
                  <a:cubicBezTo>
                    <a:pt x="2095301" y="1390300"/>
                    <a:pt x="2095301" y="1392845"/>
                    <a:pt x="2096758" y="1394663"/>
                  </a:cubicBezTo>
                  <a:lnTo>
                    <a:pt x="2155024" y="1487010"/>
                  </a:lnTo>
                  <a:cubicBezTo>
                    <a:pt x="2156116" y="1488828"/>
                    <a:pt x="2158301" y="1490282"/>
                    <a:pt x="2160486" y="1490282"/>
                  </a:cubicBezTo>
                  <a:cubicBezTo>
                    <a:pt x="2162671" y="1490646"/>
                    <a:pt x="2164856" y="1489919"/>
                    <a:pt x="2166313" y="1488101"/>
                  </a:cubicBezTo>
                  <a:lnTo>
                    <a:pt x="2215110" y="1439382"/>
                  </a:lnTo>
                  <a:cubicBezTo>
                    <a:pt x="2217660" y="1436837"/>
                    <a:pt x="2218024" y="1432838"/>
                    <a:pt x="2215839" y="1429929"/>
                  </a:cubicBezTo>
                  <a:lnTo>
                    <a:pt x="2178330" y="1378302"/>
                  </a:lnTo>
                  <a:lnTo>
                    <a:pt x="2173960" y="1310314"/>
                  </a:lnTo>
                  <a:lnTo>
                    <a:pt x="2215839" y="1259050"/>
                  </a:lnTo>
                  <a:cubicBezTo>
                    <a:pt x="2218388" y="1256142"/>
                    <a:pt x="2218024" y="1251415"/>
                    <a:pt x="2215110" y="1248870"/>
                  </a:cubicBezTo>
                  <a:lnTo>
                    <a:pt x="2143371" y="1187063"/>
                  </a:lnTo>
                  <a:lnTo>
                    <a:pt x="2105498" y="1092171"/>
                  </a:lnTo>
                  <a:lnTo>
                    <a:pt x="2086197" y="986008"/>
                  </a:lnTo>
                  <a:cubicBezTo>
                    <a:pt x="2085833" y="983826"/>
                    <a:pt x="2084376" y="982008"/>
                    <a:pt x="2082556" y="980918"/>
                  </a:cubicBezTo>
                  <a:lnTo>
                    <a:pt x="1867700" y="854758"/>
                  </a:lnTo>
                  <a:lnTo>
                    <a:pt x="1944174" y="786770"/>
                  </a:lnTo>
                  <a:lnTo>
                    <a:pt x="2124798" y="862757"/>
                  </a:lnTo>
                  <a:cubicBezTo>
                    <a:pt x="2127348" y="863847"/>
                    <a:pt x="2129897" y="863484"/>
                    <a:pt x="2132082" y="861666"/>
                  </a:cubicBezTo>
                  <a:cubicBezTo>
                    <a:pt x="2134267" y="859848"/>
                    <a:pt x="2135359" y="857303"/>
                    <a:pt x="2134631" y="854758"/>
                  </a:cubicBezTo>
                  <a:lnTo>
                    <a:pt x="2111689" y="717691"/>
                  </a:lnTo>
                  <a:lnTo>
                    <a:pt x="2210012" y="717691"/>
                  </a:lnTo>
                  <a:cubicBezTo>
                    <a:pt x="2212561" y="717691"/>
                    <a:pt x="2214746" y="716601"/>
                    <a:pt x="2215839" y="714783"/>
                  </a:cubicBezTo>
                  <a:cubicBezTo>
                    <a:pt x="2217296" y="712965"/>
                    <a:pt x="2217660" y="710420"/>
                    <a:pt x="2216931" y="708239"/>
                  </a:cubicBezTo>
                  <a:lnTo>
                    <a:pt x="2187798" y="625708"/>
                  </a:lnTo>
                  <a:cubicBezTo>
                    <a:pt x="2187434" y="624981"/>
                    <a:pt x="2187070" y="624253"/>
                    <a:pt x="2186706" y="623526"/>
                  </a:cubicBezTo>
                  <a:lnTo>
                    <a:pt x="2122613" y="546085"/>
                  </a:lnTo>
                  <a:lnTo>
                    <a:pt x="2049781" y="468281"/>
                  </a:lnTo>
                  <a:cubicBezTo>
                    <a:pt x="2049053" y="467554"/>
                    <a:pt x="2048324" y="467190"/>
                    <a:pt x="2047596" y="466827"/>
                  </a:cubicBezTo>
                  <a:lnTo>
                    <a:pt x="1894284" y="395203"/>
                  </a:lnTo>
                  <a:lnTo>
                    <a:pt x="1837111" y="285768"/>
                  </a:lnTo>
                  <a:cubicBezTo>
                    <a:pt x="1836018" y="283223"/>
                    <a:pt x="1833469" y="281768"/>
                    <a:pt x="1830556" y="281768"/>
                  </a:cubicBezTo>
                  <a:cubicBezTo>
                    <a:pt x="1830556" y="281768"/>
                    <a:pt x="1830556" y="281768"/>
                    <a:pt x="1830556" y="281768"/>
                  </a:cubicBezTo>
                  <a:cubicBezTo>
                    <a:pt x="1827642" y="281768"/>
                    <a:pt x="1825457" y="283223"/>
                    <a:pt x="1824001" y="285768"/>
                  </a:cubicBezTo>
                  <a:lnTo>
                    <a:pt x="1736602" y="460646"/>
                  </a:lnTo>
                  <a:cubicBezTo>
                    <a:pt x="1735510" y="462827"/>
                    <a:pt x="1735510" y="465736"/>
                    <a:pt x="1736966" y="467917"/>
                  </a:cubicBezTo>
                  <a:cubicBezTo>
                    <a:pt x="1738423" y="470099"/>
                    <a:pt x="1740608" y="471189"/>
                    <a:pt x="1743521" y="471189"/>
                  </a:cubicBezTo>
                  <a:lnTo>
                    <a:pt x="1862238" y="467190"/>
                  </a:lnTo>
                  <a:lnTo>
                    <a:pt x="1710746" y="560992"/>
                  </a:lnTo>
                  <a:lnTo>
                    <a:pt x="1593122" y="420289"/>
                  </a:lnTo>
                  <a:cubicBezTo>
                    <a:pt x="1592758" y="419926"/>
                    <a:pt x="1592394" y="419562"/>
                    <a:pt x="1592030" y="419562"/>
                  </a:cubicBezTo>
                  <a:cubicBezTo>
                    <a:pt x="1592030" y="419562"/>
                    <a:pt x="1591666" y="419199"/>
                    <a:pt x="1591666" y="419199"/>
                  </a:cubicBezTo>
                  <a:cubicBezTo>
                    <a:pt x="1590209" y="418108"/>
                    <a:pt x="1588388" y="417744"/>
                    <a:pt x="1586567" y="418108"/>
                  </a:cubicBezTo>
                  <a:cubicBezTo>
                    <a:pt x="1586567" y="418108"/>
                    <a:pt x="1586567" y="418108"/>
                    <a:pt x="1586203" y="418108"/>
                  </a:cubicBezTo>
                  <a:cubicBezTo>
                    <a:pt x="1585839" y="418108"/>
                    <a:pt x="1585839" y="418108"/>
                    <a:pt x="1585839" y="418472"/>
                  </a:cubicBezTo>
                  <a:cubicBezTo>
                    <a:pt x="1585475" y="418472"/>
                    <a:pt x="1585111" y="418472"/>
                    <a:pt x="1584747" y="418835"/>
                  </a:cubicBezTo>
                  <a:lnTo>
                    <a:pt x="1321822" y="523907"/>
                  </a:lnTo>
                  <a:lnTo>
                    <a:pt x="1033406" y="240685"/>
                  </a:lnTo>
                  <a:cubicBezTo>
                    <a:pt x="1033406" y="240685"/>
                    <a:pt x="1033406" y="240685"/>
                    <a:pt x="1033406" y="240685"/>
                  </a:cubicBezTo>
                  <a:cubicBezTo>
                    <a:pt x="1033406" y="240685"/>
                    <a:pt x="1033042" y="240321"/>
                    <a:pt x="1033042" y="240321"/>
                  </a:cubicBezTo>
                  <a:cubicBezTo>
                    <a:pt x="1033042" y="240321"/>
                    <a:pt x="1032677" y="240321"/>
                    <a:pt x="1032677" y="239958"/>
                  </a:cubicBezTo>
                  <a:cubicBezTo>
                    <a:pt x="1032313" y="239594"/>
                    <a:pt x="1031949" y="239594"/>
                    <a:pt x="1031585" y="239230"/>
                  </a:cubicBezTo>
                  <a:cubicBezTo>
                    <a:pt x="1031221" y="239230"/>
                    <a:pt x="1030857" y="238867"/>
                    <a:pt x="1030857" y="238867"/>
                  </a:cubicBezTo>
                  <a:cubicBezTo>
                    <a:pt x="1030492" y="238867"/>
                    <a:pt x="1030492" y="238867"/>
                    <a:pt x="1030128" y="238503"/>
                  </a:cubicBezTo>
                  <a:lnTo>
                    <a:pt x="744990" y="170879"/>
                  </a:lnTo>
                  <a:lnTo>
                    <a:pt x="551984" y="2181"/>
                  </a:lnTo>
                  <a:cubicBezTo>
                    <a:pt x="551620" y="1818"/>
                    <a:pt x="551256" y="1818"/>
                    <a:pt x="550892" y="1454"/>
                  </a:cubicBezTo>
                  <a:cubicBezTo>
                    <a:pt x="550527" y="1091"/>
                    <a:pt x="550163" y="1091"/>
                    <a:pt x="549799" y="727"/>
                  </a:cubicBezTo>
                  <a:cubicBezTo>
                    <a:pt x="549435" y="364"/>
                    <a:pt x="548707" y="364"/>
                    <a:pt x="548342" y="364"/>
                  </a:cubicBezTo>
                  <a:cubicBezTo>
                    <a:pt x="547978" y="364"/>
                    <a:pt x="547614" y="0"/>
                    <a:pt x="547250" y="0"/>
                  </a:cubicBezTo>
                  <a:cubicBezTo>
                    <a:pt x="547250" y="0"/>
                    <a:pt x="546886" y="0"/>
                    <a:pt x="546886" y="0"/>
                  </a:cubicBezTo>
                  <a:lnTo>
                    <a:pt x="240626" y="0"/>
                  </a:lnTo>
                  <a:cubicBezTo>
                    <a:pt x="238077" y="0"/>
                    <a:pt x="235892" y="1091"/>
                    <a:pt x="234799" y="3272"/>
                  </a:cubicBezTo>
                  <a:cubicBezTo>
                    <a:pt x="233343" y="5090"/>
                    <a:pt x="232978" y="7635"/>
                    <a:pt x="234071" y="9816"/>
                  </a:cubicBezTo>
                  <a:lnTo>
                    <a:pt x="304354" y="201419"/>
                  </a:lnTo>
                  <a:lnTo>
                    <a:pt x="122273" y="252683"/>
                  </a:lnTo>
                  <a:cubicBezTo>
                    <a:pt x="120088" y="253410"/>
                    <a:pt x="118632" y="254500"/>
                    <a:pt x="117539" y="256682"/>
                  </a:cubicBezTo>
                  <a:lnTo>
                    <a:pt x="39609" y="421744"/>
                  </a:lnTo>
                  <a:cubicBezTo>
                    <a:pt x="39244" y="422107"/>
                    <a:pt x="39244" y="422834"/>
                    <a:pt x="39244" y="423198"/>
                  </a:cubicBezTo>
                  <a:lnTo>
                    <a:pt x="279" y="588260"/>
                  </a:lnTo>
                  <a:cubicBezTo>
                    <a:pt x="-449" y="590441"/>
                    <a:pt x="279" y="592986"/>
                    <a:pt x="2100" y="594804"/>
                  </a:cubicBezTo>
                  <a:lnTo>
                    <a:pt x="109163" y="711147"/>
                  </a:lnTo>
                  <a:cubicBezTo>
                    <a:pt x="109528" y="711874"/>
                    <a:pt x="110256" y="712238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0984" y="712601"/>
                    <a:pt x="110984" y="712601"/>
                    <a:pt x="110984" y="712601"/>
                  </a:cubicBezTo>
                  <a:cubicBezTo>
                    <a:pt x="111713" y="712965"/>
                    <a:pt x="112077" y="712965"/>
                    <a:pt x="112805" y="713329"/>
                  </a:cubicBezTo>
                  <a:cubicBezTo>
                    <a:pt x="113169" y="713329"/>
                    <a:pt x="113169" y="713329"/>
                    <a:pt x="113533" y="713329"/>
                  </a:cubicBezTo>
                  <a:cubicBezTo>
                    <a:pt x="113898" y="713329"/>
                    <a:pt x="113898" y="713329"/>
                    <a:pt x="114262" y="713329"/>
                  </a:cubicBezTo>
                  <a:cubicBezTo>
                    <a:pt x="114626" y="713329"/>
                    <a:pt x="114990" y="713329"/>
                    <a:pt x="114990" y="713329"/>
                  </a:cubicBezTo>
                  <a:cubicBezTo>
                    <a:pt x="115354" y="713329"/>
                    <a:pt x="115354" y="713329"/>
                    <a:pt x="115718" y="713329"/>
                  </a:cubicBezTo>
                  <a:cubicBezTo>
                    <a:pt x="116447" y="713329"/>
                    <a:pt x="117175" y="712965"/>
                    <a:pt x="117903" y="712601"/>
                  </a:cubicBezTo>
                  <a:cubicBezTo>
                    <a:pt x="117903" y="712601"/>
                    <a:pt x="117903" y="712601"/>
                    <a:pt x="117903" y="712601"/>
                  </a:cubicBezTo>
                  <a:lnTo>
                    <a:pt x="117903" y="712601"/>
                  </a:lnTo>
                  <a:cubicBezTo>
                    <a:pt x="117903" y="712601"/>
                    <a:pt x="117903" y="712601"/>
                    <a:pt x="117903" y="712601"/>
                  </a:cubicBezTo>
                  <a:lnTo>
                    <a:pt x="266481" y="626435"/>
                  </a:lnTo>
                  <a:lnTo>
                    <a:pt x="422342" y="650067"/>
                  </a:lnTo>
                  <a:lnTo>
                    <a:pt x="573834" y="777681"/>
                  </a:lnTo>
                  <a:lnTo>
                    <a:pt x="583302" y="1017275"/>
                  </a:lnTo>
                  <a:cubicBezTo>
                    <a:pt x="583302" y="1018729"/>
                    <a:pt x="584030" y="1020183"/>
                    <a:pt x="584759" y="1021638"/>
                  </a:cubicBezTo>
                  <a:lnTo>
                    <a:pt x="707481" y="1172520"/>
                  </a:lnTo>
                  <a:lnTo>
                    <a:pt x="559996" y="1376484"/>
                  </a:lnTo>
                  <a:lnTo>
                    <a:pt x="487163" y="1473558"/>
                  </a:lnTo>
                  <a:cubicBezTo>
                    <a:pt x="486071" y="1474649"/>
                    <a:pt x="485707" y="1476466"/>
                    <a:pt x="485707" y="1477921"/>
                  </a:cubicBezTo>
                  <a:lnTo>
                    <a:pt x="485707" y="1647709"/>
                  </a:lnTo>
                  <a:cubicBezTo>
                    <a:pt x="485707" y="1649163"/>
                    <a:pt x="486071" y="1650254"/>
                    <a:pt x="486799" y="1651345"/>
                  </a:cubicBezTo>
                  <a:lnTo>
                    <a:pt x="582938" y="1809862"/>
                  </a:lnTo>
                  <a:lnTo>
                    <a:pt x="582938" y="2026188"/>
                  </a:lnTo>
                  <a:cubicBezTo>
                    <a:pt x="582938" y="2028005"/>
                    <a:pt x="583666" y="2029823"/>
                    <a:pt x="585123" y="2031278"/>
                  </a:cubicBezTo>
                  <a:lnTo>
                    <a:pt x="652493" y="2098538"/>
                  </a:lnTo>
                  <a:lnTo>
                    <a:pt x="700562" y="2175616"/>
                  </a:lnTo>
                  <a:cubicBezTo>
                    <a:pt x="700926" y="2176343"/>
                    <a:pt x="701655" y="2177070"/>
                    <a:pt x="702747" y="2177797"/>
                  </a:cubicBezTo>
                  <a:lnTo>
                    <a:pt x="806533" y="2249421"/>
                  </a:lnTo>
                  <a:cubicBezTo>
                    <a:pt x="806533" y="2249421"/>
                    <a:pt x="806533" y="2249421"/>
                    <a:pt x="806533" y="2249421"/>
                  </a:cubicBezTo>
                  <a:lnTo>
                    <a:pt x="829475" y="2265418"/>
                  </a:lnTo>
                  <a:lnTo>
                    <a:pt x="1003909" y="2371945"/>
                  </a:lnTo>
                  <a:lnTo>
                    <a:pt x="1085845" y="2453748"/>
                  </a:lnTo>
                  <a:cubicBezTo>
                    <a:pt x="1087666" y="2455566"/>
                    <a:pt x="1089851" y="2456293"/>
                    <a:pt x="1092036" y="2455930"/>
                  </a:cubicBezTo>
                  <a:lnTo>
                    <a:pt x="1253724" y="2429026"/>
                  </a:lnTo>
                  <a:lnTo>
                    <a:pt x="1239886" y="2459929"/>
                  </a:lnTo>
                  <a:lnTo>
                    <a:pt x="1191452" y="2532280"/>
                  </a:lnTo>
                  <a:cubicBezTo>
                    <a:pt x="1189631" y="2535189"/>
                    <a:pt x="1189995" y="2539188"/>
                    <a:pt x="1192545" y="2541733"/>
                  </a:cubicBezTo>
                  <a:lnTo>
                    <a:pt x="1309076" y="2653350"/>
                  </a:lnTo>
                  <a:cubicBezTo>
                    <a:pt x="1310533" y="2654804"/>
                    <a:pt x="1312718" y="2655531"/>
                    <a:pt x="1314539" y="2655531"/>
                  </a:cubicBezTo>
                  <a:cubicBezTo>
                    <a:pt x="1316724" y="2655531"/>
                    <a:pt x="1318544" y="2654440"/>
                    <a:pt x="1319637" y="2652622"/>
                  </a:cubicBezTo>
                  <a:lnTo>
                    <a:pt x="1352047" y="2610812"/>
                  </a:lnTo>
                  <a:lnTo>
                    <a:pt x="1445637" y="2589724"/>
                  </a:lnTo>
                  <a:lnTo>
                    <a:pt x="1424515" y="2709340"/>
                  </a:lnTo>
                  <a:lnTo>
                    <a:pt x="1356417" y="2966749"/>
                  </a:lnTo>
                  <a:cubicBezTo>
                    <a:pt x="1356053" y="2967476"/>
                    <a:pt x="1356053" y="2968567"/>
                    <a:pt x="1356053" y="2969294"/>
                  </a:cubicBezTo>
                  <a:cubicBezTo>
                    <a:pt x="1356053" y="2969294"/>
                    <a:pt x="1356053" y="2969294"/>
                    <a:pt x="1356053" y="2969294"/>
                  </a:cubicBezTo>
                  <a:cubicBezTo>
                    <a:pt x="1356053" y="2969657"/>
                    <a:pt x="1356053" y="2969657"/>
                    <a:pt x="1356053" y="2970021"/>
                  </a:cubicBezTo>
                  <a:cubicBezTo>
                    <a:pt x="1356053" y="2970748"/>
                    <a:pt x="1356417" y="2971112"/>
                    <a:pt x="1356417" y="2971839"/>
                  </a:cubicBezTo>
                  <a:lnTo>
                    <a:pt x="1453648" y="3190346"/>
                  </a:lnTo>
                  <a:cubicBezTo>
                    <a:pt x="1453648" y="3190346"/>
                    <a:pt x="1453648" y="3190709"/>
                    <a:pt x="1454013" y="3190709"/>
                  </a:cubicBezTo>
                  <a:cubicBezTo>
                    <a:pt x="1454013" y="3191073"/>
                    <a:pt x="1454377" y="3191436"/>
                    <a:pt x="1454741" y="3191436"/>
                  </a:cubicBezTo>
                  <a:cubicBezTo>
                    <a:pt x="1455105" y="3191800"/>
                    <a:pt x="1455105" y="3192164"/>
                    <a:pt x="1455469" y="3192527"/>
                  </a:cubicBezTo>
                  <a:cubicBezTo>
                    <a:pt x="1455469" y="3192527"/>
                    <a:pt x="1455469" y="3192890"/>
                    <a:pt x="1455833" y="3192890"/>
                  </a:cubicBezTo>
                  <a:cubicBezTo>
                    <a:pt x="1455833" y="3192890"/>
                    <a:pt x="1456198" y="3193254"/>
                    <a:pt x="1456562" y="3193254"/>
                  </a:cubicBezTo>
                  <a:cubicBezTo>
                    <a:pt x="1456926" y="3193254"/>
                    <a:pt x="1456926" y="3193618"/>
                    <a:pt x="1456926" y="3193618"/>
                  </a:cubicBezTo>
                  <a:lnTo>
                    <a:pt x="1633544" y="3303053"/>
                  </a:lnTo>
                  <a:lnTo>
                    <a:pt x="1638278" y="3547373"/>
                  </a:lnTo>
                  <a:lnTo>
                    <a:pt x="1672145" y="3838231"/>
                  </a:lnTo>
                  <a:lnTo>
                    <a:pt x="1657579" y="4206530"/>
                  </a:lnTo>
                  <a:cubicBezTo>
                    <a:pt x="1657579" y="4206530"/>
                    <a:pt x="1657579" y="4206893"/>
                    <a:pt x="1657579" y="4206893"/>
                  </a:cubicBezTo>
                  <a:cubicBezTo>
                    <a:pt x="1657579" y="4207257"/>
                    <a:pt x="1657579" y="4207257"/>
                    <a:pt x="1657579" y="4207621"/>
                  </a:cubicBezTo>
                  <a:cubicBezTo>
                    <a:pt x="1657579" y="4208348"/>
                    <a:pt x="1657943" y="4209075"/>
                    <a:pt x="1657943" y="4209802"/>
                  </a:cubicBezTo>
                  <a:lnTo>
                    <a:pt x="1657943" y="4209802"/>
                  </a:lnTo>
                  <a:cubicBezTo>
                    <a:pt x="1658307" y="4210529"/>
                    <a:pt x="1658671" y="4211256"/>
                    <a:pt x="1659400" y="4211983"/>
                  </a:cubicBezTo>
                  <a:cubicBezTo>
                    <a:pt x="1659400" y="4211983"/>
                    <a:pt x="1659400" y="4212347"/>
                    <a:pt x="1659764" y="4212347"/>
                  </a:cubicBezTo>
                  <a:lnTo>
                    <a:pt x="1829827" y="4377409"/>
                  </a:lnTo>
                  <a:cubicBezTo>
                    <a:pt x="1829827" y="4377409"/>
                    <a:pt x="1829827" y="4377409"/>
                    <a:pt x="1829827" y="4377409"/>
                  </a:cubicBezTo>
                  <a:cubicBezTo>
                    <a:pt x="1829827" y="4377409"/>
                    <a:pt x="1829827" y="4377409"/>
                    <a:pt x="1830192" y="4377409"/>
                  </a:cubicBezTo>
                  <a:cubicBezTo>
                    <a:pt x="1830920" y="4377772"/>
                    <a:pt x="1831284" y="4378499"/>
                    <a:pt x="1832012" y="4378499"/>
                  </a:cubicBezTo>
                  <a:cubicBezTo>
                    <a:pt x="1832012" y="4378499"/>
                    <a:pt x="1832377" y="4378499"/>
                    <a:pt x="1832377" y="4378863"/>
                  </a:cubicBezTo>
                  <a:cubicBezTo>
                    <a:pt x="1832377" y="4378863"/>
                    <a:pt x="1832741" y="4378863"/>
                    <a:pt x="1832741" y="4378863"/>
                  </a:cubicBezTo>
                  <a:cubicBezTo>
                    <a:pt x="1832741" y="4378863"/>
                    <a:pt x="1833105" y="4378863"/>
                    <a:pt x="1833105" y="4379226"/>
                  </a:cubicBezTo>
                  <a:lnTo>
                    <a:pt x="2037400" y="4427945"/>
                  </a:lnTo>
                  <a:cubicBezTo>
                    <a:pt x="2038128" y="4427945"/>
                    <a:pt x="2038492" y="4428309"/>
                    <a:pt x="2039220" y="4428309"/>
                  </a:cubicBezTo>
                  <a:cubicBezTo>
                    <a:pt x="2041770" y="4428309"/>
                    <a:pt x="2044319" y="4426855"/>
                    <a:pt x="2045775" y="4424309"/>
                  </a:cubicBezTo>
                  <a:cubicBezTo>
                    <a:pt x="2047232" y="4421401"/>
                    <a:pt x="2046504" y="4417765"/>
                    <a:pt x="2043954" y="4415584"/>
                  </a:cubicBezTo>
                  <a:lnTo>
                    <a:pt x="1878625" y="4278881"/>
                  </a:lnTo>
                  <a:lnTo>
                    <a:pt x="1948180" y="4162901"/>
                  </a:lnTo>
                  <a:cubicBezTo>
                    <a:pt x="1949637" y="4160356"/>
                    <a:pt x="1949637" y="4157084"/>
                    <a:pt x="1947816" y="4154902"/>
                  </a:cubicBezTo>
                  <a:lnTo>
                    <a:pt x="1891735" y="4080370"/>
                  </a:lnTo>
                  <a:lnTo>
                    <a:pt x="1943446" y="3920762"/>
                  </a:lnTo>
                  <a:lnTo>
                    <a:pt x="2083648" y="3789149"/>
                  </a:lnTo>
                  <a:lnTo>
                    <a:pt x="2234411" y="3628813"/>
                  </a:lnTo>
                  <a:cubicBezTo>
                    <a:pt x="2234411" y="3628813"/>
                    <a:pt x="2234411" y="3628813"/>
                    <a:pt x="2234411" y="3628813"/>
                  </a:cubicBezTo>
                  <a:cubicBezTo>
                    <a:pt x="2234775" y="3628450"/>
                    <a:pt x="2235139" y="3627723"/>
                    <a:pt x="2235503" y="3626996"/>
                  </a:cubicBezTo>
                  <a:cubicBezTo>
                    <a:pt x="2235503" y="3626996"/>
                    <a:pt x="2235503" y="3626996"/>
                    <a:pt x="2235503" y="3626632"/>
                  </a:cubicBezTo>
                  <a:cubicBezTo>
                    <a:pt x="2235868" y="3625905"/>
                    <a:pt x="2235868" y="3625541"/>
                    <a:pt x="2235868" y="3624814"/>
                  </a:cubicBezTo>
                  <a:cubicBezTo>
                    <a:pt x="2235868" y="3624451"/>
                    <a:pt x="2235868" y="3624451"/>
                    <a:pt x="2235868" y="3624087"/>
                  </a:cubicBezTo>
                  <a:cubicBezTo>
                    <a:pt x="2235868" y="3624087"/>
                    <a:pt x="2235868" y="3624087"/>
                    <a:pt x="2235868" y="3624087"/>
                  </a:cubicBezTo>
                  <a:lnTo>
                    <a:pt x="2240602" y="3464115"/>
                  </a:lnTo>
                  <a:lnTo>
                    <a:pt x="2406295" y="3402672"/>
                  </a:lnTo>
                  <a:cubicBezTo>
                    <a:pt x="2406295" y="3402672"/>
                    <a:pt x="2406660" y="3402672"/>
                    <a:pt x="2406660" y="3402308"/>
                  </a:cubicBezTo>
                  <a:cubicBezTo>
                    <a:pt x="2406660" y="3402308"/>
                    <a:pt x="2407024" y="3402308"/>
                    <a:pt x="2407024" y="3401944"/>
                  </a:cubicBezTo>
                  <a:cubicBezTo>
                    <a:pt x="2407752" y="3401581"/>
                    <a:pt x="2408844" y="3400854"/>
                    <a:pt x="2409209" y="3400127"/>
                  </a:cubicBezTo>
                  <a:cubicBezTo>
                    <a:pt x="2409209" y="3400127"/>
                    <a:pt x="2409209" y="3400127"/>
                    <a:pt x="2409209" y="3400127"/>
                  </a:cubicBezTo>
                  <a:cubicBezTo>
                    <a:pt x="2409209" y="3400127"/>
                    <a:pt x="2409209" y="3399763"/>
                    <a:pt x="2409209" y="3399763"/>
                  </a:cubicBezTo>
                  <a:cubicBezTo>
                    <a:pt x="2409573" y="3399036"/>
                    <a:pt x="2409937" y="3398309"/>
                    <a:pt x="2410301" y="3397582"/>
                  </a:cubicBezTo>
                  <a:cubicBezTo>
                    <a:pt x="2410301" y="3397582"/>
                    <a:pt x="2410301" y="3397218"/>
                    <a:pt x="2410301" y="3397218"/>
                  </a:cubicBezTo>
                  <a:cubicBezTo>
                    <a:pt x="2410301" y="3397218"/>
                    <a:pt x="2410301" y="3397218"/>
                    <a:pt x="2410301" y="3397218"/>
                  </a:cubicBezTo>
                  <a:lnTo>
                    <a:pt x="2468203" y="3122721"/>
                  </a:lnTo>
                  <a:lnTo>
                    <a:pt x="2568711" y="3027102"/>
                  </a:lnTo>
                  <a:cubicBezTo>
                    <a:pt x="2568711" y="3027102"/>
                    <a:pt x="2568711" y="3026738"/>
                    <a:pt x="2569076" y="3026738"/>
                  </a:cubicBezTo>
                  <a:cubicBezTo>
                    <a:pt x="2569440" y="3026375"/>
                    <a:pt x="2569804" y="3026011"/>
                    <a:pt x="2569804" y="3025284"/>
                  </a:cubicBezTo>
                  <a:cubicBezTo>
                    <a:pt x="2570168" y="3024920"/>
                    <a:pt x="2570168" y="3024557"/>
                    <a:pt x="2570532" y="3024193"/>
                  </a:cubicBezTo>
                  <a:cubicBezTo>
                    <a:pt x="2570896" y="3023829"/>
                    <a:pt x="2570896" y="3023102"/>
                    <a:pt x="2570896" y="3022739"/>
                  </a:cubicBezTo>
                  <a:cubicBezTo>
                    <a:pt x="2570896" y="3022375"/>
                    <a:pt x="2571261" y="3022012"/>
                    <a:pt x="2571261" y="3021648"/>
                  </a:cubicBezTo>
                  <a:lnTo>
                    <a:pt x="2571261" y="2749696"/>
                  </a:lnTo>
                  <a:cubicBezTo>
                    <a:pt x="2571989" y="2746788"/>
                    <a:pt x="2569440" y="2743879"/>
                    <a:pt x="2566162" y="2742788"/>
                  </a:cubicBezTo>
                  <a:close/>
                  <a:moveTo>
                    <a:pt x="1200556" y="2331225"/>
                  </a:moveTo>
                  <a:lnTo>
                    <a:pt x="1200556" y="2181069"/>
                  </a:lnTo>
                  <a:lnTo>
                    <a:pt x="1260643" y="2192340"/>
                  </a:lnTo>
                  <a:lnTo>
                    <a:pt x="1200556" y="2331225"/>
                  </a:lnTo>
                  <a:close/>
                  <a:moveTo>
                    <a:pt x="1042146" y="2075270"/>
                  </a:moveTo>
                  <a:cubicBezTo>
                    <a:pt x="1041417" y="2076360"/>
                    <a:pt x="1040689" y="2077451"/>
                    <a:pt x="1040689" y="2078542"/>
                  </a:cubicBezTo>
                  <a:lnTo>
                    <a:pt x="1012649" y="2204701"/>
                  </a:lnTo>
                  <a:lnTo>
                    <a:pt x="821464" y="2234878"/>
                  </a:lnTo>
                  <a:lnTo>
                    <a:pt x="940180" y="1818951"/>
                  </a:lnTo>
                  <a:lnTo>
                    <a:pt x="1157585" y="1941112"/>
                  </a:lnTo>
                  <a:lnTo>
                    <a:pt x="1042146" y="2075270"/>
                  </a:lnTo>
                  <a:close/>
                  <a:moveTo>
                    <a:pt x="636105" y="248320"/>
                  </a:moveTo>
                  <a:lnTo>
                    <a:pt x="267938" y="427197"/>
                  </a:lnTo>
                  <a:lnTo>
                    <a:pt x="318921" y="214144"/>
                  </a:lnTo>
                  <a:lnTo>
                    <a:pt x="636105" y="248320"/>
                  </a:lnTo>
                  <a:close/>
                  <a:moveTo>
                    <a:pt x="652857" y="256682"/>
                  </a:moveTo>
                  <a:lnTo>
                    <a:pt x="575655" y="758775"/>
                  </a:lnTo>
                  <a:lnTo>
                    <a:pt x="269395" y="442831"/>
                  </a:lnTo>
                  <a:lnTo>
                    <a:pt x="652857" y="256682"/>
                  </a:lnTo>
                  <a:close/>
                  <a:moveTo>
                    <a:pt x="1805064" y="519181"/>
                  </a:moveTo>
                  <a:lnTo>
                    <a:pt x="1846579" y="571535"/>
                  </a:lnTo>
                  <a:lnTo>
                    <a:pt x="1808706" y="659156"/>
                  </a:lnTo>
                  <a:lnTo>
                    <a:pt x="1720579" y="571899"/>
                  </a:lnTo>
                  <a:lnTo>
                    <a:pt x="1805064" y="519181"/>
                  </a:lnTo>
                  <a:close/>
                  <a:moveTo>
                    <a:pt x="1242070" y="1899664"/>
                  </a:moveTo>
                  <a:lnTo>
                    <a:pt x="1169602" y="1931295"/>
                  </a:lnTo>
                  <a:lnTo>
                    <a:pt x="950741" y="1808408"/>
                  </a:lnTo>
                  <a:lnTo>
                    <a:pt x="1511186" y="1495736"/>
                  </a:lnTo>
                  <a:lnTo>
                    <a:pt x="1242070" y="1899664"/>
                  </a:lnTo>
                  <a:close/>
                  <a:moveTo>
                    <a:pt x="1118620" y="1237963"/>
                  </a:moveTo>
                  <a:lnTo>
                    <a:pt x="1519198" y="1474285"/>
                  </a:lnTo>
                  <a:lnTo>
                    <a:pt x="948192" y="1793138"/>
                  </a:lnTo>
                  <a:lnTo>
                    <a:pt x="1118620" y="1237963"/>
                  </a:lnTo>
                  <a:close/>
                  <a:moveTo>
                    <a:pt x="1728955" y="1219784"/>
                  </a:moveTo>
                  <a:lnTo>
                    <a:pt x="1132094" y="1219784"/>
                  </a:lnTo>
                  <a:lnTo>
                    <a:pt x="1448550" y="906385"/>
                  </a:lnTo>
                  <a:lnTo>
                    <a:pt x="1728955" y="1219784"/>
                  </a:lnTo>
                  <a:close/>
                  <a:moveTo>
                    <a:pt x="1431070" y="902750"/>
                  </a:moveTo>
                  <a:lnTo>
                    <a:pt x="1119712" y="1211422"/>
                  </a:lnTo>
                  <a:lnTo>
                    <a:pt x="1078926" y="902750"/>
                  </a:lnTo>
                  <a:lnTo>
                    <a:pt x="1431070" y="902750"/>
                  </a:lnTo>
                  <a:close/>
                  <a:moveTo>
                    <a:pt x="1084388" y="888207"/>
                  </a:moveTo>
                  <a:lnTo>
                    <a:pt x="1317816" y="547176"/>
                  </a:lnTo>
                  <a:lnTo>
                    <a:pt x="1438354" y="888207"/>
                  </a:lnTo>
                  <a:lnTo>
                    <a:pt x="1084388" y="888207"/>
                  </a:lnTo>
                  <a:close/>
                  <a:moveTo>
                    <a:pt x="939088" y="1772778"/>
                  </a:moveTo>
                  <a:lnTo>
                    <a:pt x="914325" y="1556452"/>
                  </a:lnTo>
                  <a:lnTo>
                    <a:pt x="1091672" y="1276865"/>
                  </a:lnTo>
                  <a:lnTo>
                    <a:pt x="939088" y="1772778"/>
                  </a:lnTo>
                  <a:close/>
                  <a:moveTo>
                    <a:pt x="1540683" y="1493918"/>
                  </a:moveTo>
                  <a:lnTo>
                    <a:pt x="1665226" y="1642982"/>
                  </a:lnTo>
                  <a:lnTo>
                    <a:pt x="1531943" y="1784412"/>
                  </a:lnTo>
                  <a:lnTo>
                    <a:pt x="1540683" y="1493918"/>
                  </a:lnTo>
                  <a:close/>
                  <a:moveTo>
                    <a:pt x="1532307" y="1465196"/>
                  </a:moveTo>
                  <a:lnTo>
                    <a:pt x="1141198" y="1234327"/>
                  </a:lnTo>
                  <a:lnTo>
                    <a:pt x="1729683" y="1234327"/>
                  </a:lnTo>
                  <a:lnTo>
                    <a:pt x="1532307" y="1465196"/>
                  </a:lnTo>
                  <a:close/>
                  <a:moveTo>
                    <a:pt x="1742064" y="1212150"/>
                  </a:moveTo>
                  <a:lnTo>
                    <a:pt x="1463845" y="901295"/>
                  </a:lnTo>
                  <a:lnTo>
                    <a:pt x="1844758" y="864938"/>
                  </a:lnTo>
                  <a:lnTo>
                    <a:pt x="1742064" y="1212150"/>
                  </a:lnTo>
                  <a:close/>
                  <a:moveTo>
                    <a:pt x="1332383" y="545358"/>
                  </a:moveTo>
                  <a:lnTo>
                    <a:pt x="1613515" y="674426"/>
                  </a:lnTo>
                  <a:lnTo>
                    <a:pt x="1451099" y="880572"/>
                  </a:lnTo>
                  <a:lnTo>
                    <a:pt x="1332383" y="545358"/>
                  </a:lnTo>
                  <a:close/>
                  <a:moveTo>
                    <a:pt x="1629539" y="654430"/>
                  </a:moveTo>
                  <a:lnTo>
                    <a:pt x="1598221" y="449375"/>
                  </a:lnTo>
                  <a:lnTo>
                    <a:pt x="1699093" y="570445"/>
                  </a:lnTo>
                  <a:lnTo>
                    <a:pt x="1629539" y="654430"/>
                  </a:lnTo>
                  <a:close/>
                  <a:moveTo>
                    <a:pt x="1615700" y="659520"/>
                  </a:moveTo>
                  <a:lnTo>
                    <a:pt x="1338209" y="531906"/>
                  </a:lnTo>
                  <a:lnTo>
                    <a:pt x="1581469" y="434832"/>
                  </a:lnTo>
                  <a:lnTo>
                    <a:pt x="1615700" y="659520"/>
                  </a:lnTo>
                  <a:close/>
                  <a:moveTo>
                    <a:pt x="1076377" y="874027"/>
                  </a:moveTo>
                  <a:lnTo>
                    <a:pt x="1036319" y="263590"/>
                  </a:lnTo>
                  <a:lnTo>
                    <a:pt x="1310169" y="532270"/>
                  </a:lnTo>
                  <a:lnTo>
                    <a:pt x="1076377" y="874027"/>
                  </a:lnTo>
                  <a:close/>
                  <a:moveTo>
                    <a:pt x="668516" y="251228"/>
                  </a:moveTo>
                  <a:lnTo>
                    <a:pt x="1012649" y="252319"/>
                  </a:lnTo>
                  <a:lnTo>
                    <a:pt x="592042" y="749686"/>
                  </a:lnTo>
                  <a:lnTo>
                    <a:pt x="668516" y="251228"/>
                  </a:lnTo>
                  <a:close/>
                  <a:moveTo>
                    <a:pt x="1022117" y="263590"/>
                  </a:moveTo>
                  <a:lnTo>
                    <a:pt x="1062903" y="886025"/>
                  </a:lnTo>
                  <a:lnTo>
                    <a:pt x="594227" y="770046"/>
                  </a:lnTo>
                  <a:lnTo>
                    <a:pt x="1022117" y="263590"/>
                  </a:lnTo>
                  <a:close/>
                  <a:moveTo>
                    <a:pt x="1105874" y="1218330"/>
                  </a:moveTo>
                  <a:lnTo>
                    <a:pt x="734793" y="1167430"/>
                  </a:lnTo>
                  <a:lnTo>
                    <a:pt x="1065088" y="909294"/>
                  </a:lnTo>
                  <a:lnTo>
                    <a:pt x="1105874" y="1218330"/>
                  </a:lnTo>
                  <a:close/>
                  <a:moveTo>
                    <a:pt x="1102232" y="1232510"/>
                  </a:moveTo>
                  <a:lnTo>
                    <a:pt x="907406" y="1539728"/>
                  </a:lnTo>
                  <a:lnTo>
                    <a:pt x="729695" y="1181246"/>
                  </a:lnTo>
                  <a:lnTo>
                    <a:pt x="1102232" y="1232510"/>
                  </a:lnTo>
                  <a:close/>
                  <a:moveTo>
                    <a:pt x="927435" y="1801136"/>
                  </a:moveTo>
                  <a:lnTo>
                    <a:pt x="610978" y="1801136"/>
                  </a:lnTo>
                  <a:lnTo>
                    <a:pt x="900487" y="1568814"/>
                  </a:lnTo>
                  <a:lnTo>
                    <a:pt x="927435" y="1801136"/>
                  </a:lnTo>
                  <a:close/>
                  <a:moveTo>
                    <a:pt x="1443452" y="1881122"/>
                  </a:moveTo>
                  <a:cubicBezTo>
                    <a:pt x="1442359" y="1882577"/>
                    <a:pt x="1441631" y="1884394"/>
                    <a:pt x="1441631" y="1885849"/>
                  </a:cubicBezTo>
                  <a:lnTo>
                    <a:pt x="1441631" y="1994193"/>
                  </a:lnTo>
                  <a:lnTo>
                    <a:pt x="1366250" y="2063272"/>
                  </a:lnTo>
                  <a:lnTo>
                    <a:pt x="1366250" y="1895302"/>
                  </a:lnTo>
                  <a:cubicBezTo>
                    <a:pt x="1366250" y="1893120"/>
                    <a:pt x="1365521" y="1891302"/>
                    <a:pt x="1364065" y="1889848"/>
                  </a:cubicBezTo>
                  <a:cubicBezTo>
                    <a:pt x="1362608" y="1888394"/>
                    <a:pt x="1360423" y="1887667"/>
                    <a:pt x="1358602" y="1888030"/>
                  </a:cubicBezTo>
                  <a:lnTo>
                    <a:pt x="1261735" y="1896392"/>
                  </a:lnTo>
                  <a:lnTo>
                    <a:pt x="1526117" y="1499372"/>
                  </a:lnTo>
                  <a:lnTo>
                    <a:pt x="1517377" y="1800046"/>
                  </a:lnTo>
                  <a:lnTo>
                    <a:pt x="1443452" y="1881122"/>
                  </a:lnTo>
                  <a:close/>
                  <a:moveTo>
                    <a:pt x="1786128" y="1589174"/>
                  </a:moveTo>
                  <a:lnTo>
                    <a:pt x="1676879" y="1634620"/>
                  </a:lnTo>
                  <a:lnTo>
                    <a:pt x="1543232" y="1474649"/>
                  </a:lnTo>
                  <a:lnTo>
                    <a:pt x="1742793" y="1240872"/>
                  </a:lnTo>
                  <a:lnTo>
                    <a:pt x="1836746" y="1482647"/>
                  </a:lnTo>
                  <a:lnTo>
                    <a:pt x="1786128" y="1589174"/>
                  </a:lnTo>
                  <a:close/>
                  <a:moveTo>
                    <a:pt x="1849856" y="1475739"/>
                  </a:moveTo>
                  <a:lnTo>
                    <a:pt x="1756995" y="1236872"/>
                  </a:lnTo>
                  <a:lnTo>
                    <a:pt x="1959105" y="1280137"/>
                  </a:lnTo>
                  <a:lnTo>
                    <a:pt x="1959105" y="1475739"/>
                  </a:lnTo>
                  <a:lnTo>
                    <a:pt x="1849856" y="1475739"/>
                  </a:lnTo>
                  <a:close/>
                  <a:moveTo>
                    <a:pt x="2071631" y="992552"/>
                  </a:moveTo>
                  <a:lnTo>
                    <a:pt x="2090567" y="1096170"/>
                  </a:lnTo>
                  <a:cubicBezTo>
                    <a:pt x="2090567" y="1096534"/>
                    <a:pt x="2090931" y="1097261"/>
                    <a:pt x="2090931" y="1097624"/>
                  </a:cubicBezTo>
                  <a:lnTo>
                    <a:pt x="2129897" y="1194698"/>
                  </a:lnTo>
                  <a:cubicBezTo>
                    <a:pt x="2130261" y="1195789"/>
                    <a:pt x="2130989" y="1196880"/>
                    <a:pt x="2131718" y="1197607"/>
                  </a:cubicBezTo>
                  <a:lnTo>
                    <a:pt x="2199452" y="1256142"/>
                  </a:lnTo>
                  <a:lnTo>
                    <a:pt x="2160122" y="1303770"/>
                  </a:lnTo>
                  <a:cubicBezTo>
                    <a:pt x="2159030" y="1305224"/>
                    <a:pt x="2158301" y="1307042"/>
                    <a:pt x="2158665" y="1308860"/>
                  </a:cubicBezTo>
                  <a:lnTo>
                    <a:pt x="2163400" y="1381574"/>
                  </a:lnTo>
                  <a:cubicBezTo>
                    <a:pt x="2163400" y="1383028"/>
                    <a:pt x="2164128" y="1384119"/>
                    <a:pt x="2164856" y="1385210"/>
                  </a:cubicBezTo>
                  <a:lnTo>
                    <a:pt x="2200180" y="1433565"/>
                  </a:lnTo>
                  <a:lnTo>
                    <a:pt x="2162307" y="1471376"/>
                  </a:lnTo>
                  <a:lnTo>
                    <a:pt x="2110960" y="1389936"/>
                  </a:lnTo>
                  <a:lnTo>
                    <a:pt x="2158301" y="1267049"/>
                  </a:lnTo>
                  <a:cubicBezTo>
                    <a:pt x="2159030" y="1264867"/>
                    <a:pt x="2159030" y="1262322"/>
                    <a:pt x="2157573" y="1260141"/>
                  </a:cubicBezTo>
                  <a:cubicBezTo>
                    <a:pt x="2156116" y="1257960"/>
                    <a:pt x="2153931" y="1256869"/>
                    <a:pt x="2151382" y="1257233"/>
                  </a:cubicBezTo>
                  <a:lnTo>
                    <a:pt x="1967481" y="1267049"/>
                  </a:lnTo>
                  <a:lnTo>
                    <a:pt x="1754810" y="1221602"/>
                  </a:lnTo>
                  <a:lnTo>
                    <a:pt x="1859324" y="867847"/>
                  </a:lnTo>
                  <a:lnTo>
                    <a:pt x="2071631" y="992552"/>
                  </a:lnTo>
                  <a:close/>
                  <a:moveTo>
                    <a:pt x="2117515" y="844942"/>
                  </a:moveTo>
                  <a:lnTo>
                    <a:pt x="1953642" y="776227"/>
                  </a:lnTo>
                  <a:lnTo>
                    <a:pt x="2057064" y="641705"/>
                  </a:lnTo>
                  <a:lnTo>
                    <a:pt x="2095665" y="713692"/>
                  </a:lnTo>
                  <a:lnTo>
                    <a:pt x="2117515" y="844942"/>
                  </a:lnTo>
                  <a:close/>
                  <a:moveTo>
                    <a:pt x="2199452" y="703876"/>
                  </a:moveTo>
                  <a:lnTo>
                    <a:pt x="2107319" y="703876"/>
                  </a:lnTo>
                  <a:lnTo>
                    <a:pt x="2067261" y="628616"/>
                  </a:lnTo>
                  <a:lnTo>
                    <a:pt x="2117879" y="562810"/>
                  </a:lnTo>
                  <a:lnTo>
                    <a:pt x="2174324" y="632252"/>
                  </a:lnTo>
                  <a:lnTo>
                    <a:pt x="2199452" y="703876"/>
                  </a:lnTo>
                  <a:close/>
                  <a:moveTo>
                    <a:pt x="1754810" y="455919"/>
                  </a:moveTo>
                  <a:lnTo>
                    <a:pt x="1830556" y="304673"/>
                  </a:lnTo>
                  <a:lnTo>
                    <a:pt x="1882267" y="403565"/>
                  </a:lnTo>
                  <a:cubicBezTo>
                    <a:pt x="1882995" y="405019"/>
                    <a:pt x="1884087" y="406110"/>
                    <a:pt x="1885544" y="406837"/>
                  </a:cubicBezTo>
                  <a:lnTo>
                    <a:pt x="2039949" y="479188"/>
                  </a:lnTo>
                  <a:lnTo>
                    <a:pt x="2107683" y="551175"/>
                  </a:lnTo>
                  <a:lnTo>
                    <a:pt x="2058521" y="615164"/>
                  </a:lnTo>
                  <a:lnTo>
                    <a:pt x="1893920" y="453011"/>
                  </a:lnTo>
                  <a:cubicBezTo>
                    <a:pt x="1893920" y="453011"/>
                    <a:pt x="1893556" y="453011"/>
                    <a:pt x="1893556" y="452647"/>
                  </a:cubicBezTo>
                  <a:cubicBezTo>
                    <a:pt x="1893192" y="452284"/>
                    <a:pt x="1892463" y="451920"/>
                    <a:pt x="1892099" y="451557"/>
                  </a:cubicBezTo>
                  <a:cubicBezTo>
                    <a:pt x="1891735" y="451557"/>
                    <a:pt x="1891735" y="451193"/>
                    <a:pt x="1891371" y="451193"/>
                  </a:cubicBezTo>
                  <a:cubicBezTo>
                    <a:pt x="1890642" y="450829"/>
                    <a:pt x="1890278" y="450829"/>
                    <a:pt x="1889550" y="450829"/>
                  </a:cubicBezTo>
                  <a:cubicBezTo>
                    <a:pt x="1889186" y="450829"/>
                    <a:pt x="1889186" y="450829"/>
                    <a:pt x="1888822" y="450829"/>
                  </a:cubicBezTo>
                  <a:cubicBezTo>
                    <a:pt x="1888822" y="450829"/>
                    <a:pt x="1888822" y="450829"/>
                    <a:pt x="1888822" y="450829"/>
                  </a:cubicBezTo>
                  <a:lnTo>
                    <a:pt x="1754810" y="455919"/>
                  </a:lnTo>
                  <a:close/>
                  <a:moveTo>
                    <a:pt x="1887729" y="467917"/>
                  </a:moveTo>
                  <a:lnTo>
                    <a:pt x="2049417" y="626798"/>
                  </a:lnTo>
                  <a:lnTo>
                    <a:pt x="2049417" y="627162"/>
                  </a:lnTo>
                  <a:lnTo>
                    <a:pt x="1936891" y="774045"/>
                  </a:lnTo>
                  <a:lnTo>
                    <a:pt x="1851677" y="849668"/>
                  </a:lnTo>
                  <a:lnTo>
                    <a:pt x="1464937" y="886752"/>
                  </a:lnTo>
                  <a:lnTo>
                    <a:pt x="1630631" y="676244"/>
                  </a:lnTo>
                  <a:lnTo>
                    <a:pt x="1709290" y="580988"/>
                  </a:lnTo>
                  <a:lnTo>
                    <a:pt x="1805793" y="676608"/>
                  </a:lnTo>
                  <a:cubicBezTo>
                    <a:pt x="1807614" y="678426"/>
                    <a:pt x="1809799" y="679153"/>
                    <a:pt x="1812348" y="678426"/>
                  </a:cubicBezTo>
                  <a:cubicBezTo>
                    <a:pt x="1814897" y="678062"/>
                    <a:pt x="1816718" y="676244"/>
                    <a:pt x="1817810" y="674063"/>
                  </a:cubicBezTo>
                  <a:lnTo>
                    <a:pt x="1861510" y="572626"/>
                  </a:lnTo>
                  <a:cubicBezTo>
                    <a:pt x="1862602" y="570081"/>
                    <a:pt x="1862238" y="567173"/>
                    <a:pt x="1860417" y="565355"/>
                  </a:cubicBezTo>
                  <a:lnTo>
                    <a:pt x="1817446" y="511182"/>
                  </a:lnTo>
                  <a:lnTo>
                    <a:pt x="1887729" y="467917"/>
                  </a:lnTo>
                  <a:close/>
                  <a:moveTo>
                    <a:pt x="739527" y="184331"/>
                  </a:moveTo>
                  <a:lnTo>
                    <a:pt x="964943" y="237776"/>
                  </a:lnTo>
                  <a:lnTo>
                    <a:pt x="662689" y="236685"/>
                  </a:lnTo>
                  <a:lnTo>
                    <a:pt x="330938" y="201055"/>
                  </a:lnTo>
                  <a:lnTo>
                    <a:pt x="546522" y="17088"/>
                  </a:lnTo>
                  <a:lnTo>
                    <a:pt x="736250" y="182513"/>
                  </a:lnTo>
                  <a:cubicBezTo>
                    <a:pt x="737342" y="183240"/>
                    <a:pt x="738435" y="183967"/>
                    <a:pt x="739527" y="184331"/>
                  </a:cubicBezTo>
                  <a:close/>
                  <a:moveTo>
                    <a:pt x="250822" y="14543"/>
                  </a:moveTo>
                  <a:lnTo>
                    <a:pt x="526857" y="14543"/>
                  </a:lnTo>
                  <a:lnTo>
                    <a:pt x="316371" y="193784"/>
                  </a:lnTo>
                  <a:lnTo>
                    <a:pt x="250822" y="14543"/>
                  </a:lnTo>
                  <a:close/>
                  <a:moveTo>
                    <a:pt x="128828" y="265771"/>
                  </a:moveTo>
                  <a:lnTo>
                    <a:pt x="303262" y="216689"/>
                  </a:lnTo>
                  <a:lnTo>
                    <a:pt x="251915" y="431560"/>
                  </a:lnTo>
                  <a:lnTo>
                    <a:pt x="70926" y="388295"/>
                  </a:lnTo>
                  <a:lnTo>
                    <a:pt x="128828" y="265771"/>
                  </a:lnTo>
                  <a:close/>
                  <a:moveTo>
                    <a:pt x="52718" y="427197"/>
                  </a:moveTo>
                  <a:lnTo>
                    <a:pt x="64736" y="402111"/>
                  </a:lnTo>
                  <a:lnTo>
                    <a:pt x="246452" y="445739"/>
                  </a:lnTo>
                  <a:lnTo>
                    <a:pt x="112441" y="694059"/>
                  </a:lnTo>
                  <a:lnTo>
                    <a:pt x="14846" y="587896"/>
                  </a:lnTo>
                  <a:lnTo>
                    <a:pt x="52718" y="427197"/>
                  </a:lnTo>
                  <a:close/>
                  <a:moveTo>
                    <a:pt x="426348" y="635888"/>
                  </a:moveTo>
                  <a:lnTo>
                    <a:pt x="265753" y="611528"/>
                  </a:lnTo>
                  <a:cubicBezTo>
                    <a:pt x="264296" y="611165"/>
                    <a:pt x="262476" y="611528"/>
                    <a:pt x="261019" y="612255"/>
                  </a:cubicBezTo>
                  <a:lnTo>
                    <a:pt x="132470" y="686788"/>
                  </a:lnTo>
                  <a:lnTo>
                    <a:pt x="258834" y="452284"/>
                  </a:lnTo>
                  <a:lnTo>
                    <a:pt x="475146" y="675517"/>
                  </a:lnTo>
                  <a:lnTo>
                    <a:pt x="429626" y="637342"/>
                  </a:lnTo>
                  <a:cubicBezTo>
                    <a:pt x="428897" y="636615"/>
                    <a:pt x="427441" y="636251"/>
                    <a:pt x="426348" y="635888"/>
                  </a:cubicBezTo>
                  <a:close/>
                  <a:moveTo>
                    <a:pt x="597504" y="1014366"/>
                  </a:moveTo>
                  <a:lnTo>
                    <a:pt x="588400" y="783862"/>
                  </a:lnTo>
                  <a:lnTo>
                    <a:pt x="1054527" y="899114"/>
                  </a:lnTo>
                  <a:lnTo>
                    <a:pt x="718042" y="1162340"/>
                  </a:lnTo>
                  <a:lnTo>
                    <a:pt x="597504" y="1014366"/>
                  </a:lnTo>
                  <a:close/>
                  <a:moveTo>
                    <a:pt x="715857" y="1186336"/>
                  </a:moveTo>
                  <a:lnTo>
                    <a:pt x="891019" y="1539728"/>
                  </a:lnTo>
                  <a:lnTo>
                    <a:pt x="565822" y="1393936"/>
                  </a:lnTo>
                  <a:lnTo>
                    <a:pt x="572013" y="1385573"/>
                  </a:lnTo>
                  <a:lnTo>
                    <a:pt x="715857" y="1186336"/>
                  </a:lnTo>
                  <a:close/>
                  <a:moveTo>
                    <a:pt x="500637" y="1645891"/>
                  </a:moveTo>
                  <a:lnTo>
                    <a:pt x="500637" y="1480466"/>
                  </a:lnTo>
                  <a:lnTo>
                    <a:pt x="557082" y="1405570"/>
                  </a:lnTo>
                  <a:lnTo>
                    <a:pt x="892839" y="1556452"/>
                  </a:lnTo>
                  <a:lnTo>
                    <a:pt x="592406" y="1797501"/>
                  </a:lnTo>
                  <a:lnTo>
                    <a:pt x="500637" y="1645891"/>
                  </a:lnTo>
                  <a:close/>
                  <a:moveTo>
                    <a:pt x="664874" y="2090903"/>
                  </a:moveTo>
                  <a:cubicBezTo>
                    <a:pt x="664510" y="2090540"/>
                    <a:pt x="664146" y="2090176"/>
                    <a:pt x="663782" y="2089449"/>
                  </a:cubicBezTo>
                  <a:lnTo>
                    <a:pt x="597868" y="2023642"/>
                  </a:lnTo>
                  <a:lnTo>
                    <a:pt x="597868" y="1815316"/>
                  </a:lnTo>
                  <a:lnTo>
                    <a:pt x="925978" y="1815316"/>
                  </a:lnTo>
                  <a:lnTo>
                    <a:pt x="806533" y="2231969"/>
                  </a:lnTo>
                  <a:lnTo>
                    <a:pt x="712579" y="2166890"/>
                  </a:lnTo>
                  <a:lnTo>
                    <a:pt x="664874" y="2090903"/>
                  </a:lnTo>
                  <a:close/>
                  <a:moveTo>
                    <a:pt x="829839" y="2248330"/>
                  </a:moveTo>
                  <a:lnTo>
                    <a:pt x="1010464" y="2219608"/>
                  </a:lnTo>
                  <a:lnTo>
                    <a:pt x="1002088" y="2353766"/>
                  </a:lnTo>
                  <a:lnTo>
                    <a:pt x="837851" y="2253420"/>
                  </a:lnTo>
                  <a:lnTo>
                    <a:pt x="829839" y="2248330"/>
                  </a:lnTo>
                  <a:close/>
                  <a:moveTo>
                    <a:pt x="1016290" y="2363583"/>
                  </a:moveTo>
                  <a:lnTo>
                    <a:pt x="1025030" y="2221789"/>
                  </a:lnTo>
                  <a:lnTo>
                    <a:pt x="1090215" y="2250148"/>
                  </a:lnTo>
                  <a:lnTo>
                    <a:pt x="1145203" y="2432298"/>
                  </a:lnTo>
                  <a:lnTo>
                    <a:pt x="1093857" y="2440660"/>
                  </a:lnTo>
                  <a:lnTo>
                    <a:pt x="1016290" y="2363583"/>
                  </a:lnTo>
                  <a:close/>
                  <a:moveTo>
                    <a:pt x="1159406" y="2430480"/>
                  </a:moveTo>
                  <a:lnTo>
                    <a:pt x="1104781" y="2249421"/>
                  </a:lnTo>
                  <a:lnTo>
                    <a:pt x="1162319" y="2222880"/>
                  </a:lnTo>
                  <a:cubicBezTo>
                    <a:pt x="1163412" y="2222516"/>
                    <a:pt x="1164140" y="2221789"/>
                    <a:pt x="1164868" y="2220699"/>
                  </a:cubicBezTo>
                  <a:lnTo>
                    <a:pt x="1185990" y="2193794"/>
                  </a:lnTo>
                  <a:lnTo>
                    <a:pt x="1185990" y="2366855"/>
                  </a:lnTo>
                  <a:cubicBezTo>
                    <a:pt x="1185990" y="2366855"/>
                    <a:pt x="1185990" y="2366855"/>
                    <a:pt x="1185990" y="2366855"/>
                  </a:cubicBezTo>
                  <a:cubicBezTo>
                    <a:pt x="1185990" y="2367218"/>
                    <a:pt x="1185990" y="2367582"/>
                    <a:pt x="1186354" y="2367945"/>
                  </a:cubicBezTo>
                  <a:cubicBezTo>
                    <a:pt x="1186354" y="2368673"/>
                    <a:pt x="1186718" y="2369400"/>
                    <a:pt x="1187082" y="2370127"/>
                  </a:cubicBezTo>
                  <a:cubicBezTo>
                    <a:pt x="1187082" y="2370127"/>
                    <a:pt x="1187082" y="2370490"/>
                    <a:pt x="1187082" y="2370490"/>
                  </a:cubicBezTo>
                  <a:cubicBezTo>
                    <a:pt x="1187082" y="2370854"/>
                    <a:pt x="1187446" y="2370854"/>
                    <a:pt x="1187446" y="2371218"/>
                  </a:cubicBezTo>
                  <a:cubicBezTo>
                    <a:pt x="1187810" y="2371945"/>
                    <a:pt x="1188175" y="2372308"/>
                    <a:pt x="1188903" y="2372672"/>
                  </a:cubicBezTo>
                  <a:cubicBezTo>
                    <a:pt x="1189267" y="2373036"/>
                    <a:pt x="1189631" y="2373036"/>
                    <a:pt x="1189995" y="2373399"/>
                  </a:cubicBezTo>
                  <a:cubicBezTo>
                    <a:pt x="1190360" y="2373762"/>
                    <a:pt x="1191088" y="2374126"/>
                    <a:pt x="1191816" y="2374126"/>
                  </a:cubicBezTo>
                  <a:cubicBezTo>
                    <a:pt x="1192180" y="2374126"/>
                    <a:pt x="1192180" y="2374490"/>
                    <a:pt x="1192545" y="2374490"/>
                  </a:cubicBezTo>
                  <a:lnTo>
                    <a:pt x="1309440" y="2394486"/>
                  </a:lnTo>
                  <a:lnTo>
                    <a:pt x="1264648" y="2413755"/>
                  </a:lnTo>
                  <a:lnTo>
                    <a:pt x="1159406" y="2430480"/>
                  </a:lnTo>
                  <a:close/>
                  <a:moveTo>
                    <a:pt x="1252995" y="2467564"/>
                  </a:moveTo>
                  <a:cubicBezTo>
                    <a:pt x="1252995" y="2467200"/>
                    <a:pt x="1253360" y="2467200"/>
                    <a:pt x="1253360" y="2466837"/>
                  </a:cubicBezTo>
                  <a:lnTo>
                    <a:pt x="1241342" y="2567547"/>
                  </a:lnTo>
                  <a:lnTo>
                    <a:pt x="1207839" y="2535189"/>
                  </a:lnTo>
                  <a:lnTo>
                    <a:pt x="1252995" y="2467564"/>
                  </a:lnTo>
                  <a:close/>
                  <a:moveTo>
                    <a:pt x="1314174" y="2637352"/>
                  </a:moveTo>
                  <a:lnTo>
                    <a:pt x="1254452" y="2580272"/>
                  </a:lnTo>
                  <a:lnTo>
                    <a:pt x="1273024" y="2425026"/>
                  </a:lnTo>
                  <a:lnTo>
                    <a:pt x="1321822" y="2403939"/>
                  </a:lnTo>
                  <a:lnTo>
                    <a:pt x="1298151" y="2470836"/>
                  </a:lnTo>
                  <a:cubicBezTo>
                    <a:pt x="1297423" y="2473018"/>
                    <a:pt x="1297787" y="2475563"/>
                    <a:pt x="1298880" y="2477381"/>
                  </a:cubicBezTo>
                  <a:lnTo>
                    <a:pt x="1336753" y="2534098"/>
                  </a:lnTo>
                  <a:lnTo>
                    <a:pt x="1341122" y="2602086"/>
                  </a:lnTo>
                  <a:lnTo>
                    <a:pt x="1314174" y="2637352"/>
                  </a:lnTo>
                  <a:close/>
                  <a:moveTo>
                    <a:pt x="1355689" y="2595542"/>
                  </a:moveTo>
                  <a:lnTo>
                    <a:pt x="1352047" y="2538824"/>
                  </a:lnTo>
                  <a:lnTo>
                    <a:pt x="1404487" y="2538824"/>
                  </a:lnTo>
                  <a:lnTo>
                    <a:pt x="1441631" y="2575909"/>
                  </a:lnTo>
                  <a:lnTo>
                    <a:pt x="1355689" y="2595542"/>
                  </a:lnTo>
                  <a:close/>
                  <a:moveTo>
                    <a:pt x="2557423" y="2991835"/>
                  </a:moveTo>
                  <a:lnTo>
                    <a:pt x="2417949" y="2722065"/>
                  </a:lnTo>
                  <a:lnTo>
                    <a:pt x="2557423" y="2755877"/>
                  </a:lnTo>
                  <a:lnTo>
                    <a:pt x="2557423" y="2991835"/>
                  </a:lnTo>
                  <a:close/>
                  <a:moveTo>
                    <a:pt x="2399376" y="3383039"/>
                  </a:moveTo>
                  <a:lnTo>
                    <a:pt x="2285394" y="3297963"/>
                  </a:lnTo>
                  <a:lnTo>
                    <a:pt x="2450723" y="3140536"/>
                  </a:lnTo>
                  <a:lnTo>
                    <a:pt x="2399376" y="3383039"/>
                  </a:lnTo>
                  <a:close/>
                  <a:moveTo>
                    <a:pt x="2103677" y="3746611"/>
                  </a:moveTo>
                  <a:lnTo>
                    <a:pt x="2011908" y="3730250"/>
                  </a:lnTo>
                  <a:lnTo>
                    <a:pt x="1874983" y="3460480"/>
                  </a:lnTo>
                  <a:lnTo>
                    <a:pt x="2216931" y="3626269"/>
                  </a:lnTo>
                  <a:lnTo>
                    <a:pt x="2103677" y="3746611"/>
                  </a:lnTo>
                  <a:close/>
                  <a:moveTo>
                    <a:pt x="1940168" y="3902583"/>
                  </a:moveTo>
                  <a:lnTo>
                    <a:pt x="1869885" y="3719707"/>
                  </a:lnTo>
                  <a:lnTo>
                    <a:pt x="2002076" y="3743339"/>
                  </a:lnTo>
                  <a:lnTo>
                    <a:pt x="2037035" y="3812417"/>
                  </a:lnTo>
                  <a:lnTo>
                    <a:pt x="1940168" y="3902583"/>
                  </a:lnTo>
                  <a:close/>
                  <a:moveTo>
                    <a:pt x="1682342" y="4204712"/>
                  </a:moveTo>
                  <a:lnTo>
                    <a:pt x="1875712" y="4093095"/>
                  </a:lnTo>
                  <a:lnTo>
                    <a:pt x="1862966" y="4268701"/>
                  </a:lnTo>
                  <a:lnTo>
                    <a:pt x="1682342" y="4204712"/>
                  </a:lnTo>
                  <a:close/>
                  <a:moveTo>
                    <a:pt x="1832377" y="4358503"/>
                  </a:moveTo>
                  <a:lnTo>
                    <a:pt x="1694359" y="4224708"/>
                  </a:lnTo>
                  <a:lnTo>
                    <a:pt x="1860053" y="4283607"/>
                  </a:lnTo>
                  <a:lnTo>
                    <a:pt x="1832377" y="4358503"/>
                  </a:lnTo>
                  <a:close/>
                  <a:moveTo>
                    <a:pt x="1678700" y="4049467"/>
                  </a:moveTo>
                  <a:lnTo>
                    <a:pt x="1863330" y="4083642"/>
                  </a:lnTo>
                  <a:lnTo>
                    <a:pt x="1673238" y="4193441"/>
                  </a:lnTo>
                  <a:lnTo>
                    <a:pt x="1678700" y="4049467"/>
                  </a:lnTo>
                  <a:close/>
                  <a:moveTo>
                    <a:pt x="1679064" y="4034560"/>
                  </a:moveTo>
                  <a:lnTo>
                    <a:pt x="1685983" y="3856410"/>
                  </a:lnTo>
                  <a:lnTo>
                    <a:pt x="1865151" y="4069099"/>
                  </a:lnTo>
                  <a:lnTo>
                    <a:pt x="1679064" y="4034560"/>
                  </a:lnTo>
                  <a:close/>
                  <a:moveTo>
                    <a:pt x="1374261" y="2974747"/>
                  </a:moveTo>
                  <a:lnTo>
                    <a:pt x="1547966" y="2957659"/>
                  </a:lnTo>
                  <a:lnTo>
                    <a:pt x="1460568" y="3168531"/>
                  </a:lnTo>
                  <a:lnTo>
                    <a:pt x="1374261" y="2974747"/>
                  </a:lnTo>
                  <a:close/>
                  <a:moveTo>
                    <a:pt x="1433984" y="2730790"/>
                  </a:moveTo>
                  <a:lnTo>
                    <a:pt x="1547602" y="2942753"/>
                  </a:lnTo>
                  <a:lnTo>
                    <a:pt x="1373169" y="2960204"/>
                  </a:lnTo>
                  <a:lnTo>
                    <a:pt x="1433984" y="2730790"/>
                  </a:lnTo>
                  <a:close/>
                  <a:moveTo>
                    <a:pt x="1975856" y="2634080"/>
                  </a:moveTo>
                  <a:lnTo>
                    <a:pt x="1848400" y="2622809"/>
                  </a:lnTo>
                  <a:lnTo>
                    <a:pt x="1903388" y="2563911"/>
                  </a:lnTo>
                  <a:lnTo>
                    <a:pt x="1975856" y="2634080"/>
                  </a:lnTo>
                  <a:close/>
                  <a:moveTo>
                    <a:pt x="2381532" y="2715157"/>
                  </a:moveTo>
                  <a:lnTo>
                    <a:pt x="2124434" y="2854405"/>
                  </a:lnTo>
                  <a:lnTo>
                    <a:pt x="2213654" y="2690070"/>
                  </a:lnTo>
                  <a:lnTo>
                    <a:pt x="2381532" y="2715157"/>
                  </a:lnTo>
                  <a:close/>
                  <a:moveTo>
                    <a:pt x="2275197" y="3287419"/>
                  </a:moveTo>
                  <a:lnTo>
                    <a:pt x="2163764" y="3120540"/>
                  </a:lnTo>
                  <a:lnTo>
                    <a:pt x="2444532" y="3125993"/>
                  </a:lnTo>
                  <a:lnTo>
                    <a:pt x="2275197" y="3287419"/>
                  </a:lnTo>
                  <a:close/>
                  <a:moveTo>
                    <a:pt x="2102220" y="2890762"/>
                  </a:moveTo>
                  <a:lnTo>
                    <a:pt x="2141914" y="3108178"/>
                  </a:lnTo>
                  <a:lnTo>
                    <a:pt x="1878261" y="3204161"/>
                  </a:lnTo>
                  <a:lnTo>
                    <a:pt x="2102220" y="2890762"/>
                  </a:lnTo>
                  <a:close/>
                  <a:moveTo>
                    <a:pt x="1858960" y="3205979"/>
                  </a:moveTo>
                  <a:lnTo>
                    <a:pt x="1755903" y="3043099"/>
                  </a:lnTo>
                  <a:lnTo>
                    <a:pt x="2084376" y="2890762"/>
                  </a:lnTo>
                  <a:lnTo>
                    <a:pt x="1858960" y="3205979"/>
                  </a:lnTo>
                  <a:close/>
                  <a:moveTo>
                    <a:pt x="2114602" y="2876583"/>
                  </a:moveTo>
                  <a:lnTo>
                    <a:pt x="2383353" y="2731154"/>
                  </a:lnTo>
                  <a:lnTo>
                    <a:pt x="2154296" y="3093635"/>
                  </a:lnTo>
                  <a:lnTo>
                    <a:pt x="2114602" y="2876583"/>
                  </a:lnTo>
                  <a:close/>
                  <a:moveTo>
                    <a:pt x="2070174" y="2881309"/>
                  </a:moveTo>
                  <a:lnTo>
                    <a:pt x="1763914" y="3023466"/>
                  </a:lnTo>
                  <a:lnTo>
                    <a:pt x="1844394" y="2890762"/>
                  </a:lnTo>
                  <a:lnTo>
                    <a:pt x="2070174" y="2881309"/>
                  </a:lnTo>
                  <a:close/>
                  <a:moveTo>
                    <a:pt x="1854955" y="2875492"/>
                  </a:moveTo>
                  <a:lnTo>
                    <a:pt x="2011180" y="2660985"/>
                  </a:lnTo>
                  <a:lnTo>
                    <a:pt x="2095665" y="2865676"/>
                  </a:lnTo>
                  <a:lnTo>
                    <a:pt x="1854955" y="2875492"/>
                  </a:lnTo>
                  <a:close/>
                  <a:moveTo>
                    <a:pt x="1832377" y="2862404"/>
                  </a:moveTo>
                  <a:lnTo>
                    <a:pt x="1627353" y="2613357"/>
                  </a:lnTo>
                  <a:lnTo>
                    <a:pt x="1825822" y="2635171"/>
                  </a:lnTo>
                  <a:lnTo>
                    <a:pt x="1832377" y="2862404"/>
                  </a:lnTo>
                  <a:close/>
                  <a:moveTo>
                    <a:pt x="1615336" y="2621719"/>
                  </a:moveTo>
                  <a:lnTo>
                    <a:pt x="1827278" y="2879128"/>
                  </a:lnTo>
                  <a:lnTo>
                    <a:pt x="1568359" y="2939481"/>
                  </a:lnTo>
                  <a:lnTo>
                    <a:pt x="1615336" y="2621719"/>
                  </a:lnTo>
                  <a:close/>
                  <a:moveTo>
                    <a:pt x="1563261" y="2959114"/>
                  </a:moveTo>
                  <a:lnTo>
                    <a:pt x="1729319" y="3040190"/>
                  </a:lnTo>
                  <a:lnTo>
                    <a:pt x="1475498" y="3171076"/>
                  </a:lnTo>
                  <a:lnTo>
                    <a:pt x="1563261" y="2959114"/>
                  </a:lnTo>
                  <a:close/>
                  <a:moveTo>
                    <a:pt x="1580741" y="2951479"/>
                  </a:moveTo>
                  <a:lnTo>
                    <a:pt x="1824729" y="2894398"/>
                  </a:lnTo>
                  <a:lnTo>
                    <a:pt x="1742429" y="3030374"/>
                  </a:lnTo>
                  <a:lnTo>
                    <a:pt x="1580741" y="2951479"/>
                  </a:lnTo>
                  <a:close/>
                  <a:moveTo>
                    <a:pt x="1746799" y="3056187"/>
                  </a:moveTo>
                  <a:lnTo>
                    <a:pt x="1847671" y="3215796"/>
                  </a:lnTo>
                  <a:lnTo>
                    <a:pt x="1653573" y="3286329"/>
                  </a:lnTo>
                  <a:lnTo>
                    <a:pt x="1746799" y="3056187"/>
                  </a:lnTo>
                  <a:close/>
                  <a:moveTo>
                    <a:pt x="1851313" y="3229611"/>
                  </a:moveTo>
                  <a:lnTo>
                    <a:pt x="1851313" y="3430667"/>
                  </a:lnTo>
                  <a:lnTo>
                    <a:pt x="1656851" y="3300508"/>
                  </a:lnTo>
                  <a:lnTo>
                    <a:pt x="1851313" y="3229611"/>
                  </a:lnTo>
                  <a:close/>
                  <a:moveTo>
                    <a:pt x="1865879" y="3232520"/>
                  </a:moveTo>
                  <a:lnTo>
                    <a:pt x="2207463" y="3450663"/>
                  </a:lnTo>
                  <a:lnTo>
                    <a:pt x="1865879" y="3437575"/>
                  </a:lnTo>
                  <a:lnTo>
                    <a:pt x="1865879" y="3232520"/>
                  </a:lnTo>
                  <a:close/>
                  <a:moveTo>
                    <a:pt x="1874983" y="3220886"/>
                  </a:moveTo>
                  <a:lnTo>
                    <a:pt x="2144827" y="3122358"/>
                  </a:lnTo>
                  <a:lnTo>
                    <a:pt x="2222394" y="3442665"/>
                  </a:lnTo>
                  <a:lnTo>
                    <a:pt x="1874983" y="3220886"/>
                  </a:lnTo>
                  <a:close/>
                  <a:moveTo>
                    <a:pt x="2163035" y="3105997"/>
                  </a:moveTo>
                  <a:lnTo>
                    <a:pt x="2399740" y="2731881"/>
                  </a:lnTo>
                  <a:lnTo>
                    <a:pt x="2454001" y="3111450"/>
                  </a:lnTo>
                  <a:lnTo>
                    <a:pt x="2163035" y="3105997"/>
                  </a:lnTo>
                  <a:close/>
                  <a:moveTo>
                    <a:pt x="2107319" y="2855859"/>
                  </a:moveTo>
                  <a:lnTo>
                    <a:pt x="2024654" y="2655895"/>
                  </a:lnTo>
                  <a:lnTo>
                    <a:pt x="2198359" y="2687525"/>
                  </a:lnTo>
                  <a:lnTo>
                    <a:pt x="2107319" y="2855859"/>
                  </a:lnTo>
                  <a:close/>
                  <a:moveTo>
                    <a:pt x="1846943" y="2862040"/>
                  </a:moveTo>
                  <a:lnTo>
                    <a:pt x="1840388" y="2636625"/>
                  </a:lnTo>
                  <a:lnTo>
                    <a:pt x="1994793" y="2650441"/>
                  </a:lnTo>
                  <a:lnTo>
                    <a:pt x="1999891" y="2651532"/>
                  </a:lnTo>
                  <a:lnTo>
                    <a:pt x="1846943" y="2862040"/>
                  </a:lnTo>
                  <a:close/>
                  <a:moveTo>
                    <a:pt x="1625533" y="2598814"/>
                  </a:moveTo>
                  <a:lnTo>
                    <a:pt x="1726406" y="2489742"/>
                  </a:lnTo>
                  <a:lnTo>
                    <a:pt x="1817810" y="2619537"/>
                  </a:lnTo>
                  <a:lnTo>
                    <a:pt x="1625533" y="2598814"/>
                  </a:lnTo>
                  <a:close/>
                  <a:moveTo>
                    <a:pt x="1612423" y="2591542"/>
                  </a:moveTo>
                  <a:lnTo>
                    <a:pt x="1564354" y="2485379"/>
                  </a:lnTo>
                  <a:lnTo>
                    <a:pt x="1715845" y="2479925"/>
                  </a:lnTo>
                  <a:lnTo>
                    <a:pt x="1612423" y="2591542"/>
                  </a:lnTo>
                  <a:close/>
                  <a:moveTo>
                    <a:pt x="1555249" y="2926392"/>
                  </a:moveTo>
                  <a:lnTo>
                    <a:pt x="1441267" y="2714066"/>
                  </a:lnTo>
                  <a:lnTo>
                    <a:pt x="1600770" y="2618810"/>
                  </a:lnTo>
                  <a:lnTo>
                    <a:pt x="1555249" y="2926392"/>
                  </a:lnTo>
                  <a:close/>
                  <a:moveTo>
                    <a:pt x="1731140" y="3055460"/>
                  </a:moveTo>
                  <a:lnTo>
                    <a:pt x="1637186" y="3287783"/>
                  </a:lnTo>
                  <a:lnTo>
                    <a:pt x="1475498" y="3187437"/>
                  </a:lnTo>
                  <a:lnTo>
                    <a:pt x="1731140" y="3055460"/>
                  </a:lnTo>
                  <a:close/>
                  <a:moveTo>
                    <a:pt x="1652845" y="3534648"/>
                  </a:moveTo>
                  <a:lnTo>
                    <a:pt x="1648475" y="3312506"/>
                  </a:lnTo>
                  <a:lnTo>
                    <a:pt x="1844030" y="3443392"/>
                  </a:lnTo>
                  <a:lnTo>
                    <a:pt x="1652845" y="3534648"/>
                  </a:lnTo>
                  <a:close/>
                  <a:moveTo>
                    <a:pt x="1851313" y="3455753"/>
                  </a:moveTo>
                  <a:lnTo>
                    <a:pt x="1851313" y="3695347"/>
                  </a:lnTo>
                  <a:lnTo>
                    <a:pt x="1659400" y="3547737"/>
                  </a:lnTo>
                  <a:lnTo>
                    <a:pt x="1851313" y="3455753"/>
                  </a:lnTo>
                  <a:close/>
                  <a:moveTo>
                    <a:pt x="1925238" y="3904038"/>
                  </a:moveTo>
                  <a:lnTo>
                    <a:pt x="1695816" y="3834959"/>
                  </a:lnTo>
                  <a:lnTo>
                    <a:pt x="1854955" y="3721525"/>
                  </a:lnTo>
                  <a:lnTo>
                    <a:pt x="1925238" y="3904038"/>
                  </a:lnTo>
                  <a:close/>
                  <a:moveTo>
                    <a:pt x="1865879" y="3704073"/>
                  </a:moveTo>
                  <a:lnTo>
                    <a:pt x="1865879" y="3475023"/>
                  </a:lnTo>
                  <a:lnTo>
                    <a:pt x="1994064" y="3726978"/>
                  </a:lnTo>
                  <a:lnTo>
                    <a:pt x="1865879" y="3704073"/>
                  </a:lnTo>
                  <a:close/>
                  <a:moveTo>
                    <a:pt x="1893192" y="3452845"/>
                  </a:moveTo>
                  <a:lnTo>
                    <a:pt x="2226400" y="3465933"/>
                  </a:lnTo>
                  <a:lnTo>
                    <a:pt x="2222030" y="3612453"/>
                  </a:lnTo>
                  <a:lnTo>
                    <a:pt x="1893192" y="3452845"/>
                  </a:lnTo>
                  <a:close/>
                  <a:moveTo>
                    <a:pt x="2239145" y="3449209"/>
                  </a:moveTo>
                  <a:lnTo>
                    <a:pt x="2167041" y="3151080"/>
                  </a:lnTo>
                  <a:lnTo>
                    <a:pt x="2268278" y="3302689"/>
                  </a:lnTo>
                  <a:cubicBezTo>
                    <a:pt x="2268278" y="3303053"/>
                    <a:pt x="2268642" y="3303053"/>
                    <a:pt x="2268642" y="3303053"/>
                  </a:cubicBezTo>
                  <a:cubicBezTo>
                    <a:pt x="2268642" y="3303053"/>
                    <a:pt x="2268642" y="3303416"/>
                    <a:pt x="2269006" y="3303416"/>
                  </a:cubicBezTo>
                  <a:cubicBezTo>
                    <a:pt x="2269006" y="3303416"/>
                    <a:pt x="2269371" y="3303416"/>
                    <a:pt x="2269371" y="3303780"/>
                  </a:cubicBezTo>
                  <a:cubicBezTo>
                    <a:pt x="2269371" y="3303780"/>
                    <a:pt x="2269735" y="3304144"/>
                    <a:pt x="2269735" y="3304144"/>
                  </a:cubicBezTo>
                  <a:lnTo>
                    <a:pt x="2389180" y="3393219"/>
                  </a:lnTo>
                  <a:lnTo>
                    <a:pt x="2239145" y="3449209"/>
                  </a:lnTo>
                  <a:close/>
                  <a:moveTo>
                    <a:pt x="2467839" y="3103815"/>
                  </a:moveTo>
                  <a:lnTo>
                    <a:pt x="2417584" y="2752968"/>
                  </a:lnTo>
                  <a:lnTo>
                    <a:pt x="2555602" y="3020557"/>
                  </a:lnTo>
                  <a:lnTo>
                    <a:pt x="2467839" y="3103815"/>
                  </a:lnTo>
                  <a:close/>
                  <a:moveTo>
                    <a:pt x="1893192" y="2553731"/>
                  </a:moveTo>
                  <a:lnTo>
                    <a:pt x="1833833" y="2617356"/>
                  </a:lnTo>
                  <a:lnTo>
                    <a:pt x="1736602" y="2478835"/>
                  </a:lnTo>
                  <a:lnTo>
                    <a:pt x="1813076" y="2475926"/>
                  </a:lnTo>
                  <a:lnTo>
                    <a:pt x="1893192" y="2553731"/>
                  </a:lnTo>
                  <a:close/>
                  <a:moveTo>
                    <a:pt x="1462752" y="2583544"/>
                  </a:moveTo>
                  <a:lnTo>
                    <a:pt x="1550880" y="2490833"/>
                  </a:lnTo>
                  <a:lnTo>
                    <a:pt x="1600770" y="2601359"/>
                  </a:lnTo>
                  <a:lnTo>
                    <a:pt x="1441631" y="2696615"/>
                  </a:lnTo>
                  <a:lnTo>
                    <a:pt x="1462752" y="2583544"/>
                  </a:lnTo>
                  <a:close/>
                  <a:moveTo>
                    <a:pt x="1654666" y="3562643"/>
                  </a:moveTo>
                  <a:lnTo>
                    <a:pt x="1846215" y="3709890"/>
                  </a:lnTo>
                  <a:lnTo>
                    <a:pt x="1685255" y="3824415"/>
                  </a:lnTo>
                  <a:lnTo>
                    <a:pt x="1654666" y="3562643"/>
                  </a:lnTo>
                  <a:close/>
                  <a:moveTo>
                    <a:pt x="2010816" y="4405767"/>
                  </a:moveTo>
                  <a:lnTo>
                    <a:pt x="1845122" y="4366501"/>
                  </a:lnTo>
                  <a:lnTo>
                    <a:pt x="1872798" y="4291606"/>
                  </a:lnTo>
                  <a:lnTo>
                    <a:pt x="2010816" y="4405767"/>
                  </a:lnTo>
                  <a:close/>
                  <a:moveTo>
                    <a:pt x="1933613" y="4158174"/>
                  </a:moveTo>
                  <a:lnTo>
                    <a:pt x="1878989" y="4249068"/>
                  </a:lnTo>
                  <a:lnTo>
                    <a:pt x="1889914" y="4100003"/>
                  </a:lnTo>
                  <a:lnTo>
                    <a:pt x="1933613" y="4158174"/>
                  </a:lnTo>
                  <a:close/>
                  <a:moveTo>
                    <a:pt x="1881174" y="4065464"/>
                  </a:moveTo>
                  <a:lnTo>
                    <a:pt x="1701278" y="3851683"/>
                  </a:lnTo>
                  <a:lnTo>
                    <a:pt x="1928515" y="3920035"/>
                  </a:lnTo>
                  <a:lnTo>
                    <a:pt x="1881174" y="4065464"/>
                  </a:lnTo>
                  <a:close/>
                  <a:moveTo>
                    <a:pt x="2073452" y="3778605"/>
                  </a:moveTo>
                  <a:lnTo>
                    <a:pt x="2048324" y="3801874"/>
                  </a:lnTo>
                  <a:lnTo>
                    <a:pt x="2019920" y="3746247"/>
                  </a:lnTo>
                  <a:lnTo>
                    <a:pt x="2091660" y="3758972"/>
                  </a:lnTo>
                  <a:lnTo>
                    <a:pt x="2073452" y="377860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CA14761A-8F3A-FE4F-AD55-B4CB358A799D}"/>
                </a:ext>
              </a:extLst>
            </p:cNvPr>
            <p:cNvSpPr/>
            <p:nvPr/>
          </p:nvSpPr>
          <p:spPr>
            <a:xfrm>
              <a:off x="718521" y="978500"/>
              <a:ext cx="266038" cy="425310"/>
            </a:xfrm>
            <a:custGeom>
              <a:avLst/>
              <a:gdLst>
                <a:gd name="connsiteX0" fmla="*/ 3803 w 95130"/>
                <a:gd name="connsiteY0" fmla="*/ 151860 h 152083"/>
                <a:gd name="connsiteX1" fmla="*/ 7081 w 95130"/>
                <a:gd name="connsiteY1" fmla="*/ 152587 h 152083"/>
                <a:gd name="connsiteX2" fmla="*/ 11815 w 95130"/>
                <a:gd name="connsiteY2" fmla="*/ 150769 h 152083"/>
                <a:gd name="connsiteX3" fmla="*/ 95572 w 95130"/>
                <a:gd name="connsiteY3" fmla="*/ 81690 h 152083"/>
                <a:gd name="connsiteX4" fmla="*/ 98121 w 95130"/>
                <a:gd name="connsiteY4" fmla="*/ 76237 h 152083"/>
                <a:gd name="connsiteX5" fmla="*/ 95572 w 95130"/>
                <a:gd name="connsiteY5" fmla="*/ 70783 h 152083"/>
                <a:gd name="connsiteX6" fmla="*/ 11815 w 95130"/>
                <a:gd name="connsiteY6" fmla="*/ 1704 h 152083"/>
                <a:gd name="connsiteX7" fmla="*/ 4168 w 95130"/>
                <a:gd name="connsiteY7" fmla="*/ 614 h 152083"/>
                <a:gd name="connsiteX8" fmla="*/ 162 w 95130"/>
                <a:gd name="connsiteY8" fmla="*/ 7158 h 152083"/>
                <a:gd name="connsiteX9" fmla="*/ 162 w 95130"/>
                <a:gd name="connsiteY9" fmla="*/ 145679 h 152083"/>
                <a:gd name="connsiteX10" fmla="*/ 3803 w 95130"/>
                <a:gd name="connsiteY10" fmla="*/ 151860 h 152083"/>
                <a:gd name="connsiteX11" fmla="*/ 14000 w 95130"/>
                <a:gd name="connsiteY11" fmla="*/ 22428 h 152083"/>
                <a:gd name="connsiteX12" fmla="*/ 79185 w 95130"/>
                <a:gd name="connsiteY12" fmla="*/ 76237 h 152083"/>
                <a:gd name="connsiteX13" fmla="*/ 14000 w 95130"/>
                <a:gd name="connsiteY13" fmla="*/ 129682 h 152083"/>
                <a:gd name="connsiteX14" fmla="*/ 14000 w 95130"/>
                <a:gd name="connsiteY14" fmla="*/ 22428 h 15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130" h="152083">
                  <a:moveTo>
                    <a:pt x="3803" y="151860"/>
                  </a:moveTo>
                  <a:cubicBezTo>
                    <a:pt x="4896" y="152223"/>
                    <a:pt x="5988" y="152587"/>
                    <a:pt x="7081" y="152587"/>
                  </a:cubicBezTo>
                  <a:cubicBezTo>
                    <a:pt x="8902" y="152587"/>
                    <a:pt x="10358" y="151860"/>
                    <a:pt x="11815" y="150769"/>
                  </a:cubicBezTo>
                  <a:lnTo>
                    <a:pt x="95572" y="81690"/>
                  </a:lnTo>
                  <a:cubicBezTo>
                    <a:pt x="97393" y="80236"/>
                    <a:pt x="98121" y="78418"/>
                    <a:pt x="98121" y="76237"/>
                  </a:cubicBezTo>
                  <a:cubicBezTo>
                    <a:pt x="98121" y="74055"/>
                    <a:pt x="97029" y="71874"/>
                    <a:pt x="95572" y="70783"/>
                  </a:cubicBezTo>
                  <a:lnTo>
                    <a:pt x="11815" y="1704"/>
                  </a:lnTo>
                  <a:cubicBezTo>
                    <a:pt x="9630" y="-114"/>
                    <a:pt x="6717" y="-477"/>
                    <a:pt x="4168" y="614"/>
                  </a:cubicBezTo>
                  <a:cubicBezTo>
                    <a:pt x="1618" y="1704"/>
                    <a:pt x="162" y="4249"/>
                    <a:pt x="162" y="7158"/>
                  </a:cubicBezTo>
                  <a:lnTo>
                    <a:pt x="162" y="145679"/>
                  </a:lnTo>
                  <a:cubicBezTo>
                    <a:pt x="-566" y="148224"/>
                    <a:pt x="1254" y="150769"/>
                    <a:pt x="3803" y="151860"/>
                  </a:cubicBezTo>
                  <a:close/>
                  <a:moveTo>
                    <a:pt x="14000" y="22428"/>
                  </a:moveTo>
                  <a:lnTo>
                    <a:pt x="79185" y="76237"/>
                  </a:lnTo>
                  <a:lnTo>
                    <a:pt x="14000" y="129682"/>
                  </a:lnTo>
                  <a:lnTo>
                    <a:pt x="14000" y="22428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819A1A0-B1D2-AC43-82C9-76B0DBA3ADC2}"/>
                </a:ext>
              </a:extLst>
            </p:cNvPr>
            <p:cNvSpPr/>
            <p:nvPr/>
          </p:nvSpPr>
          <p:spPr>
            <a:xfrm>
              <a:off x="1380978" y="467649"/>
              <a:ext cx="3884167" cy="3189833"/>
            </a:xfrm>
            <a:custGeom>
              <a:avLst/>
              <a:gdLst>
                <a:gd name="connsiteX0" fmla="*/ 1123060 w 1388905"/>
                <a:gd name="connsiteY0" fmla="*/ 1026045 h 1140623"/>
                <a:gd name="connsiteX1" fmla="*/ 1206817 w 1388905"/>
                <a:gd name="connsiteY1" fmla="*/ 978780 h 1140623"/>
                <a:gd name="connsiteX2" fmla="*/ 1210458 w 1388905"/>
                <a:gd name="connsiteY2" fmla="*/ 973327 h 1140623"/>
                <a:gd name="connsiteX3" fmla="*/ 1217742 w 1388905"/>
                <a:gd name="connsiteY3" fmla="*/ 900612 h 1140623"/>
                <a:gd name="connsiteX4" fmla="*/ 1211187 w 1388905"/>
                <a:gd name="connsiteY4" fmla="*/ 892614 h 1140623"/>
                <a:gd name="connsiteX5" fmla="*/ 1073170 w 1388905"/>
                <a:gd name="connsiteY5" fmla="*/ 875889 h 1140623"/>
                <a:gd name="connsiteX6" fmla="*/ 1107037 w 1388905"/>
                <a:gd name="connsiteY6" fmla="*/ 823899 h 1140623"/>
                <a:gd name="connsiteX7" fmla="*/ 1108129 w 1388905"/>
                <a:gd name="connsiteY7" fmla="*/ 819899 h 1140623"/>
                <a:gd name="connsiteX8" fmla="*/ 1108129 w 1388905"/>
                <a:gd name="connsiteY8" fmla="*/ 732642 h 1140623"/>
                <a:gd name="connsiteX9" fmla="*/ 1107765 w 1388905"/>
                <a:gd name="connsiteY9" fmla="*/ 730461 h 1140623"/>
                <a:gd name="connsiteX10" fmla="*/ 1086279 w 1388905"/>
                <a:gd name="connsiteY10" fmla="*/ 662473 h 1140623"/>
                <a:gd name="connsiteX11" fmla="*/ 1089557 w 1388905"/>
                <a:gd name="connsiteY11" fmla="*/ 597757 h 1140623"/>
                <a:gd name="connsiteX12" fmla="*/ 1247603 w 1388905"/>
                <a:gd name="connsiteY12" fmla="*/ 472324 h 1140623"/>
                <a:gd name="connsiteX13" fmla="*/ 1249060 w 1388905"/>
                <a:gd name="connsiteY13" fmla="*/ 470870 h 1140623"/>
                <a:gd name="connsiteX14" fmla="*/ 1387805 w 1388905"/>
                <a:gd name="connsiteY14" fmla="*/ 265815 h 1140623"/>
                <a:gd name="connsiteX15" fmla="*/ 1388169 w 1388905"/>
                <a:gd name="connsiteY15" fmla="*/ 258180 h 1140623"/>
                <a:gd name="connsiteX16" fmla="*/ 1381614 w 1388905"/>
                <a:gd name="connsiteY16" fmla="*/ 254181 h 1140623"/>
                <a:gd name="connsiteX17" fmla="*/ 1183146 w 1388905"/>
                <a:gd name="connsiteY17" fmla="*/ 252000 h 1140623"/>
                <a:gd name="connsiteX18" fmla="*/ 1242869 w 1388905"/>
                <a:gd name="connsiteY18" fmla="*/ 219278 h 1140623"/>
                <a:gd name="connsiteX19" fmla="*/ 1246510 w 1388905"/>
                <a:gd name="connsiteY19" fmla="*/ 213461 h 1140623"/>
                <a:gd name="connsiteX20" fmla="*/ 1243597 w 1388905"/>
                <a:gd name="connsiteY20" fmla="*/ 207280 h 1140623"/>
                <a:gd name="connsiteX21" fmla="*/ 1130707 w 1388905"/>
                <a:gd name="connsiteY21" fmla="*/ 127658 h 1140623"/>
                <a:gd name="connsiteX22" fmla="*/ 1126337 w 1388905"/>
                <a:gd name="connsiteY22" fmla="*/ 126204 h 1140623"/>
                <a:gd name="connsiteX23" fmla="*/ 867418 w 1388905"/>
                <a:gd name="connsiteY23" fmla="*/ 126204 h 1140623"/>
                <a:gd name="connsiteX24" fmla="*/ 867054 w 1388905"/>
                <a:gd name="connsiteY24" fmla="*/ 126204 h 1140623"/>
                <a:gd name="connsiteX25" fmla="*/ 865233 w 1388905"/>
                <a:gd name="connsiteY25" fmla="*/ 126567 h 1140623"/>
                <a:gd name="connsiteX26" fmla="*/ 864505 w 1388905"/>
                <a:gd name="connsiteY26" fmla="*/ 126931 h 1140623"/>
                <a:gd name="connsiteX27" fmla="*/ 862684 w 1388905"/>
                <a:gd name="connsiteY27" fmla="*/ 128385 h 1140623"/>
                <a:gd name="connsiteX28" fmla="*/ 862684 w 1388905"/>
                <a:gd name="connsiteY28" fmla="*/ 128385 h 1140623"/>
                <a:gd name="connsiteX29" fmla="*/ 745060 w 1388905"/>
                <a:gd name="connsiteY29" fmla="*/ 247273 h 1140623"/>
                <a:gd name="connsiteX30" fmla="*/ 691528 w 1388905"/>
                <a:gd name="connsiteY30" fmla="*/ 160380 h 1140623"/>
                <a:gd name="connsiteX31" fmla="*/ 685337 w 1388905"/>
                <a:gd name="connsiteY31" fmla="*/ 156744 h 1140623"/>
                <a:gd name="connsiteX32" fmla="*/ 524742 w 1388905"/>
                <a:gd name="connsiteY32" fmla="*/ 156744 h 1140623"/>
                <a:gd name="connsiteX33" fmla="*/ 524742 w 1388905"/>
                <a:gd name="connsiteY33" fmla="*/ 122204 h 1140623"/>
                <a:gd name="connsiteX34" fmla="*/ 521829 w 1388905"/>
                <a:gd name="connsiteY34" fmla="*/ 116387 h 1140623"/>
                <a:gd name="connsiteX35" fmla="*/ 430788 w 1388905"/>
                <a:gd name="connsiteY35" fmla="*/ 49126 h 1140623"/>
                <a:gd name="connsiteX36" fmla="*/ 426783 w 1388905"/>
                <a:gd name="connsiteY36" fmla="*/ 47672 h 1140623"/>
                <a:gd name="connsiteX37" fmla="*/ 275655 w 1388905"/>
                <a:gd name="connsiteY37" fmla="*/ 40401 h 1140623"/>
                <a:gd name="connsiteX38" fmla="*/ 211563 w 1388905"/>
                <a:gd name="connsiteY38" fmla="*/ 1135 h 1140623"/>
                <a:gd name="connsiteX39" fmla="*/ 201731 w 1388905"/>
                <a:gd name="connsiteY39" fmla="*/ 3316 h 1140623"/>
                <a:gd name="connsiteX40" fmla="*/ 121615 w 1388905"/>
                <a:gd name="connsiteY40" fmla="*/ 119659 h 1140623"/>
                <a:gd name="connsiteX41" fmla="*/ 120158 w 1388905"/>
                <a:gd name="connsiteY41" fmla="*/ 123659 h 1140623"/>
                <a:gd name="connsiteX42" fmla="*/ 120158 w 1388905"/>
                <a:gd name="connsiteY42" fmla="*/ 206190 h 1140623"/>
                <a:gd name="connsiteX43" fmla="*/ 5812 w 1388905"/>
                <a:gd name="connsiteY43" fmla="*/ 229458 h 1140623"/>
                <a:gd name="connsiteX44" fmla="*/ 349 w 1388905"/>
                <a:gd name="connsiteY44" fmla="*/ 234185 h 1140623"/>
                <a:gd name="connsiteX45" fmla="*/ 1806 w 1388905"/>
                <a:gd name="connsiteY45" fmla="*/ 241093 h 1140623"/>
                <a:gd name="connsiteX46" fmla="*/ 78280 w 1388905"/>
                <a:gd name="connsiteY46" fmla="*/ 331986 h 1140623"/>
                <a:gd name="connsiteX47" fmla="*/ 83742 w 1388905"/>
                <a:gd name="connsiteY47" fmla="*/ 334531 h 1140623"/>
                <a:gd name="connsiteX48" fmla="*/ 167499 w 1388905"/>
                <a:gd name="connsiteY48" fmla="*/ 334531 h 1140623"/>
                <a:gd name="connsiteX49" fmla="*/ 167499 w 1388905"/>
                <a:gd name="connsiteY49" fmla="*/ 334531 h 1140623"/>
                <a:gd name="connsiteX50" fmla="*/ 168228 w 1388905"/>
                <a:gd name="connsiteY50" fmla="*/ 334531 h 1140623"/>
                <a:gd name="connsiteX51" fmla="*/ 170049 w 1388905"/>
                <a:gd name="connsiteY51" fmla="*/ 334167 h 1140623"/>
                <a:gd name="connsiteX52" fmla="*/ 170049 w 1388905"/>
                <a:gd name="connsiteY52" fmla="*/ 334167 h 1140623"/>
                <a:gd name="connsiteX53" fmla="*/ 170413 w 1388905"/>
                <a:gd name="connsiteY53" fmla="*/ 334167 h 1140623"/>
                <a:gd name="connsiteX54" fmla="*/ 172233 w 1388905"/>
                <a:gd name="connsiteY54" fmla="*/ 333076 h 1140623"/>
                <a:gd name="connsiteX55" fmla="*/ 262910 w 1388905"/>
                <a:gd name="connsiteY55" fmla="*/ 263998 h 1140623"/>
                <a:gd name="connsiteX56" fmla="*/ 403476 w 1388905"/>
                <a:gd name="connsiteY56" fmla="*/ 170560 h 1140623"/>
                <a:gd name="connsiteX57" fmla="*/ 495973 w 1388905"/>
                <a:gd name="connsiteY57" fmla="*/ 170560 h 1140623"/>
                <a:gd name="connsiteX58" fmla="*/ 316806 w 1388905"/>
                <a:gd name="connsiteY58" fmla="*/ 302900 h 1140623"/>
                <a:gd name="connsiteX59" fmla="*/ 313892 w 1388905"/>
                <a:gd name="connsiteY59" fmla="*/ 308353 h 1140623"/>
                <a:gd name="connsiteX60" fmla="*/ 310251 w 1388905"/>
                <a:gd name="connsiteY60" fmla="*/ 398156 h 1140623"/>
                <a:gd name="connsiteX61" fmla="*/ 310615 w 1388905"/>
                <a:gd name="connsiteY61" fmla="*/ 399246 h 1140623"/>
                <a:gd name="connsiteX62" fmla="*/ 310615 w 1388905"/>
                <a:gd name="connsiteY62" fmla="*/ 400701 h 1140623"/>
                <a:gd name="connsiteX63" fmla="*/ 310615 w 1388905"/>
                <a:gd name="connsiteY63" fmla="*/ 400701 h 1140623"/>
                <a:gd name="connsiteX64" fmla="*/ 311343 w 1388905"/>
                <a:gd name="connsiteY64" fmla="*/ 401791 h 1140623"/>
                <a:gd name="connsiteX65" fmla="*/ 312072 w 1388905"/>
                <a:gd name="connsiteY65" fmla="*/ 403246 h 1140623"/>
                <a:gd name="connsiteX66" fmla="*/ 312072 w 1388905"/>
                <a:gd name="connsiteY66" fmla="*/ 403246 h 1140623"/>
                <a:gd name="connsiteX67" fmla="*/ 312800 w 1388905"/>
                <a:gd name="connsiteY67" fmla="*/ 403973 h 1140623"/>
                <a:gd name="connsiteX68" fmla="*/ 314257 w 1388905"/>
                <a:gd name="connsiteY68" fmla="*/ 405064 h 1140623"/>
                <a:gd name="connsiteX69" fmla="*/ 315349 w 1388905"/>
                <a:gd name="connsiteY69" fmla="*/ 405427 h 1140623"/>
                <a:gd name="connsiteX70" fmla="*/ 316806 w 1388905"/>
                <a:gd name="connsiteY70" fmla="*/ 405791 h 1140623"/>
                <a:gd name="connsiteX71" fmla="*/ 317170 w 1388905"/>
                <a:gd name="connsiteY71" fmla="*/ 405791 h 1140623"/>
                <a:gd name="connsiteX72" fmla="*/ 413673 w 1388905"/>
                <a:gd name="connsiteY72" fmla="*/ 405791 h 1140623"/>
                <a:gd name="connsiteX73" fmla="*/ 537124 w 1388905"/>
                <a:gd name="connsiteY73" fmla="*/ 470143 h 1140623"/>
                <a:gd name="connsiteX74" fmla="*/ 586649 w 1388905"/>
                <a:gd name="connsiteY74" fmla="*/ 628660 h 1140623"/>
                <a:gd name="connsiteX75" fmla="*/ 514545 w 1388905"/>
                <a:gd name="connsiteY75" fmla="*/ 822808 h 1140623"/>
                <a:gd name="connsiteX76" fmla="*/ 514545 w 1388905"/>
                <a:gd name="connsiteY76" fmla="*/ 822808 h 1140623"/>
                <a:gd name="connsiteX77" fmla="*/ 514545 w 1388905"/>
                <a:gd name="connsiteY77" fmla="*/ 822808 h 1140623"/>
                <a:gd name="connsiteX78" fmla="*/ 514545 w 1388905"/>
                <a:gd name="connsiteY78" fmla="*/ 823535 h 1140623"/>
                <a:gd name="connsiteX79" fmla="*/ 514181 w 1388905"/>
                <a:gd name="connsiteY79" fmla="*/ 824989 h 1140623"/>
                <a:gd name="connsiteX80" fmla="*/ 510540 w 1388905"/>
                <a:gd name="connsiteY80" fmla="*/ 978053 h 1140623"/>
                <a:gd name="connsiteX81" fmla="*/ 512725 w 1388905"/>
                <a:gd name="connsiteY81" fmla="*/ 983143 h 1140623"/>
                <a:gd name="connsiteX82" fmla="*/ 666037 w 1388905"/>
                <a:gd name="connsiteY82" fmla="*/ 1143479 h 1140623"/>
                <a:gd name="connsiteX83" fmla="*/ 671135 w 1388905"/>
                <a:gd name="connsiteY83" fmla="*/ 1145660 h 1140623"/>
                <a:gd name="connsiteX84" fmla="*/ 673320 w 1388905"/>
                <a:gd name="connsiteY84" fmla="*/ 1145296 h 1140623"/>
                <a:gd name="connsiteX85" fmla="*/ 678418 w 1388905"/>
                <a:gd name="connsiteY85" fmla="*/ 1139843 h 1140623"/>
                <a:gd name="connsiteX86" fmla="*/ 702089 w 1388905"/>
                <a:gd name="connsiteY86" fmla="*/ 1020228 h 1140623"/>
                <a:gd name="connsiteX87" fmla="*/ 813886 w 1388905"/>
                <a:gd name="connsiteY87" fmla="*/ 922427 h 1140623"/>
                <a:gd name="connsiteX88" fmla="*/ 981401 w 1388905"/>
                <a:gd name="connsiteY88" fmla="*/ 808629 h 1140623"/>
                <a:gd name="connsiteX89" fmla="*/ 1013083 w 1388905"/>
                <a:gd name="connsiteY89" fmla="*/ 828625 h 1140623"/>
                <a:gd name="connsiteX90" fmla="*/ 995967 w 1388905"/>
                <a:gd name="connsiteY90" fmla="*/ 899885 h 1140623"/>
                <a:gd name="connsiteX91" fmla="*/ 995967 w 1388905"/>
                <a:gd name="connsiteY91" fmla="*/ 900612 h 1140623"/>
                <a:gd name="connsiteX92" fmla="*/ 995967 w 1388905"/>
                <a:gd name="connsiteY92" fmla="*/ 902430 h 1140623"/>
                <a:gd name="connsiteX93" fmla="*/ 996331 w 1388905"/>
                <a:gd name="connsiteY93" fmla="*/ 903885 h 1140623"/>
                <a:gd name="connsiteX94" fmla="*/ 996331 w 1388905"/>
                <a:gd name="connsiteY94" fmla="*/ 904612 h 1140623"/>
                <a:gd name="connsiteX95" fmla="*/ 997060 w 1388905"/>
                <a:gd name="connsiteY95" fmla="*/ 905702 h 1140623"/>
                <a:gd name="connsiteX96" fmla="*/ 997060 w 1388905"/>
                <a:gd name="connsiteY96" fmla="*/ 906066 h 1140623"/>
                <a:gd name="connsiteX97" fmla="*/ 1022551 w 1388905"/>
                <a:gd name="connsiteY97" fmla="*/ 942423 h 1140623"/>
                <a:gd name="connsiteX98" fmla="*/ 1023643 w 1388905"/>
                <a:gd name="connsiteY98" fmla="*/ 943877 h 1140623"/>
                <a:gd name="connsiteX99" fmla="*/ 1114684 w 1388905"/>
                <a:gd name="connsiteY99" fmla="*/ 1023863 h 1140623"/>
                <a:gd name="connsiteX100" fmla="*/ 1123060 w 1388905"/>
                <a:gd name="connsiteY100" fmla="*/ 1026045 h 1140623"/>
                <a:gd name="connsiteX101" fmla="*/ 810973 w 1388905"/>
                <a:gd name="connsiteY101" fmla="*/ 907884 h 1140623"/>
                <a:gd name="connsiteX102" fmla="*/ 616511 w 1388905"/>
                <a:gd name="connsiteY102" fmla="*/ 647930 h 1140623"/>
                <a:gd name="connsiteX103" fmla="*/ 965742 w 1388905"/>
                <a:gd name="connsiteY103" fmla="*/ 802448 h 1140623"/>
                <a:gd name="connsiteX104" fmla="*/ 810973 w 1388905"/>
                <a:gd name="connsiteY104" fmla="*/ 907884 h 1140623"/>
                <a:gd name="connsiteX105" fmla="*/ 865597 w 1388905"/>
                <a:gd name="connsiteY105" fmla="*/ 145837 h 1140623"/>
                <a:gd name="connsiteX106" fmla="*/ 1058967 w 1388905"/>
                <a:gd name="connsiteY106" fmla="*/ 559945 h 1140623"/>
                <a:gd name="connsiteX107" fmla="*/ 753800 w 1388905"/>
                <a:gd name="connsiteY107" fmla="*/ 258544 h 1140623"/>
                <a:gd name="connsiteX108" fmla="*/ 865597 w 1388905"/>
                <a:gd name="connsiteY108" fmla="*/ 145837 h 1140623"/>
                <a:gd name="connsiteX109" fmla="*/ 882349 w 1388905"/>
                <a:gd name="connsiteY109" fmla="*/ 147654 h 1140623"/>
                <a:gd name="connsiteX110" fmla="*/ 1147459 w 1388905"/>
                <a:gd name="connsiteY110" fmla="*/ 263270 h 1140623"/>
                <a:gd name="connsiteX111" fmla="*/ 1080453 w 1388905"/>
                <a:gd name="connsiteY111" fmla="*/ 571216 h 1140623"/>
                <a:gd name="connsiteX112" fmla="*/ 882349 w 1388905"/>
                <a:gd name="connsiteY112" fmla="*/ 147654 h 1140623"/>
                <a:gd name="connsiteX113" fmla="*/ 746516 w 1388905"/>
                <a:gd name="connsiteY113" fmla="*/ 271633 h 1140623"/>
                <a:gd name="connsiteX114" fmla="*/ 1066615 w 1388905"/>
                <a:gd name="connsiteY114" fmla="*/ 587577 h 1140623"/>
                <a:gd name="connsiteX115" fmla="*/ 605586 w 1388905"/>
                <a:gd name="connsiteY115" fmla="*/ 621753 h 1140623"/>
                <a:gd name="connsiteX116" fmla="*/ 746516 w 1388905"/>
                <a:gd name="connsiteY116" fmla="*/ 271633 h 1140623"/>
                <a:gd name="connsiteX117" fmla="*/ 977395 w 1388905"/>
                <a:gd name="connsiteY117" fmla="*/ 791904 h 1140623"/>
                <a:gd name="connsiteX118" fmla="*/ 623794 w 1388905"/>
                <a:gd name="connsiteY118" fmla="*/ 635205 h 1140623"/>
                <a:gd name="connsiteX119" fmla="*/ 1070620 w 1388905"/>
                <a:gd name="connsiteY119" fmla="*/ 601756 h 1140623"/>
                <a:gd name="connsiteX120" fmla="*/ 977395 w 1388905"/>
                <a:gd name="connsiteY120" fmla="*/ 791904 h 1140623"/>
                <a:gd name="connsiteX121" fmla="*/ 1368141 w 1388905"/>
                <a:gd name="connsiteY121" fmla="*/ 268360 h 1140623"/>
                <a:gd name="connsiteX122" fmla="*/ 1237770 w 1388905"/>
                <a:gd name="connsiteY122" fmla="*/ 461417 h 1140623"/>
                <a:gd name="connsiteX123" fmla="*/ 1094291 w 1388905"/>
                <a:gd name="connsiteY123" fmla="*/ 575579 h 1140623"/>
                <a:gd name="connsiteX124" fmla="*/ 1161661 w 1388905"/>
                <a:gd name="connsiteY124" fmla="*/ 266543 h 1140623"/>
                <a:gd name="connsiteX125" fmla="*/ 1368141 w 1388905"/>
                <a:gd name="connsiteY125" fmla="*/ 268360 h 1140623"/>
                <a:gd name="connsiteX126" fmla="*/ 1225753 w 1388905"/>
                <a:gd name="connsiteY126" fmla="*/ 212007 h 1140623"/>
                <a:gd name="connsiteX127" fmla="*/ 1155106 w 1388905"/>
                <a:gd name="connsiteY127" fmla="*/ 250909 h 1140623"/>
                <a:gd name="connsiteX128" fmla="*/ 902378 w 1388905"/>
                <a:gd name="connsiteY128" fmla="*/ 140747 h 1140623"/>
                <a:gd name="connsiteX129" fmla="*/ 1124152 w 1388905"/>
                <a:gd name="connsiteY129" fmla="*/ 140747 h 1140623"/>
                <a:gd name="connsiteX130" fmla="*/ 1225753 w 1388905"/>
                <a:gd name="connsiteY130" fmla="*/ 212007 h 1140623"/>
                <a:gd name="connsiteX131" fmla="*/ 209742 w 1388905"/>
                <a:gd name="connsiteY131" fmla="*/ 17496 h 1140623"/>
                <a:gd name="connsiteX132" fmla="*/ 265823 w 1388905"/>
                <a:gd name="connsiteY132" fmla="*/ 51671 h 1140623"/>
                <a:gd name="connsiteX133" fmla="*/ 252349 w 1388905"/>
                <a:gd name="connsiteY133" fmla="*/ 248728 h 1140623"/>
                <a:gd name="connsiteX134" fmla="*/ 135089 w 1388905"/>
                <a:gd name="connsiteY134" fmla="*/ 207644 h 1140623"/>
                <a:gd name="connsiteX135" fmla="*/ 135089 w 1388905"/>
                <a:gd name="connsiteY135" fmla="*/ 126567 h 1140623"/>
                <a:gd name="connsiteX136" fmla="*/ 209742 w 1388905"/>
                <a:gd name="connsiteY136" fmla="*/ 17496 h 1140623"/>
                <a:gd name="connsiteX137" fmla="*/ 171141 w 1388905"/>
                <a:gd name="connsiteY137" fmla="*/ 315988 h 1140623"/>
                <a:gd name="connsiteX138" fmla="*/ 139459 w 1388905"/>
                <a:gd name="connsiteY138" fmla="*/ 224368 h 1140623"/>
                <a:gd name="connsiteX139" fmla="*/ 243609 w 1388905"/>
                <a:gd name="connsiteY139" fmla="*/ 261089 h 1140623"/>
                <a:gd name="connsiteX140" fmla="*/ 171141 w 1388905"/>
                <a:gd name="connsiteY140" fmla="*/ 315988 h 1140623"/>
                <a:gd name="connsiteX141" fmla="*/ 20378 w 1388905"/>
                <a:gd name="connsiteY141" fmla="*/ 241456 h 1140623"/>
                <a:gd name="connsiteX142" fmla="*/ 122343 w 1388905"/>
                <a:gd name="connsiteY142" fmla="*/ 220732 h 1140623"/>
                <a:gd name="connsiteX143" fmla="*/ 156939 w 1388905"/>
                <a:gd name="connsiteY143" fmla="*/ 320351 h 1140623"/>
                <a:gd name="connsiteX144" fmla="*/ 86655 w 1388905"/>
                <a:gd name="connsiteY144" fmla="*/ 320351 h 1140623"/>
                <a:gd name="connsiteX145" fmla="*/ 20378 w 1388905"/>
                <a:gd name="connsiteY145" fmla="*/ 241456 h 1140623"/>
                <a:gd name="connsiteX146" fmla="*/ 400927 w 1388905"/>
                <a:gd name="connsiteY146" fmla="*/ 156744 h 1140623"/>
                <a:gd name="connsiteX147" fmla="*/ 396921 w 1388905"/>
                <a:gd name="connsiteY147" fmla="*/ 157835 h 1140623"/>
                <a:gd name="connsiteX148" fmla="*/ 266916 w 1388905"/>
                <a:gd name="connsiteY148" fmla="*/ 244365 h 1140623"/>
                <a:gd name="connsiteX149" fmla="*/ 280025 w 1388905"/>
                <a:gd name="connsiteY149" fmla="*/ 54944 h 1140623"/>
                <a:gd name="connsiteX150" fmla="*/ 423869 w 1388905"/>
                <a:gd name="connsiteY150" fmla="*/ 61851 h 1140623"/>
                <a:gd name="connsiteX151" fmla="*/ 510175 w 1388905"/>
                <a:gd name="connsiteY151" fmla="*/ 125840 h 1140623"/>
                <a:gd name="connsiteX152" fmla="*/ 510175 w 1388905"/>
                <a:gd name="connsiteY152" fmla="*/ 156744 h 1140623"/>
                <a:gd name="connsiteX153" fmla="*/ 400927 w 1388905"/>
                <a:gd name="connsiteY153" fmla="*/ 156744 h 1140623"/>
                <a:gd name="connsiteX154" fmla="*/ 400927 w 1388905"/>
                <a:gd name="connsiteY154" fmla="*/ 156744 h 1140623"/>
                <a:gd name="connsiteX155" fmla="*/ 520008 w 1388905"/>
                <a:gd name="connsiteY155" fmla="*/ 171287 h 1140623"/>
                <a:gd name="connsiteX156" fmla="*/ 681331 w 1388905"/>
                <a:gd name="connsiteY156" fmla="*/ 171287 h 1140623"/>
                <a:gd name="connsiteX157" fmla="*/ 732678 w 1388905"/>
                <a:gd name="connsiteY157" fmla="*/ 254545 h 1140623"/>
                <a:gd name="connsiteX158" fmla="*/ 324817 w 1388905"/>
                <a:gd name="connsiteY158" fmla="*/ 389066 h 1140623"/>
                <a:gd name="connsiteX159" fmla="*/ 327730 w 1388905"/>
                <a:gd name="connsiteY159" fmla="*/ 313080 h 1140623"/>
                <a:gd name="connsiteX160" fmla="*/ 520008 w 1388905"/>
                <a:gd name="connsiteY160" fmla="*/ 171287 h 1140623"/>
                <a:gd name="connsiteX161" fmla="*/ 550233 w 1388905"/>
                <a:gd name="connsiteY161" fmla="*/ 463962 h 1140623"/>
                <a:gd name="connsiteX162" fmla="*/ 546592 w 1388905"/>
                <a:gd name="connsiteY162" fmla="*/ 459599 h 1140623"/>
                <a:gd name="connsiteX163" fmla="*/ 419135 w 1388905"/>
                <a:gd name="connsiteY163" fmla="*/ 392702 h 1140623"/>
                <a:gd name="connsiteX164" fmla="*/ 415858 w 1388905"/>
                <a:gd name="connsiteY164" fmla="*/ 391975 h 1140623"/>
                <a:gd name="connsiteX165" fmla="*/ 362690 w 1388905"/>
                <a:gd name="connsiteY165" fmla="*/ 391975 h 1140623"/>
                <a:gd name="connsiteX166" fmla="*/ 731222 w 1388905"/>
                <a:gd name="connsiteY166" fmla="*/ 270542 h 1140623"/>
                <a:gd name="connsiteX167" fmla="*/ 595025 w 1388905"/>
                <a:gd name="connsiteY167" fmla="*/ 608300 h 1140623"/>
                <a:gd name="connsiteX168" fmla="*/ 550233 w 1388905"/>
                <a:gd name="connsiteY168" fmla="*/ 463962 h 1140623"/>
                <a:gd name="connsiteX169" fmla="*/ 596482 w 1388905"/>
                <a:gd name="connsiteY169" fmla="*/ 645021 h 1140623"/>
                <a:gd name="connsiteX170" fmla="*/ 790216 w 1388905"/>
                <a:gd name="connsiteY170" fmla="*/ 903885 h 1140623"/>
                <a:gd name="connsiteX171" fmla="*/ 530933 w 1388905"/>
                <a:gd name="connsiteY171" fmla="*/ 822081 h 1140623"/>
                <a:gd name="connsiteX172" fmla="*/ 596482 w 1388905"/>
                <a:gd name="connsiteY172" fmla="*/ 645021 h 1140623"/>
                <a:gd name="connsiteX173" fmla="*/ 687158 w 1388905"/>
                <a:gd name="connsiteY173" fmla="*/ 1018410 h 1140623"/>
                <a:gd name="connsiteX174" fmla="*/ 666401 w 1388905"/>
                <a:gd name="connsiteY174" fmla="*/ 1124573 h 1140623"/>
                <a:gd name="connsiteX175" fmla="*/ 525106 w 1388905"/>
                <a:gd name="connsiteY175" fmla="*/ 976599 h 1140623"/>
                <a:gd name="connsiteX176" fmla="*/ 528384 w 1388905"/>
                <a:gd name="connsiteY176" fmla="*/ 836260 h 1140623"/>
                <a:gd name="connsiteX177" fmla="*/ 794222 w 1388905"/>
                <a:gd name="connsiteY177" fmla="*/ 920245 h 1140623"/>
                <a:gd name="connsiteX178" fmla="*/ 687158 w 1388905"/>
                <a:gd name="connsiteY178" fmla="*/ 1018410 h 1140623"/>
                <a:gd name="connsiteX179" fmla="*/ 990141 w 1388905"/>
                <a:gd name="connsiteY179" fmla="*/ 798449 h 1140623"/>
                <a:gd name="connsiteX180" fmla="*/ 1073534 w 1388905"/>
                <a:gd name="connsiteY180" fmla="*/ 628660 h 1140623"/>
                <a:gd name="connsiteX181" fmla="*/ 1071713 w 1388905"/>
                <a:gd name="connsiteY181" fmla="*/ 662473 h 1140623"/>
                <a:gd name="connsiteX182" fmla="*/ 1072077 w 1388905"/>
                <a:gd name="connsiteY182" fmla="*/ 665018 h 1140623"/>
                <a:gd name="connsiteX183" fmla="*/ 1093562 w 1388905"/>
                <a:gd name="connsiteY183" fmla="*/ 733006 h 1140623"/>
                <a:gd name="connsiteX184" fmla="*/ 1093562 w 1388905"/>
                <a:gd name="connsiteY184" fmla="*/ 816991 h 1140623"/>
                <a:gd name="connsiteX185" fmla="*/ 1056054 w 1388905"/>
                <a:gd name="connsiteY185" fmla="*/ 875162 h 1140623"/>
                <a:gd name="connsiteX186" fmla="*/ 1012719 w 1388905"/>
                <a:gd name="connsiteY186" fmla="*/ 891523 h 1140623"/>
                <a:gd name="connsiteX187" fmla="*/ 1027649 w 1388905"/>
                <a:gd name="connsiteY187" fmla="*/ 828262 h 1140623"/>
                <a:gd name="connsiteX188" fmla="*/ 1024372 w 1388905"/>
                <a:gd name="connsiteY188" fmla="*/ 820263 h 1140623"/>
                <a:gd name="connsiteX189" fmla="*/ 990141 w 1388905"/>
                <a:gd name="connsiteY189" fmla="*/ 798449 h 1140623"/>
                <a:gd name="connsiteX190" fmla="*/ 1013811 w 1388905"/>
                <a:gd name="connsiteY190" fmla="*/ 906793 h 1140623"/>
                <a:gd name="connsiteX191" fmla="*/ 1061516 w 1388905"/>
                <a:gd name="connsiteY191" fmla="*/ 888978 h 1140623"/>
                <a:gd name="connsiteX192" fmla="*/ 1202083 w 1388905"/>
                <a:gd name="connsiteY192" fmla="*/ 906066 h 1140623"/>
                <a:gd name="connsiteX193" fmla="*/ 1195892 w 1388905"/>
                <a:gd name="connsiteY193" fmla="*/ 967873 h 1140623"/>
                <a:gd name="connsiteX194" fmla="*/ 1119782 w 1388905"/>
                <a:gd name="connsiteY194" fmla="*/ 1010775 h 1140623"/>
                <a:gd name="connsiteX195" fmla="*/ 1033476 w 1388905"/>
                <a:gd name="connsiteY195" fmla="*/ 934788 h 1140623"/>
                <a:gd name="connsiteX196" fmla="*/ 1013811 w 1388905"/>
                <a:gd name="connsiteY196" fmla="*/ 906793 h 11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</a:cxnLst>
              <a:rect l="l" t="t" r="r" b="b"/>
              <a:pathLst>
                <a:path w="1388905" h="1140623">
                  <a:moveTo>
                    <a:pt x="1123060" y="1026045"/>
                  </a:moveTo>
                  <a:lnTo>
                    <a:pt x="1206817" y="978780"/>
                  </a:lnTo>
                  <a:cubicBezTo>
                    <a:pt x="1209002" y="977690"/>
                    <a:pt x="1210094" y="975508"/>
                    <a:pt x="1210458" y="973327"/>
                  </a:cubicBezTo>
                  <a:lnTo>
                    <a:pt x="1217742" y="900612"/>
                  </a:lnTo>
                  <a:cubicBezTo>
                    <a:pt x="1218106" y="896613"/>
                    <a:pt x="1215193" y="892977"/>
                    <a:pt x="1211187" y="892614"/>
                  </a:cubicBezTo>
                  <a:lnTo>
                    <a:pt x="1073170" y="875889"/>
                  </a:lnTo>
                  <a:lnTo>
                    <a:pt x="1107037" y="823899"/>
                  </a:lnTo>
                  <a:cubicBezTo>
                    <a:pt x="1107765" y="822808"/>
                    <a:pt x="1108129" y="821354"/>
                    <a:pt x="1108129" y="819899"/>
                  </a:cubicBezTo>
                  <a:lnTo>
                    <a:pt x="1108129" y="732642"/>
                  </a:lnTo>
                  <a:cubicBezTo>
                    <a:pt x="1108129" y="731915"/>
                    <a:pt x="1108129" y="731188"/>
                    <a:pt x="1107765" y="730461"/>
                  </a:cubicBezTo>
                  <a:lnTo>
                    <a:pt x="1086279" y="662473"/>
                  </a:lnTo>
                  <a:lnTo>
                    <a:pt x="1089557" y="597757"/>
                  </a:lnTo>
                  <a:lnTo>
                    <a:pt x="1247603" y="472324"/>
                  </a:lnTo>
                  <a:cubicBezTo>
                    <a:pt x="1248331" y="471961"/>
                    <a:pt x="1248695" y="471234"/>
                    <a:pt x="1249060" y="470870"/>
                  </a:cubicBezTo>
                  <a:lnTo>
                    <a:pt x="1387805" y="265815"/>
                  </a:lnTo>
                  <a:cubicBezTo>
                    <a:pt x="1389262" y="263634"/>
                    <a:pt x="1389626" y="260725"/>
                    <a:pt x="1388169" y="258180"/>
                  </a:cubicBezTo>
                  <a:cubicBezTo>
                    <a:pt x="1386713" y="255635"/>
                    <a:pt x="1384528" y="254181"/>
                    <a:pt x="1381614" y="254181"/>
                  </a:cubicBezTo>
                  <a:lnTo>
                    <a:pt x="1183146" y="252000"/>
                  </a:lnTo>
                  <a:lnTo>
                    <a:pt x="1242869" y="219278"/>
                  </a:lnTo>
                  <a:cubicBezTo>
                    <a:pt x="1245054" y="218187"/>
                    <a:pt x="1246510" y="215642"/>
                    <a:pt x="1246510" y="213461"/>
                  </a:cubicBezTo>
                  <a:cubicBezTo>
                    <a:pt x="1246510" y="210916"/>
                    <a:pt x="1245418" y="208371"/>
                    <a:pt x="1243597" y="207280"/>
                  </a:cubicBezTo>
                  <a:lnTo>
                    <a:pt x="1130707" y="127658"/>
                  </a:lnTo>
                  <a:cubicBezTo>
                    <a:pt x="1129615" y="126931"/>
                    <a:pt x="1128158" y="126204"/>
                    <a:pt x="1126337" y="126204"/>
                  </a:cubicBezTo>
                  <a:lnTo>
                    <a:pt x="867418" y="126204"/>
                  </a:lnTo>
                  <a:cubicBezTo>
                    <a:pt x="867418" y="126204"/>
                    <a:pt x="867054" y="126204"/>
                    <a:pt x="867054" y="126204"/>
                  </a:cubicBezTo>
                  <a:cubicBezTo>
                    <a:pt x="866326" y="126204"/>
                    <a:pt x="865961" y="126204"/>
                    <a:pt x="865233" y="126567"/>
                  </a:cubicBezTo>
                  <a:cubicBezTo>
                    <a:pt x="864869" y="126567"/>
                    <a:pt x="864869" y="126567"/>
                    <a:pt x="864505" y="126931"/>
                  </a:cubicBezTo>
                  <a:cubicBezTo>
                    <a:pt x="863776" y="127294"/>
                    <a:pt x="863048" y="127658"/>
                    <a:pt x="862684" y="128385"/>
                  </a:cubicBezTo>
                  <a:cubicBezTo>
                    <a:pt x="862684" y="128385"/>
                    <a:pt x="862684" y="128385"/>
                    <a:pt x="862684" y="128385"/>
                  </a:cubicBezTo>
                  <a:lnTo>
                    <a:pt x="745060" y="247273"/>
                  </a:lnTo>
                  <a:lnTo>
                    <a:pt x="691528" y="160380"/>
                  </a:lnTo>
                  <a:cubicBezTo>
                    <a:pt x="690071" y="158198"/>
                    <a:pt x="687886" y="156744"/>
                    <a:pt x="685337" y="156744"/>
                  </a:cubicBezTo>
                  <a:lnTo>
                    <a:pt x="524742" y="156744"/>
                  </a:lnTo>
                  <a:lnTo>
                    <a:pt x="524742" y="122204"/>
                  </a:lnTo>
                  <a:cubicBezTo>
                    <a:pt x="524742" y="120023"/>
                    <a:pt x="523649" y="117842"/>
                    <a:pt x="521829" y="116387"/>
                  </a:cubicBezTo>
                  <a:lnTo>
                    <a:pt x="430788" y="49126"/>
                  </a:lnTo>
                  <a:cubicBezTo>
                    <a:pt x="429696" y="48399"/>
                    <a:pt x="428239" y="47672"/>
                    <a:pt x="426783" y="47672"/>
                  </a:cubicBezTo>
                  <a:lnTo>
                    <a:pt x="275655" y="40401"/>
                  </a:lnTo>
                  <a:lnTo>
                    <a:pt x="211563" y="1135"/>
                  </a:lnTo>
                  <a:cubicBezTo>
                    <a:pt x="208286" y="-1047"/>
                    <a:pt x="203916" y="44"/>
                    <a:pt x="201731" y="3316"/>
                  </a:cubicBezTo>
                  <a:lnTo>
                    <a:pt x="121615" y="119659"/>
                  </a:lnTo>
                  <a:cubicBezTo>
                    <a:pt x="120887" y="120750"/>
                    <a:pt x="120158" y="122204"/>
                    <a:pt x="120158" y="123659"/>
                  </a:cubicBezTo>
                  <a:lnTo>
                    <a:pt x="120158" y="206190"/>
                  </a:lnTo>
                  <a:lnTo>
                    <a:pt x="5812" y="229458"/>
                  </a:lnTo>
                  <a:cubicBezTo>
                    <a:pt x="3262" y="229822"/>
                    <a:pt x="1078" y="231640"/>
                    <a:pt x="349" y="234185"/>
                  </a:cubicBezTo>
                  <a:cubicBezTo>
                    <a:pt x="-379" y="236730"/>
                    <a:pt x="-3" y="239275"/>
                    <a:pt x="1806" y="241093"/>
                  </a:cubicBezTo>
                  <a:lnTo>
                    <a:pt x="78280" y="331986"/>
                  </a:lnTo>
                  <a:cubicBezTo>
                    <a:pt x="79736" y="333803"/>
                    <a:pt x="81557" y="334531"/>
                    <a:pt x="83742" y="334531"/>
                  </a:cubicBezTo>
                  <a:lnTo>
                    <a:pt x="167499" y="334531"/>
                  </a:lnTo>
                  <a:cubicBezTo>
                    <a:pt x="167499" y="334531"/>
                    <a:pt x="167499" y="334531"/>
                    <a:pt x="167499" y="334531"/>
                  </a:cubicBezTo>
                  <a:cubicBezTo>
                    <a:pt x="167863" y="334531"/>
                    <a:pt x="167863" y="334531"/>
                    <a:pt x="168228" y="334531"/>
                  </a:cubicBezTo>
                  <a:cubicBezTo>
                    <a:pt x="168956" y="334531"/>
                    <a:pt x="169320" y="334531"/>
                    <a:pt x="170049" y="334167"/>
                  </a:cubicBezTo>
                  <a:cubicBezTo>
                    <a:pt x="170049" y="334167"/>
                    <a:pt x="170049" y="334167"/>
                    <a:pt x="170049" y="334167"/>
                  </a:cubicBezTo>
                  <a:cubicBezTo>
                    <a:pt x="170049" y="334167"/>
                    <a:pt x="170049" y="334167"/>
                    <a:pt x="170413" y="334167"/>
                  </a:cubicBezTo>
                  <a:cubicBezTo>
                    <a:pt x="171141" y="333803"/>
                    <a:pt x="171505" y="333803"/>
                    <a:pt x="172233" y="333076"/>
                  </a:cubicBezTo>
                  <a:lnTo>
                    <a:pt x="262910" y="263998"/>
                  </a:lnTo>
                  <a:lnTo>
                    <a:pt x="403476" y="170560"/>
                  </a:lnTo>
                  <a:lnTo>
                    <a:pt x="495973" y="170560"/>
                  </a:lnTo>
                  <a:lnTo>
                    <a:pt x="316806" y="302900"/>
                  </a:lnTo>
                  <a:cubicBezTo>
                    <a:pt x="314985" y="304354"/>
                    <a:pt x="313892" y="306172"/>
                    <a:pt x="313892" y="308353"/>
                  </a:cubicBezTo>
                  <a:lnTo>
                    <a:pt x="310251" y="398156"/>
                  </a:lnTo>
                  <a:cubicBezTo>
                    <a:pt x="310251" y="398519"/>
                    <a:pt x="310251" y="398883"/>
                    <a:pt x="310615" y="399246"/>
                  </a:cubicBezTo>
                  <a:cubicBezTo>
                    <a:pt x="310615" y="399610"/>
                    <a:pt x="310615" y="400337"/>
                    <a:pt x="310615" y="400701"/>
                  </a:cubicBezTo>
                  <a:cubicBezTo>
                    <a:pt x="310615" y="400701"/>
                    <a:pt x="310615" y="400701"/>
                    <a:pt x="310615" y="400701"/>
                  </a:cubicBezTo>
                  <a:cubicBezTo>
                    <a:pt x="310615" y="401064"/>
                    <a:pt x="310979" y="401428"/>
                    <a:pt x="311343" y="401791"/>
                  </a:cubicBezTo>
                  <a:cubicBezTo>
                    <a:pt x="311707" y="402155"/>
                    <a:pt x="311707" y="402882"/>
                    <a:pt x="312072" y="403246"/>
                  </a:cubicBezTo>
                  <a:cubicBezTo>
                    <a:pt x="312072" y="403246"/>
                    <a:pt x="312072" y="403246"/>
                    <a:pt x="312072" y="403246"/>
                  </a:cubicBezTo>
                  <a:cubicBezTo>
                    <a:pt x="312436" y="403609"/>
                    <a:pt x="312800" y="403609"/>
                    <a:pt x="312800" y="403973"/>
                  </a:cubicBezTo>
                  <a:cubicBezTo>
                    <a:pt x="313164" y="404336"/>
                    <a:pt x="313528" y="404700"/>
                    <a:pt x="314257" y="405064"/>
                  </a:cubicBezTo>
                  <a:cubicBezTo>
                    <a:pt x="314621" y="405064"/>
                    <a:pt x="314985" y="405427"/>
                    <a:pt x="315349" y="405427"/>
                  </a:cubicBezTo>
                  <a:cubicBezTo>
                    <a:pt x="315713" y="405427"/>
                    <a:pt x="316441" y="405791"/>
                    <a:pt x="316806" y="405791"/>
                  </a:cubicBezTo>
                  <a:cubicBezTo>
                    <a:pt x="316806" y="405791"/>
                    <a:pt x="317170" y="405791"/>
                    <a:pt x="317170" y="405791"/>
                  </a:cubicBezTo>
                  <a:lnTo>
                    <a:pt x="413673" y="405791"/>
                  </a:lnTo>
                  <a:lnTo>
                    <a:pt x="537124" y="470143"/>
                  </a:lnTo>
                  <a:lnTo>
                    <a:pt x="586649" y="628660"/>
                  </a:lnTo>
                  <a:lnTo>
                    <a:pt x="514545" y="822808"/>
                  </a:ln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2808"/>
                    <a:pt x="514545" y="822808"/>
                    <a:pt x="514545" y="822808"/>
                  </a:cubicBezTo>
                  <a:cubicBezTo>
                    <a:pt x="514545" y="823172"/>
                    <a:pt x="514545" y="823172"/>
                    <a:pt x="514545" y="823535"/>
                  </a:cubicBezTo>
                  <a:cubicBezTo>
                    <a:pt x="514545" y="823899"/>
                    <a:pt x="514181" y="824626"/>
                    <a:pt x="514181" y="824989"/>
                  </a:cubicBezTo>
                  <a:lnTo>
                    <a:pt x="510540" y="978053"/>
                  </a:lnTo>
                  <a:cubicBezTo>
                    <a:pt x="510540" y="979871"/>
                    <a:pt x="511268" y="981689"/>
                    <a:pt x="512725" y="983143"/>
                  </a:cubicBezTo>
                  <a:lnTo>
                    <a:pt x="666037" y="1143479"/>
                  </a:lnTo>
                  <a:cubicBezTo>
                    <a:pt x="667494" y="1144933"/>
                    <a:pt x="669314" y="1145660"/>
                    <a:pt x="671135" y="1145660"/>
                  </a:cubicBezTo>
                  <a:cubicBezTo>
                    <a:pt x="671863" y="1145660"/>
                    <a:pt x="672592" y="1145660"/>
                    <a:pt x="673320" y="1145296"/>
                  </a:cubicBezTo>
                  <a:cubicBezTo>
                    <a:pt x="675869" y="1144569"/>
                    <a:pt x="678054" y="1142388"/>
                    <a:pt x="678418" y="1139843"/>
                  </a:cubicBezTo>
                  <a:cubicBezTo>
                    <a:pt x="679146" y="1135480"/>
                    <a:pt x="699540" y="1034407"/>
                    <a:pt x="702089" y="1020228"/>
                  </a:cubicBezTo>
                  <a:cubicBezTo>
                    <a:pt x="707551" y="1011138"/>
                    <a:pt x="763268" y="963510"/>
                    <a:pt x="813886" y="922427"/>
                  </a:cubicBezTo>
                  <a:lnTo>
                    <a:pt x="981401" y="808629"/>
                  </a:lnTo>
                  <a:lnTo>
                    <a:pt x="1013083" y="828625"/>
                  </a:lnTo>
                  <a:lnTo>
                    <a:pt x="995967" y="899885"/>
                  </a:lnTo>
                  <a:cubicBezTo>
                    <a:pt x="995967" y="900249"/>
                    <a:pt x="995967" y="900249"/>
                    <a:pt x="995967" y="900612"/>
                  </a:cubicBezTo>
                  <a:cubicBezTo>
                    <a:pt x="995967" y="901339"/>
                    <a:pt x="995967" y="901703"/>
                    <a:pt x="995967" y="902430"/>
                  </a:cubicBezTo>
                  <a:cubicBezTo>
                    <a:pt x="995967" y="902794"/>
                    <a:pt x="995967" y="903157"/>
                    <a:pt x="996331" y="903885"/>
                  </a:cubicBezTo>
                  <a:cubicBezTo>
                    <a:pt x="996331" y="904248"/>
                    <a:pt x="996331" y="904248"/>
                    <a:pt x="996331" y="904612"/>
                  </a:cubicBezTo>
                  <a:cubicBezTo>
                    <a:pt x="996331" y="904975"/>
                    <a:pt x="996696" y="905339"/>
                    <a:pt x="997060" y="905702"/>
                  </a:cubicBezTo>
                  <a:cubicBezTo>
                    <a:pt x="997060" y="905702"/>
                    <a:pt x="997060" y="906066"/>
                    <a:pt x="997060" y="906066"/>
                  </a:cubicBezTo>
                  <a:lnTo>
                    <a:pt x="1022551" y="942423"/>
                  </a:lnTo>
                  <a:cubicBezTo>
                    <a:pt x="1022915" y="942787"/>
                    <a:pt x="1023279" y="943514"/>
                    <a:pt x="1023643" y="943877"/>
                  </a:cubicBezTo>
                  <a:lnTo>
                    <a:pt x="1114684" y="1023863"/>
                  </a:lnTo>
                  <a:cubicBezTo>
                    <a:pt x="1116869" y="1027135"/>
                    <a:pt x="1120146" y="1027499"/>
                    <a:pt x="1123060" y="1026045"/>
                  </a:cubicBezTo>
                  <a:close/>
                  <a:moveTo>
                    <a:pt x="810973" y="907884"/>
                  </a:moveTo>
                  <a:lnTo>
                    <a:pt x="616511" y="647930"/>
                  </a:lnTo>
                  <a:lnTo>
                    <a:pt x="965742" y="802448"/>
                  </a:lnTo>
                  <a:lnTo>
                    <a:pt x="810973" y="907884"/>
                  </a:lnTo>
                  <a:close/>
                  <a:moveTo>
                    <a:pt x="865597" y="145837"/>
                  </a:moveTo>
                  <a:lnTo>
                    <a:pt x="1058967" y="559945"/>
                  </a:lnTo>
                  <a:lnTo>
                    <a:pt x="753800" y="258544"/>
                  </a:lnTo>
                  <a:lnTo>
                    <a:pt x="865597" y="145837"/>
                  </a:lnTo>
                  <a:close/>
                  <a:moveTo>
                    <a:pt x="882349" y="147654"/>
                  </a:moveTo>
                  <a:lnTo>
                    <a:pt x="1147459" y="263270"/>
                  </a:lnTo>
                  <a:lnTo>
                    <a:pt x="1080453" y="571216"/>
                  </a:lnTo>
                  <a:lnTo>
                    <a:pt x="882349" y="147654"/>
                  </a:lnTo>
                  <a:close/>
                  <a:moveTo>
                    <a:pt x="746516" y="271633"/>
                  </a:moveTo>
                  <a:lnTo>
                    <a:pt x="1066615" y="587577"/>
                  </a:lnTo>
                  <a:lnTo>
                    <a:pt x="605586" y="621753"/>
                  </a:lnTo>
                  <a:lnTo>
                    <a:pt x="746516" y="271633"/>
                  </a:lnTo>
                  <a:close/>
                  <a:moveTo>
                    <a:pt x="977395" y="791904"/>
                  </a:moveTo>
                  <a:lnTo>
                    <a:pt x="623794" y="635205"/>
                  </a:lnTo>
                  <a:lnTo>
                    <a:pt x="1070620" y="601756"/>
                  </a:lnTo>
                  <a:lnTo>
                    <a:pt x="977395" y="791904"/>
                  </a:lnTo>
                  <a:close/>
                  <a:moveTo>
                    <a:pt x="1368141" y="268360"/>
                  </a:moveTo>
                  <a:lnTo>
                    <a:pt x="1237770" y="461417"/>
                  </a:lnTo>
                  <a:lnTo>
                    <a:pt x="1094291" y="575579"/>
                  </a:lnTo>
                  <a:lnTo>
                    <a:pt x="1161661" y="266543"/>
                  </a:lnTo>
                  <a:lnTo>
                    <a:pt x="1368141" y="268360"/>
                  </a:lnTo>
                  <a:close/>
                  <a:moveTo>
                    <a:pt x="1225753" y="212007"/>
                  </a:moveTo>
                  <a:lnTo>
                    <a:pt x="1155106" y="250909"/>
                  </a:lnTo>
                  <a:lnTo>
                    <a:pt x="902378" y="140747"/>
                  </a:lnTo>
                  <a:lnTo>
                    <a:pt x="1124152" y="140747"/>
                  </a:lnTo>
                  <a:lnTo>
                    <a:pt x="1225753" y="212007"/>
                  </a:lnTo>
                  <a:close/>
                  <a:moveTo>
                    <a:pt x="209742" y="17496"/>
                  </a:moveTo>
                  <a:lnTo>
                    <a:pt x="265823" y="51671"/>
                  </a:lnTo>
                  <a:lnTo>
                    <a:pt x="252349" y="248728"/>
                  </a:lnTo>
                  <a:lnTo>
                    <a:pt x="135089" y="207644"/>
                  </a:lnTo>
                  <a:lnTo>
                    <a:pt x="135089" y="126567"/>
                  </a:lnTo>
                  <a:lnTo>
                    <a:pt x="209742" y="17496"/>
                  </a:lnTo>
                  <a:close/>
                  <a:moveTo>
                    <a:pt x="171141" y="315988"/>
                  </a:moveTo>
                  <a:lnTo>
                    <a:pt x="139459" y="224368"/>
                  </a:lnTo>
                  <a:lnTo>
                    <a:pt x="243609" y="261089"/>
                  </a:lnTo>
                  <a:lnTo>
                    <a:pt x="171141" y="315988"/>
                  </a:lnTo>
                  <a:close/>
                  <a:moveTo>
                    <a:pt x="20378" y="241456"/>
                  </a:moveTo>
                  <a:lnTo>
                    <a:pt x="122343" y="220732"/>
                  </a:lnTo>
                  <a:lnTo>
                    <a:pt x="156939" y="320351"/>
                  </a:lnTo>
                  <a:lnTo>
                    <a:pt x="86655" y="320351"/>
                  </a:lnTo>
                  <a:lnTo>
                    <a:pt x="20378" y="241456"/>
                  </a:lnTo>
                  <a:close/>
                  <a:moveTo>
                    <a:pt x="400927" y="156744"/>
                  </a:moveTo>
                  <a:cubicBezTo>
                    <a:pt x="399470" y="156744"/>
                    <a:pt x="398014" y="157107"/>
                    <a:pt x="396921" y="157835"/>
                  </a:cubicBezTo>
                  <a:lnTo>
                    <a:pt x="266916" y="244365"/>
                  </a:lnTo>
                  <a:lnTo>
                    <a:pt x="280025" y="54944"/>
                  </a:lnTo>
                  <a:lnTo>
                    <a:pt x="423869" y="61851"/>
                  </a:lnTo>
                  <a:lnTo>
                    <a:pt x="510175" y="125840"/>
                  </a:lnTo>
                  <a:lnTo>
                    <a:pt x="510175" y="156744"/>
                  </a:lnTo>
                  <a:lnTo>
                    <a:pt x="400927" y="156744"/>
                  </a:lnTo>
                  <a:lnTo>
                    <a:pt x="400927" y="156744"/>
                  </a:lnTo>
                  <a:close/>
                  <a:moveTo>
                    <a:pt x="520008" y="171287"/>
                  </a:moveTo>
                  <a:lnTo>
                    <a:pt x="681331" y="171287"/>
                  </a:lnTo>
                  <a:lnTo>
                    <a:pt x="732678" y="254545"/>
                  </a:lnTo>
                  <a:lnTo>
                    <a:pt x="324817" y="389066"/>
                  </a:lnTo>
                  <a:lnTo>
                    <a:pt x="327730" y="313080"/>
                  </a:lnTo>
                  <a:lnTo>
                    <a:pt x="520008" y="171287"/>
                  </a:lnTo>
                  <a:close/>
                  <a:moveTo>
                    <a:pt x="550233" y="463962"/>
                  </a:moveTo>
                  <a:cubicBezTo>
                    <a:pt x="549505" y="462144"/>
                    <a:pt x="548412" y="460690"/>
                    <a:pt x="546592" y="459599"/>
                  </a:cubicBezTo>
                  <a:lnTo>
                    <a:pt x="419135" y="392702"/>
                  </a:lnTo>
                  <a:cubicBezTo>
                    <a:pt x="418043" y="391975"/>
                    <a:pt x="416950" y="391975"/>
                    <a:pt x="415858" y="391975"/>
                  </a:cubicBezTo>
                  <a:lnTo>
                    <a:pt x="362690" y="391975"/>
                  </a:lnTo>
                  <a:lnTo>
                    <a:pt x="731222" y="270542"/>
                  </a:lnTo>
                  <a:lnTo>
                    <a:pt x="595025" y="608300"/>
                  </a:lnTo>
                  <a:lnTo>
                    <a:pt x="550233" y="463962"/>
                  </a:lnTo>
                  <a:close/>
                  <a:moveTo>
                    <a:pt x="596482" y="645021"/>
                  </a:moveTo>
                  <a:lnTo>
                    <a:pt x="790216" y="903885"/>
                  </a:lnTo>
                  <a:lnTo>
                    <a:pt x="530933" y="822081"/>
                  </a:lnTo>
                  <a:lnTo>
                    <a:pt x="596482" y="645021"/>
                  </a:lnTo>
                  <a:close/>
                  <a:moveTo>
                    <a:pt x="687158" y="1018410"/>
                  </a:moveTo>
                  <a:cubicBezTo>
                    <a:pt x="685701" y="1026772"/>
                    <a:pt x="672227" y="1094760"/>
                    <a:pt x="666401" y="1124573"/>
                  </a:cubicBezTo>
                  <a:lnTo>
                    <a:pt x="525106" y="976599"/>
                  </a:lnTo>
                  <a:lnTo>
                    <a:pt x="528384" y="836260"/>
                  </a:lnTo>
                  <a:lnTo>
                    <a:pt x="794222" y="920245"/>
                  </a:lnTo>
                  <a:cubicBezTo>
                    <a:pt x="724667" y="976963"/>
                    <a:pt x="688615" y="1009684"/>
                    <a:pt x="687158" y="1018410"/>
                  </a:cubicBezTo>
                  <a:close/>
                  <a:moveTo>
                    <a:pt x="990141" y="798449"/>
                  </a:moveTo>
                  <a:lnTo>
                    <a:pt x="1073534" y="628660"/>
                  </a:lnTo>
                  <a:lnTo>
                    <a:pt x="1071713" y="662473"/>
                  </a:lnTo>
                  <a:cubicBezTo>
                    <a:pt x="1071713" y="663200"/>
                    <a:pt x="1071713" y="664291"/>
                    <a:pt x="1072077" y="665018"/>
                  </a:cubicBezTo>
                  <a:lnTo>
                    <a:pt x="1093562" y="733006"/>
                  </a:lnTo>
                  <a:lnTo>
                    <a:pt x="1093562" y="816991"/>
                  </a:lnTo>
                  <a:lnTo>
                    <a:pt x="1056054" y="875162"/>
                  </a:lnTo>
                  <a:lnTo>
                    <a:pt x="1012719" y="891523"/>
                  </a:lnTo>
                  <a:lnTo>
                    <a:pt x="1027649" y="828262"/>
                  </a:lnTo>
                  <a:cubicBezTo>
                    <a:pt x="1028378" y="825353"/>
                    <a:pt x="1026921" y="822081"/>
                    <a:pt x="1024372" y="820263"/>
                  </a:cubicBezTo>
                  <a:lnTo>
                    <a:pt x="990141" y="798449"/>
                  </a:lnTo>
                  <a:close/>
                  <a:moveTo>
                    <a:pt x="1013811" y="906793"/>
                  </a:moveTo>
                  <a:lnTo>
                    <a:pt x="1061516" y="888978"/>
                  </a:lnTo>
                  <a:lnTo>
                    <a:pt x="1202083" y="906066"/>
                  </a:lnTo>
                  <a:lnTo>
                    <a:pt x="1195892" y="967873"/>
                  </a:lnTo>
                  <a:lnTo>
                    <a:pt x="1119782" y="1010775"/>
                  </a:lnTo>
                  <a:lnTo>
                    <a:pt x="1033476" y="934788"/>
                  </a:lnTo>
                  <a:lnTo>
                    <a:pt x="1013811" y="90679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5D51B01-436A-0340-958E-D49159FE79F2}"/>
                </a:ext>
              </a:extLst>
            </p:cNvPr>
            <p:cNvSpPr/>
            <p:nvPr/>
          </p:nvSpPr>
          <p:spPr>
            <a:xfrm>
              <a:off x="-55793" y="6680141"/>
              <a:ext cx="611889" cy="372148"/>
            </a:xfrm>
            <a:custGeom>
              <a:avLst/>
              <a:gdLst>
                <a:gd name="connsiteX0" fmla="*/ 225331 w 218800"/>
                <a:gd name="connsiteY0" fmla="*/ 84349 h 133072"/>
                <a:gd name="connsiteX1" fmla="*/ 222418 w 218800"/>
                <a:gd name="connsiteY1" fmla="*/ 77805 h 133072"/>
                <a:gd name="connsiteX2" fmla="*/ 107343 w 218800"/>
                <a:gd name="connsiteY2" fmla="*/ 0 h 133072"/>
                <a:gd name="connsiteX3" fmla="*/ 5377 w 218800"/>
                <a:gd name="connsiteY3" fmla="*/ 28359 h 133072"/>
                <a:gd name="connsiteX4" fmla="*/ 279 w 218800"/>
                <a:gd name="connsiteY4" fmla="*/ 33449 h 133072"/>
                <a:gd name="connsiteX5" fmla="*/ 2100 w 218800"/>
                <a:gd name="connsiteY5" fmla="*/ 40356 h 133072"/>
                <a:gd name="connsiteX6" fmla="*/ 101880 w 218800"/>
                <a:gd name="connsiteY6" fmla="*/ 137430 h 133072"/>
                <a:gd name="connsiteX7" fmla="*/ 106978 w 218800"/>
                <a:gd name="connsiteY7" fmla="*/ 139612 h 133072"/>
                <a:gd name="connsiteX8" fmla="*/ 109892 w 218800"/>
                <a:gd name="connsiteY8" fmla="*/ 138885 h 133072"/>
                <a:gd name="connsiteX9" fmla="*/ 220597 w 218800"/>
                <a:gd name="connsiteY9" fmla="*/ 90166 h 133072"/>
                <a:gd name="connsiteX10" fmla="*/ 225331 w 218800"/>
                <a:gd name="connsiteY10" fmla="*/ 84349 h 133072"/>
                <a:gd name="connsiteX11" fmla="*/ 109163 w 218800"/>
                <a:gd name="connsiteY11" fmla="*/ 123251 h 133072"/>
                <a:gd name="connsiteX12" fmla="*/ 21765 w 218800"/>
                <a:gd name="connsiteY12" fmla="*/ 38175 h 133072"/>
                <a:gd name="connsiteX13" fmla="*/ 106978 w 218800"/>
                <a:gd name="connsiteY13" fmla="*/ 14179 h 133072"/>
                <a:gd name="connsiteX14" fmla="*/ 203845 w 218800"/>
                <a:gd name="connsiteY14" fmla="*/ 81804 h 133072"/>
                <a:gd name="connsiteX15" fmla="*/ 109163 w 218800"/>
                <a:gd name="connsiteY15" fmla="*/ 123251 h 13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800" h="133072">
                  <a:moveTo>
                    <a:pt x="225331" y="84349"/>
                  </a:moveTo>
                  <a:cubicBezTo>
                    <a:pt x="225695" y="81804"/>
                    <a:pt x="224603" y="79259"/>
                    <a:pt x="222418" y="77805"/>
                  </a:cubicBezTo>
                  <a:cubicBezTo>
                    <a:pt x="154319" y="26177"/>
                    <a:pt x="115354" y="0"/>
                    <a:pt x="107343" y="0"/>
                  </a:cubicBezTo>
                  <a:cubicBezTo>
                    <a:pt x="97146" y="0"/>
                    <a:pt x="26863" y="21451"/>
                    <a:pt x="5377" y="28359"/>
                  </a:cubicBezTo>
                  <a:cubicBezTo>
                    <a:pt x="2828" y="29086"/>
                    <a:pt x="1007" y="31267"/>
                    <a:pt x="279" y="33449"/>
                  </a:cubicBezTo>
                  <a:cubicBezTo>
                    <a:pt x="-449" y="35994"/>
                    <a:pt x="279" y="38539"/>
                    <a:pt x="2100" y="40356"/>
                  </a:cubicBezTo>
                  <a:lnTo>
                    <a:pt x="101880" y="137430"/>
                  </a:lnTo>
                  <a:cubicBezTo>
                    <a:pt x="103337" y="138885"/>
                    <a:pt x="105158" y="139612"/>
                    <a:pt x="106978" y="139612"/>
                  </a:cubicBezTo>
                  <a:cubicBezTo>
                    <a:pt x="108071" y="139612"/>
                    <a:pt x="108799" y="139248"/>
                    <a:pt x="109892" y="138885"/>
                  </a:cubicBezTo>
                  <a:lnTo>
                    <a:pt x="220597" y="90166"/>
                  </a:lnTo>
                  <a:cubicBezTo>
                    <a:pt x="223510" y="89075"/>
                    <a:pt x="224967" y="86894"/>
                    <a:pt x="225331" y="84349"/>
                  </a:cubicBezTo>
                  <a:close/>
                  <a:moveTo>
                    <a:pt x="109163" y="123251"/>
                  </a:moveTo>
                  <a:lnTo>
                    <a:pt x="21765" y="38175"/>
                  </a:lnTo>
                  <a:cubicBezTo>
                    <a:pt x="60366" y="26177"/>
                    <a:pt x="99695" y="14907"/>
                    <a:pt x="106978" y="14179"/>
                  </a:cubicBezTo>
                  <a:cubicBezTo>
                    <a:pt x="115718" y="17452"/>
                    <a:pt x="160874" y="49446"/>
                    <a:pt x="203845" y="81804"/>
                  </a:cubicBezTo>
                  <a:lnTo>
                    <a:pt x="109163" y="123251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51C1817-3B9C-9647-B1D4-29EB82630E81}"/>
                </a:ext>
              </a:extLst>
            </p:cNvPr>
            <p:cNvSpPr/>
            <p:nvPr/>
          </p:nvSpPr>
          <p:spPr>
            <a:xfrm>
              <a:off x="534644" y="6853746"/>
              <a:ext cx="505474" cy="318982"/>
            </a:xfrm>
            <a:custGeom>
              <a:avLst/>
              <a:gdLst>
                <a:gd name="connsiteX0" fmla="*/ 6919 w 180747"/>
                <a:gd name="connsiteY0" fmla="*/ 123344 h 114062"/>
                <a:gd name="connsiteX1" fmla="*/ 7647 w 180747"/>
                <a:gd name="connsiteY1" fmla="*/ 123344 h 114062"/>
                <a:gd name="connsiteX2" fmla="*/ 175526 w 180747"/>
                <a:gd name="connsiteY2" fmla="*/ 105165 h 114062"/>
                <a:gd name="connsiteX3" fmla="*/ 181717 w 180747"/>
                <a:gd name="connsiteY3" fmla="*/ 100075 h 114062"/>
                <a:gd name="connsiteX4" fmla="*/ 179532 w 180747"/>
                <a:gd name="connsiteY4" fmla="*/ 92440 h 114062"/>
                <a:gd name="connsiteX5" fmla="*/ 77566 w 180747"/>
                <a:gd name="connsiteY5" fmla="*/ 1911 h 114062"/>
                <a:gd name="connsiteX6" fmla="*/ 71740 w 180747"/>
                <a:gd name="connsiteY6" fmla="*/ 93 h 114062"/>
                <a:gd name="connsiteX7" fmla="*/ 66642 w 180747"/>
                <a:gd name="connsiteY7" fmla="*/ 3365 h 114062"/>
                <a:gd name="connsiteX8" fmla="*/ 1092 w 180747"/>
                <a:gd name="connsiteY8" fmla="*/ 112073 h 114062"/>
                <a:gd name="connsiteX9" fmla="*/ 1092 w 180747"/>
                <a:gd name="connsiteY9" fmla="*/ 119708 h 114062"/>
                <a:gd name="connsiteX10" fmla="*/ 6919 w 180747"/>
                <a:gd name="connsiteY10" fmla="*/ 123344 h 114062"/>
                <a:gd name="connsiteX11" fmla="*/ 74289 w 180747"/>
                <a:gd name="connsiteY11" fmla="*/ 18635 h 114062"/>
                <a:gd name="connsiteX12" fmla="*/ 157682 w 180747"/>
                <a:gd name="connsiteY12" fmla="*/ 92440 h 114062"/>
                <a:gd name="connsiteX13" fmla="*/ 21121 w 180747"/>
                <a:gd name="connsiteY13" fmla="*/ 107346 h 114062"/>
                <a:gd name="connsiteX14" fmla="*/ 74289 w 180747"/>
                <a:gd name="connsiteY14" fmla="*/ 18635 h 114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747" h="114062">
                  <a:moveTo>
                    <a:pt x="6919" y="123344"/>
                  </a:moveTo>
                  <a:cubicBezTo>
                    <a:pt x="7283" y="123344"/>
                    <a:pt x="7283" y="123344"/>
                    <a:pt x="7647" y="123344"/>
                  </a:cubicBezTo>
                  <a:lnTo>
                    <a:pt x="175526" y="105165"/>
                  </a:lnTo>
                  <a:cubicBezTo>
                    <a:pt x="178439" y="104801"/>
                    <a:pt x="180988" y="102983"/>
                    <a:pt x="181717" y="100075"/>
                  </a:cubicBezTo>
                  <a:cubicBezTo>
                    <a:pt x="182445" y="97166"/>
                    <a:pt x="181717" y="94258"/>
                    <a:pt x="179532" y="92440"/>
                  </a:cubicBezTo>
                  <a:lnTo>
                    <a:pt x="77566" y="1911"/>
                  </a:lnTo>
                  <a:cubicBezTo>
                    <a:pt x="76110" y="456"/>
                    <a:pt x="73925" y="-271"/>
                    <a:pt x="71740" y="93"/>
                  </a:cubicBezTo>
                  <a:cubicBezTo>
                    <a:pt x="69555" y="456"/>
                    <a:pt x="67734" y="1547"/>
                    <a:pt x="66642" y="3365"/>
                  </a:cubicBezTo>
                  <a:lnTo>
                    <a:pt x="1092" y="112073"/>
                  </a:lnTo>
                  <a:cubicBezTo>
                    <a:pt x="-364" y="114618"/>
                    <a:pt x="-364" y="117526"/>
                    <a:pt x="1092" y="119708"/>
                  </a:cubicBezTo>
                  <a:cubicBezTo>
                    <a:pt x="2185" y="121889"/>
                    <a:pt x="4370" y="123344"/>
                    <a:pt x="6919" y="123344"/>
                  </a:cubicBezTo>
                  <a:close/>
                  <a:moveTo>
                    <a:pt x="74289" y="18635"/>
                  </a:moveTo>
                  <a:lnTo>
                    <a:pt x="157682" y="92440"/>
                  </a:lnTo>
                  <a:lnTo>
                    <a:pt x="21121" y="107346"/>
                  </a:lnTo>
                  <a:lnTo>
                    <a:pt x="74289" y="18635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F33A3BA-5652-0045-9A4C-A7761FF97B01}"/>
                </a:ext>
              </a:extLst>
            </p:cNvPr>
            <p:cNvSpPr/>
            <p:nvPr/>
          </p:nvSpPr>
          <p:spPr>
            <a:xfrm>
              <a:off x="20575750" y="-526087"/>
              <a:ext cx="11652502" cy="10606191"/>
            </a:xfrm>
            <a:custGeom>
              <a:avLst/>
              <a:gdLst>
                <a:gd name="connsiteX0" fmla="*/ 2866681 w 4166715"/>
                <a:gd name="connsiteY0" fmla="*/ 2618810 h 3792573"/>
                <a:gd name="connsiteX1" fmla="*/ 2867409 w 4166715"/>
                <a:gd name="connsiteY1" fmla="*/ 2620992 h 3792573"/>
                <a:gd name="connsiteX2" fmla="*/ 2867409 w 4166715"/>
                <a:gd name="connsiteY2" fmla="*/ 2620992 h 3792573"/>
                <a:gd name="connsiteX3" fmla="*/ 2868865 w 4166715"/>
                <a:gd name="connsiteY3" fmla="*/ 2622810 h 3792573"/>
                <a:gd name="connsiteX4" fmla="*/ 2868865 w 4166715"/>
                <a:gd name="connsiteY4" fmla="*/ 2622810 h 3792573"/>
                <a:gd name="connsiteX5" fmla="*/ 2929317 w 4166715"/>
                <a:gd name="connsiteY5" fmla="*/ 2683162 h 3792573"/>
                <a:gd name="connsiteX6" fmla="*/ 2918027 w 4166715"/>
                <a:gd name="connsiteY6" fmla="*/ 2744970 h 3792573"/>
                <a:gd name="connsiteX7" fmla="*/ 2918027 w 4166715"/>
                <a:gd name="connsiteY7" fmla="*/ 2744970 h 3792573"/>
                <a:gd name="connsiteX8" fmla="*/ 2918027 w 4166715"/>
                <a:gd name="connsiteY8" fmla="*/ 2745333 h 3792573"/>
                <a:gd name="connsiteX9" fmla="*/ 2918027 w 4166715"/>
                <a:gd name="connsiteY9" fmla="*/ 2747878 h 3792573"/>
                <a:gd name="connsiteX10" fmla="*/ 2918027 w 4166715"/>
                <a:gd name="connsiteY10" fmla="*/ 2748242 h 3792573"/>
                <a:gd name="connsiteX11" fmla="*/ 2918027 w 4166715"/>
                <a:gd name="connsiteY11" fmla="*/ 2748606 h 3792573"/>
                <a:gd name="connsiteX12" fmla="*/ 2918756 w 4166715"/>
                <a:gd name="connsiteY12" fmla="*/ 2750423 h 3792573"/>
                <a:gd name="connsiteX13" fmla="*/ 2918756 w 4166715"/>
                <a:gd name="connsiteY13" fmla="*/ 2750423 h 3792573"/>
                <a:gd name="connsiteX14" fmla="*/ 2919848 w 4166715"/>
                <a:gd name="connsiteY14" fmla="*/ 2751878 h 3792573"/>
                <a:gd name="connsiteX15" fmla="*/ 3041478 w 4166715"/>
                <a:gd name="connsiteY15" fmla="*/ 2860949 h 3792573"/>
                <a:gd name="connsiteX16" fmla="*/ 3049126 w 4166715"/>
                <a:gd name="connsiteY16" fmla="*/ 2862040 h 3792573"/>
                <a:gd name="connsiteX17" fmla="*/ 3053495 w 4166715"/>
                <a:gd name="connsiteY17" fmla="*/ 2855495 h 3792573"/>
                <a:gd name="connsiteX18" fmla="*/ 3056045 w 4166715"/>
                <a:gd name="connsiteY18" fmla="*/ 2716975 h 3792573"/>
                <a:gd name="connsiteX19" fmla="*/ 3056045 w 4166715"/>
                <a:gd name="connsiteY19" fmla="*/ 2715884 h 3792573"/>
                <a:gd name="connsiteX20" fmla="*/ 3056045 w 4166715"/>
                <a:gd name="connsiteY20" fmla="*/ 2715157 h 3792573"/>
                <a:gd name="connsiteX21" fmla="*/ 3055680 w 4166715"/>
                <a:gd name="connsiteY21" fmla="*/ 2714793 h 3792573"/>
                <a:gd name="connsiteX22" fmla="*/ 3054952 w 4166715"/>
                <a:gd name="connsiteY22" fmla="*/ 2713339 h 3792573"/>
                <a:gd name="connsiteX23" fmla="*/ 3054224 w 4166715"/>
                <a:gd name="connsiteY23" fmla="*/ 2712248 h 3792573"/>
                <a:gd name="connsiteX24" fmla="*/ 3053860 w 4166715"/>
                <a:gd name="connsiteY24" fmla="*/ 2711885 h 3792573"/>
                <a:gd name="connsiteX25" fmla="*/ 2939149 w 4166715"/>
                <a:gd name="connsiteY25" fmla="*/ 2585361 h 3792573"/>
                <a:gd name="connsiteX26" fmla="*/ 2939149 w 4166715"/>
                <a:gd name="connsiteY26" fmla="*/ 2494469 h 3792573"/>
                <a:gd name="connsiteX27" fmla="*/ 3048762 w 4166715"/>
                <a:gd name="connsiteY27" fmla="*/ 2586452 h 3792573"/>
                <a:gd name="connsiteX28" fmla="*/ 3058230 w 4166715"/>
                <a:gd name="connsiteY28" fmla="*/ 2586452 h 3792573"/>
                <a:gd name="connsiteX29" fmla="*/ 3162744 w 4166715"/>
                <a:gd name="connsiteY29" fmla="*/ 2501376 h 3792573"/>
                <a:gd name="connsiteX30" fmla="*/ 3162744 w 4166715"/>
                <a:gd name="connsiteY30" fmla="*/ 2501376 h 3792573"/>
                <a:gd name="connsiteX31" fmla="*/ 3163473 w 4166715"/>
                <a:gd name="connsiteY31" fmla="*/ 2500649 h 3792573"/>
                <a:gd name="connsiteX32" fmla="*/ 3164565 w 4166715"/>
                <a:gd name="connsiteY32" fmla="*/ 2499558 h 3792573"/>
                <a:gd name="connsiteX33" fmla="*/ 3164929 w 4166715"/>
                <a:gd name="connsiteY33" fmla="*/ 2498831 h 3792573"/>
                <a:gd name="connsiteX34" fmla="*/ 3165293 w 4166715"/>
                <a:gd name="connsiteY34" fmla="*/ 2497377 h 3792573"/>
                <a:gd name="connsiteX35" fmla="*/ 3165293 w 4166715"/>
                <a:gd name="connsiteY35" fmla="*/ 2497013 h 3792573"/>
                <a:gd name="connsiteX36" fmla="*/ 3165293 w 4166715"/>
                <a:gd name="connsiteY36" fmla="*/ 2496650 h 3792573"/>
                <a:gd name="connsiteX37" fmla="*/ 3164929 w 4166715"/>
                <a:gd name="connsiteY37" fmla="*/ 2494832 h 3792573"/>
                <a:gd name="connsiteX38" fmla="*/ 3164565 w 4166715"/>
                <a:gd name="connsiteY38" fmla="*/ 2494105 h 3792573"/>
                <a:gd name="connsiteX39" fmla="*/ 3164565 w 4166715"/>
                <a:gd name="connsiteY39" fmla="*/ 2493741 h 3792573"/>
                <a:gd name="connsiteX40" fmla="*/ 3106299 w 4166715"/>
                <a:gd name="connsiteY40" fmla="*/ 2360310 h 3792573"/>
                <a:gd name="connsiteX41" fmla="*/ 3104114 w 4166715"/>
                <a:gd name="connsiteY41" fmla="*/ 2357402 h 3792573"/>
                <a:gd name="connsiteX42" fmla="*/ 3027640 w 4166715"/>
                <a:gd name="connsiteY42" fmla="*/ 2300685 h 3792573"/>
                <a:gd name="connsiteX43" fmla="*/ 3249415 w 4166715"/>
                <a:gd name="connsiteY43" fmla="*/ 2165436 h 3792573"/>
                <a:gd name="connsiteX44" fmla="*/ 3250872 w 4166715"/>
                <a:gd name="connsiteY44" fmla="*/ 2164345 h 3792573"/>
                <a:gd name="connsiteX45" fmla="*/ 3250872 w 4166715"/>
                <a:gd name="connsiteY45" fmla="*/ 2164345 h 3792573"/>
                <a:gd name="connsiteX46" fmla="*/ 3250872 w 4166715"/>
                <a:gd name="connsiteY46" fmla="*/ 2164345 h 3792573"/>
                <a:gd name="connsiteX47" fmla="*/ 3251964 w 4166715"/>
                <a:gd name="connsiteY47" fmla="*/ 2162527 h 3792573"/>
                <a:gd name="connsiteX48" fmla="*/ 3364126 w 4166715"/>
                <a:gd name="connsiteY48" fmla="*/ 1926569 h 3792573"/>
                <a:gd name="connsiteX49" fmla="*/ 3364126 w 4166715"/>
                <a:gd name="connsiteY49" fmla="*/ 1926569 h 3792573"/>
                <a:gd name="connsiteX50" fmla="*/ 3364126 w 4166715"/>
                <a:gd name="connsiteY50" fmla="*/ 1926569 h 3792573"/>
                <a:gd name="connsiteX51" fmla="*/ 3364854 w 4166715"/>
                <a:gd name="connsiteY51" fmla="*/ 1924024 h 3792573"/>
                <a:gd name="connsiteX52" fmla="*/ 3364854 w 4166715"/>
                <a:gd name="connsiteY52" fmla="*/ 1923297 h 3792573"/>
                <a:gd name="connsiteX53" fmla="*/ 3364490 w 4166715"/>
                <a:gd name="connsiteY53" fmla="*/ 1921479 h 3792573"/>
                <a:gd name="connsiteX54" fmla="*/ 3364490 w 4166715"/>
                <a:gd name="connsiteY54" fmla="*/ 1921115 h 3792573"/>
                <a:gd name="connsiteX55" fmla="*/ 3364126 w 4166715"/>
                <a:gd name="connsiteY55" fmla="*/ 1920752 h 3792573"/>
                <a:gd name="connsiteX56" fmla="*/ 3363033 w 4166715"/>
                <a:gd name="connsiteY56" fmla="*/ 1918934 h 3792573"/>
                <a:gd name="connsiteX57" fmla="*/ 3362669 w 4166715"/>
                <a:gd name="connsiteY57" fmla="*/ 1918570 h 3792573"/>
                <a:gd name="connsiteX58" fmla="*/ 3362669 w 4166715"/>
                <a:gd name="connsiteY58" fmla="*/ 1918570 h 3792573"/>
                <a:gd name="connsiteX59" fmla="*/ 3242131 w 4166715"/>
                <a:gd name="connsiteY59" fmla="*/ 1798228 h 3792573"/>
                <a:gd name="connsiteX60" fmla="*/ 3296027 w 4166715"/>
                <a:gd name="connsiteY60" fmla="*/ 1674250 h 3792573"/>
                <a:gd name="connsiteX61" fmla="*/ 3295663 w 4166715"/>
                <a:gd name="connsiteY61" fmla="*/ 1668069 h 3792573"/>
                <a:gd name="connsiteX62" fmla="*/ 3290929 w 4166715"/>
                <a:gd name="connsiteY62" fmla="*/ 1664433 h 3792573"/>
                <a:gd name="connsiteX63" fmla="*/ 3193698 w 4166715"/>
                <a:gd name="connsiteY63" fmla="*/ 1642983 h 3792573"/>
                <a:gd name="connsiteX64" fmla="*/ 3244680 w 4166715"/>
                <a:gd name="connsiteY64" fmla="*/ 1586265 h 3792573"/>
                <a:gd name="connsiteX65" fmla="*/ 3352108 w 4166715"/>
                <a:gd name="connsiteY65" fmla="*/ 1650254 h 3792573"/>
                <a:gd name="connsiteX66" fmla="*/ 3428946 w 4166715"/>
                <a:gd name="connsiteY66" fmla="*/ 1784412 h 3792573"/>
                <a:gd name="connsiteX67" fmla="*/ 3436230 w 4166715"/>
                <a:gd name="connsiteY67" fmla="*/ 1788048 h 3792573"/>
                <a:gd name="connsiteX68" fmla="*/ 3442420 w 4166715"/>
                <a:gd name="connsiteY68" fmla="*/ 1782594 h 3792573"/>
                <a:gd name="connsiteX69" fmla="*/ 3471553 w 4166715"/>
                <a:gd name="connsiteY69" fmla="*/ 1656435 h 3792573"/>
                <a:gd name="connsiteX70" fmla="*/ 3469733 w 4166715"/>
                <a:gd name="connsiteY70" fmla="*/ 1649890 h 3792573"/>
                <a:gd name="connsiteX71" fmla="*/ 3406368 w 4166715"/>
                <a:gd name="connsiteY71" fmla="*/ 1581902 h 3792573"/>
                <a:gd name="connsiteX72" fmla="*/ 3418022 w 4166715"/>
                <a:gd name="connsiteY72" fmla="*/ 1461196 h 3792573"/>
                <a:gd name="connsiteX73" fmla="*/ 3496680 w 4166715"/>
                <a:gd name="connsiteY73" fmla="*/ 1375757 h 3792573"/>
                <a:gd name="connsiteX74" fmla="*/ 3498501 w 4166715"/>
                <a:gd name="connsiteY74" fmla="*/ 1372485 h 3792573"/>
                <a:gd name="connsiteX75" fmla="*/ 3530183 w 4166715"/>
                <a:gd name="connsiteY75" fmla="*/ 1229237 h 3792573"/>
                <a:gd name="connsiteX76" fmla="*/ 3530183 w 4166715"/>
                <a:gd name="connsiteY76" fmla="*/ 1227056 h 3792573"/>
                <a:gd name="connsiteX77" fmla="*/ 3522900 w 4166715"/>
                <a:gd name="connsiteY77" fmla="*/ 1105623 h 3792573"/>
                <a:gd name="connsiteX78" fmla="*/ 3522900 w 4166715"/>
                <a:gd name="connsiteY78" fmla="*/ 1105259 h 3792573"/>
                <a:gd name="connsiteX79" fmla="*/ 3522172 w 4166715"/>
                <a:gd name="connsiteY79" fmla="*/ 1102714 h 3792573"/>
                <a:gd name="connsiteX80" fmla="*/ 3522172 w 4166715"/>
                <a:gd name="connsiteY80" fmla="*/ 1102351 h 3792573"/>
                <a:gd name="connsiteX81" fmla="*/ 3520715 w 4166715"/>
                <a:gd name="connsiteY81" fmla="*/ 1100533 h 3792573"/>
                <a:gd name="connsiteX82" fmla="*/ 3519987 w 4166715"/>
                <a:gd name="connsiteY82" fmla="*/ 1100169 h 3792573"/>
                <a:gd name="connsiteX83" fmla="*/ 3519623 w 4166715"/>
                <a:gd name="connsiteY83" fmla="*/ 1099806 h 3792573"/>
                <a:gd name="connsiteX84" fmla="*/ 3337542 w 4166715"/>
                <a:gd name="connsiteY84" fmla="*/ 981645 h 3792573"/>
                <a:gd name="connsiteX85" fmla="*/ 3421663 w 4166715"/>
                <a:gd name="connsiteY85" fmla="*/ 780953 h 3792573"/>
                <a:gd name="connsiteX86" fmla="*/ 3609206 w 4166715"/>
                <a:gd name="connsiteY86" fmla="*/ 677698 h 3792573"/>
                <a:gd name="connsiteX87" fmla="*/ 3609570 w 4166715"/>
                <a:gd name="connsiteY87" fmla="*/ 677335 h 3792573"/>
                <a:gd name="connsiteX88" fmla="*/ 3610299 w 4166715"/>
                <a:gd name="connsiteY88" fmla="*/ 676608 h 3792573"/>
                <a:gd name="connsiteX89" fmla="*/ 3611391 w 4166715"/>
                <a:gd name="connsiteY89" fmla="*/ 675517 h 3792573"/>
                <a:gd name="connsiteX90" fmla="*/ 3611755 w 4166715"/>
                <a:gd name="connsiteY90" fmla="*/ 674790 h 3792573"/>
                <a:gd name="connsiteX91" fmla="*/ 3612483 w 4166715"/>
                <a:gd name="connsiteY91" fmla="*/ 672972 h 3792573"/>
                <a:gd name="connsiteX92" fmla="*/ 3612483 w 4166715"/>
                <a:gd name="connsiteY92" fmla="*/ 672608 h 3792573"/>
                <a:gd name="connsiteX93" fmla="*/ 3612483 w 4166715"/>
                <a:gd name="connsiteY93" fmla="*/ 672608 h 3792573"/>
                <a:gd name="connsiteX94" fmla="*/ 3612483 w 4166715"/>
                <a:gd name="connsiteY94" fmla="*/ 670063 h 3792573"/>
                <a:gd name="connsiteX95" fmla="*/ 3591727 w 4166715"/>
                <a:gd name="connsiteY95" fmla="*/ 572626 h 3792573"/>
                <a:gd name="connsiteX96" fmla="*/ 3764703 w 4166715"/>
                <a:gd name="connsiteY96" fmla="*/ 438104 h 3792573"/>
                <a:gd name="connsiteX97" fmla="*/ 3775628 w 4166715"/>
                <a:gd name="connsiteY97" fmla="*/ 588623 h 3792573"/>
                <a:gd name="connsiteX98" fmla="*/ 3710079 w 4166715"/>
                <a:gd name="connsiteY98" fmla="*/ 876572 h 3792573"/>
                <a:gd name="connsiteX99" fmla="*/ 3711536 w 4166715"/>
                <a:gd name="connsiteY99" fmla="*/ 882753 h 3792573"/>
                <a:gd name="connsiteX100" fmla="*/ 3842998 w 4166715"/>
                <a:gd name="connsiteY100" fmla="*/ 1045270 h 3792573"/>
                <a:gd name="connsiteX101" fmla="*/ 3850645 w 4166715"/>
                <a:gd name="connsiteY101" fmla="*/ 1047815 h 3792573"/>
                <a:gd name="connsiteX102" fmla="*/ 3856108 w 4166715"/>
                <a:gd name="connsiteY102" fmla="*/ 1041998 h 3792573"/>
                <a:gd name="connsiteX103" fmla="*/ 3895073 w 4166715"/>
                <a:gd name="connsiteY103" fmla="*/ 811493 h 3792573"/>
                <a:gd name="connsiteX104" fmla="*/ 3893981 w 4166715"/>
                <a:gd name="connsiteY104" fmla="*/ 806403 h 3792573"/>
                <a:gd name="connsiteX105" fmla="*/ 3825154 w 4166715"/>
                <a:gd name="connsiteY105" fmla="*/ 692605 h 3792573"/>
                <a:gd name="connsiteX106" fmla="*/ 3855380 w 4166715"/>
                <a:gd name="connsiteY106" fmla="*/ 590078 h 3792573"/>
                <a:gd name="connsiteX107" fmla="*/ 3975917 w 4166715"/>
                <a:gd name="connsiteY107" fmla="*/ 435923 h 3792573"/>
                <a:gd name="connsiteX108" fmla="*/ 3976646 w 4166715"/>
                <a:gd name="connsiteY108" fmla="*/ 434832 h 3792573"/>
                <a:gd name="connsiteX109" fmla="*/ 3977010 w 4166715"/>
                <a:gd name="connsiteY109" fmla="*/ 434469 h 3792573"/>
                <a:gd name="connsiteX110" fmla="*/ 3977010 w 4166715"/>
                <a:gd name="connsiteY110" fmla="*/ 434469 h 3792573"/>
                <a:gd name="connsiteX111" fmla="*/ 4015975 w 4166715"/>
                <a:gd name="connsiteY111" fmla="*/ 337395 h 3792573"/>
                <a:gd name="connsiteX112" fmla="*/ 4015975 w 4166715"/>
                <a:gd name="connsiteY112" fmla="*/ 331941 h 3792573"/>
                <a:gd name="connsiteX113" fmla="*/ 3978831 w 4166715"/>
                <a:gd name="connsiteY113" fmla="*/ 239230 h 3792573"/>
                <a:gd name="connsiteX114" fmla="*/ 4031634 w 4166715"/>
                <a:gd name="connsiteY114" fmla="*/ 184331 h 3792573"/>
                <a:gd name="connsiteX115" fmla="*/ 4118304 w 4166715"/>
                <a:gd name="connsiteY115" fmla="*/ 191239 h 3792573"/>
                <a:gd name="connsiteX116" fmla="*/ 4118668 w 4166715"/>
                <a:gd name="connsiteY116" fmla="*/ 191239 h 3792573"/>
                <a:gd name="connsiteX117" fmla="*/ 4119032 w 4166715"/>
                <a:gd name="connsiteY117" fmla="*/ 191239 h 3792573"/>
                <a:gd name="connsiteX118" fmla="*/ 4120125 w 4166715"/>
                <a:gd name="connsiteY118" fmla="*/ 191239 h 3792573"/>
                <a:gd name="connsiteX119" fmla="*/ 4120853 w 4166715"/>
                <a:gd name="connsiteY119" fmla="*/ 191239 h 3792573"/>
                <a:gd name="connsiteX120" fmla="*/ 4121217 w 4166715"/>
                <a:gd name="connsiteY120" fmla="*/ 191239 h 3792573"/>
                <a:gd name="connsiteX121" fmla="*/ 4121582 w 4166715"/>
                <a:gd name="connsiteY121" fmla="*/ 191239 h 3792573"/>
                <a:gd name="connsiteX122" fmla="*/ 4123403 w 4166715"/>
                <a:gd name="connsiteY122" fmla="*/ 190148 h 3792573"/>
                <a:gd name="connsiteX123" fmla="*/ 4123767 w 4166715"/>
                <a:gd name="connsiteY123" fmla="*/ 189785 h 3792573"/>
                <a:gd name="connsiteX124" fmla="*/ 4125223 w 4166715"/>
                <a:gd name="connsiteY124" fmla="*/ 187967 h 3792573"/>
                <a:gd name="connsiteX125" fmla="*/ 4125223 w 4166715"/>
                <a:gd name="connsiteY125" fmla="*/ 187603 h 3792573"/>
                <a:gd name="connsiteX126" fmla="*/ 4125223 w 4166715"/>
                <a:gd name="connsiteY126" fmla="*/ 187603 h 3792573"/>
                <a:gd name="connsiteX127" fmla="*/ 4174021 w 4166715"/>
                <a:gd name="connsiteY127" fmla="*/ 97801 h 3792573"/>
                <a:gd name="connsiteX128" fmla="*/ 4171472 w 4166715"/>
                <a:gd name="connsiteY128" fmla="*/ 88348 h 3792573"/>
                <a:gd name="connsiteX129" fmla="*/ 4081524 w 4166715"/>
                <a:gd name="connsiteY129" fmla="*/ 30176 h 3792573"/>
                <a:gd name="connsiteX130" fmla="*/ 4081160 w 4166715"/>
                <a:gd name="connsiteY130" fmla="*/ 30176 h 3792573"/>
                <a:gd name="connsiteX131" fmla="*/ 4080432 w 4166715"/>
                <a:gd name="connsiteY131" fmla="*/ 29813 h 3792573"/>
                <a:gd name="connsiteX132" fmla="*/ 4078611 w 4166715"/>
                <a:gd name="connsiteY132" fmla="*/ 29086 h 3792573"/>
                <a:gd name="connsiteX133" fmla="*/ 4077883 w 4166715"/>
                <a:gd name="connsiteY133" fmla="*/ 29086 h 3792573"/>
                <a:gd name="connsiteX134" fmla="*/ 4077154 w 4166715"/>
                <a:gd name="connsiteY134" fmla="*/ 29086 h 3792573"/>
                <a:gd name="connsiteX135" fmla="*/ 3944235 w 4166715"/>
                <a:gd name="connsiteY135" fmla="*/ 29086 h 3792573"/>
                <a:gd name="connsiteX136" fmla="*/ 3637975 w 4166715"/>
                <a:gd name="connsiteY136" fmla="*/ 0 h 3792573"/>
                <a:gd name="connsiteX137" fmla="*/ 3637611 w 4166715"/>
                <a:gd name="connsiteY137" fmla="*/ 0 h 3792573"/>
                <a:gd name="connsiteX138" fmla="*/ 3636883 w 4166715"/>
                <a:gd name="connsiteY138" fmla="*/ 0 h 3792573"/>
                <a:gd name="connsiteX139" fmla="*/ 3635426 w 4166715"/>
                <a:gd name="connsiteY139" fmla="*/ 364 h 3792573"/>
                <a:gd name="connsiteX140" fmla="*/ 3634698 w 4166715"/>
                <a:gd name="connsiteY140" fmla="*/ 727 h 3792573"/>
                <a:gd name="connsiteX141" fmla="*/ 3633241 w 4166715"/>
                <a:gd name="connsiteY141" fmla="*/ 1454 h 3792573"/>
                <a:gd name="connsiteX142" fmla="*/ 3632877 w 4166715"/>
                <a:gd name="connsiteY142" fmla="*/ 1818 h 3792573"/>
                <a:gd name="connsiteX143" fmla="*/ 3632877 w 4166715"/>
                <a:gd name="connsiteY143" fmla="*/ 1818 h 3792573"/>
                <a:gd name="connsiteX144" fmla="*/ 3631420 w 4166715"/>
                <a:gd name="connsiteY144" fmla="*/ 3272 h 3792573"/>
                <a:gd name="connsiteX145" fmla="*/ 3523264 w 4166715"/>
                <a:gd name="connsiteY145" fmla="*/ 143975 h 3792573"/>
                <a:gd name="connsiteX146" fmla="*/ 3434045 w 4166715"/>
                <a:gd name="connsiteY146" fmla="*/ 93802 h 3792573"/>
                <a:gd name="connsiteX147" fmla="*/ 3432588 w 4166715"/>
                <a:gd name="connsiteY147" fmla="*/ 93438 h 3792573"/>
                <a:gd name="connsiteX148" fmla="*/ 3431860 w 4166715"/>
                <a:gd name="connsiteY148" fmla="*/ 93074 h 3792573"/>
                <a:gd name="connsiteX149" fmla="*/ 3430039 w 4166715"/>
                <a:gd name="connsiteY149" fmla="*/ 93074 h 3792573"/>
                <a:gd name="connsiteX150" fmla="*/ 3429310 w 4166715"/>
                <a:gd name="connsiteY150" fmla="*/ 93074 h 3792573"/>
                <a:gd name="connsiteX151" fmla="*/ 3429310 w 4166715"/>
                <a:gd name="connsiteY151" fmla="*/ 93074 h 3792573"/>
                <a:gd name="connsiteX152" fmla="*/ 2884889 w 4166715"/>
                <a:gd name="connsiteY152" fmla="*/ 216689 h 3792573"/>
                <a:gd name="connsiteX153" fmla="*/ 2879062 w 4166715"/>
                <a:gd name="connsiteY153" fmla="*/ 223233 h 3792573"/>
                <a:gd name="connsiteX154" fmla="*/ 2871415 w 4166715"/>
                <a:gd name="connsiteY154" fmla="*/ 364663 h 3792573"/>
                <a:gd name="connsiteX155" fmla="*/ 2832449 w 4166715"/>
                <a:gd name="connsiteY155" fmla="*/ 257409 h 3792573"/>
                <a:gd name="connsiteX156" fmla="*/ 2832449 w 4166715"/>
                <a:gd name="connsiteY156" fmla="*/ 257409 h 3792573"/>
                <a:gd name="connsiteX157" fmla="*/ 2831357 w 4166715"/>
                <a:gd name="connsiteY157" fmla="*/ 255591 h 3792573"/>
                <a:gd name="connsiteX158" fmla="*/ 2831357 w 4166715"/>
                <a:gd name="connsiteY158" fmla="*/ 255591 h 3792573"/>
                <a:gd name="connsiteX159" fmla="*/ 2830993 w 4166715"/>
                <a:gd name="connsiteY159" fmla="*/ 255591 h 3792573"/>
                <a:gd name="connsiteX160" fmla="*/ 2829536 w 4166715"/>
                <a:gd name="connsiteY160" fmla="*/ 254137 h 3792573"/>
                <a:gd name="connsiteX161" fmla="*/ 2828808 w 4166715"/>
                <a:gd name="connsiteY161" fmla="*/ 253773 h 3792573"/>
                <a:gd name="connsiteX162" fmla="*/ 2827351 w 4166715"/>
                <a:gd name="connsiteY162" fmla="*/ 253046 h 3792573"/>
                <a:gd name="connsiteX163" fmla="*/ 2826623 w 4166715"/>
                <a:gd name="connsiteY163" fmla="*/ 253046 h 3792573"/>
                <a:gd name="connsiteX164" fmla="*/ 2825166 w 4166715"/>
                <a:gd name="connsiteY164" fmla="*/ 252683 h 3792573"/>
                <a:gd name="connsiteX165" fmla="*/ 2824802 w 4166715"/>
                <a:gd name="connsiteY165" fmla="*/ 252683 h 3792573"/>
                <a:gd name="connsiteX166" fmla="*/ 2447894 w 4166715"/>
                <a:gd name="connsiteY166" fmla="*/ 250138 h 3792573"/>
                <a:gd name="connsiteX167" fmla="*/ 2427866 w 4166715"/>
                <a:gd name="connsiteY167" fmla="*/ 201055 h 3792573"/>
                <a:gd name="connsiteX168" fmla="*/ 2420947 w 4166715"/>
                <a:gd name="connsiteY168" fmla="*/ 196693 h 3792573"/>
                <a:gd name="connsiteX169" fmla="*/ 2202086 w 4166715"/>
                <a:gd name="connsiteY169" fmla="*/ 196693 h 3792573"/>
                <a:gd name="connsiteX170" fmla="*/ 2198080 w 4166715"/>
                <a:gd name="connsiteY170" fmla="*/ 198147 h 3792573"/>
                <a:gd name="connsiteX171" fmla="*/ 1954091 w 4166715"/>
                <a:gd name="connsiteY171" fmla="*/ 368299 h 3792573"/>
                <a:gd name="connsiteX172" fmla="*/ 1953727 w 4166715"/>
                <a:gd name="connsiteY172" fmla="*/ 368299 h 3792573"/>
                <a:gd name="connsiteX173" fmla="*/ 1953363 w 4166715"/>
                <a:gd name="connsiteY173" fmla="*/ 368662 h 3792573"/>
                <a:gd name="connsiteX174" fmla="*/ 1835739 w 4166715"/>
                <a:gd name="connsiteY174" fmla="*/ 450466 h 3792573"/>
                <a:gd name="connsiteX175" fmla="*/ 1832826 w 4166715"/>
                <a:gd name="connsiteY175" fmla="*/ 458101 h 3792573"/>
                <a:gd name="connsiteX176" fmla="*/ 1843386 w 4166715"/>
                <a:gd name="connsiteY176" fmla="*/ 506820 h 3792573"/>
                <a:gd name="connsiteX177" fmla="*/ 1780022 w 4166715"/>
                <a:gd name="connsiteY177" fmla="*/ 519908 h 3792573"/>
                <a:gd name="connsiteX178" fmla="*/ 1774924 w 4166715"/>
                <a:gd name="connsiteY178" fmla="*/ 523907 h 3792573"/>
                <a:gd name="connsiteX179" fmla="*/ 1775288 w 4166715"/>
                <a:gd name="connsiteY179" fmla="*/ 530452 h 3792573"/>
                <a:gd name="connsiteX180" fmla="*/ 1868149 w 4166715"/>
                <a:gd name="connsiteY180" fmla="*/ 694059 h 3792573"/>
                <a:gd name="connsiteX181" fmla="*/ 1832826 w 4166715"/>
                <a:gd name="connsiteY181" fmla="*/ 752958 h 3792573"/>
                <a:gd name="connsiteX182" fmla="*/ 1680970 w 4166715"/>
                <a:gd name="connsiteY182" fmla="*/ 513000 h 3792573"/>
                <a:gd name="connsiteX183" fmla="*/ 1674051 w 4166715"/>
                <a:gd name="connsiteY183" fmla="*/ 509728 h 3792573"/>
                <a:gd name="connsiteX184" fmla="*/ 1667860 w 4166715"/>
                <a:gd name="connsiteY184" fmla="*/ 514818 h 3792573"/>
                <a:gd name="connsiteX185" fmla="*/ 1641641 w 4166715"/>
                <a:gd name="connsiteY185" fmla="*/ 595895 h 3792573"/>
                <a:gd name="connsiteX186" fmla="*/ 1642733 w 4166715"/>
                <a:gd name="connsiteY186" fmla="*/ 602439 h 3792573"/>
                <a:gd name="connsiteX187" fmla="*/ 1720664 w 4166715"/>
                <a:gd name="connsiteY187" fmla="*/ 713692 h 3792573"/>
                <a:gd name="connsiteX188" fmla="*/ 1232323 w 4166715"/>
                <a:gd name="connsiteY188" fmla="*/ 758775 h 3792573"/>
                <a:gd name="connsiteX189" fmla="*/ 1231595 w 4166715"/>
                <a:gd name="connsiteY189" fmla="*/ 758775 h 3792573"/>
                <a:gd name="connsiteX190" fmla="*/ 1230502 w 4166715"/>
                <a:gd name="connsiteY190" fmla="*/ 759139 h 3792573"/>
                <a:gd name="connsiteX191" fmla="*/ 1229045 w 4166715"/>
                <a:gd name="connsiteY191" fmla="*/ 759866 h 3792573"/>
                <a:gd name="connsiteX192" fmla="*/ 1228317 w 4166715"/>
                <a:gd name="connsiteY192" fmla="*/ 760229 h 3792573"/>
                <a:gd name="connsiteX193" fmla="*/ 1226861 w 4166715"/>
                <a:gd name="connsiteY193" fmla="*/ 761684 h 3792573"/>
                <a:gd name="connsiteX194" fmla="*/ 1226496 w 4166715"/>
                <a:gd name="connsiteY194" fmla="*/ 762047 h 3792573"/>
                <a:gd name="connsiteX195" fmla="*/ 1226496 w 4166715"/>
                <a:gd name="connsiteY195" fmla="*/ 762047 h 3792573"/>
                <a:gd name="connsiteX196" fmla="*/ 1225404 w 4166715"/>
                <a:gd name="connsiteY196" fmla="*/ 764592 h 3792573"/>
                <a:gd name="connsiteX197" fmla="*/ 1209017 w 4166715"/>
                <a:gd name="connsiteY197" fmla="*/ 857667 h 3792573"/>
                <a:gd name="connsiteX198" fmla="*/ 1131450 w 4166715"/>
                <a:gd name="connsiteY198" fmla="*/ 746414 h 3792573"/>
                <a:gd name="connsiteX199" fmla="*/ 1126352 w 4166715"/>
                <a:gd name="connsiteY199" fmla="*/ 743505 h 3792573"/>
                <a:gd name="connsiteX200" fmla="*/ 980323 w 4166715"/>
                <a:gd name="connsiteY200" fmla="*/ 727144 h 3792573"/>
                <a:gd name="connsiteX201" fmla="*/ 979959 w 4166715"/>
                <a:gd name="connsiteY201" fmla="*/ 727144 h 3792573"/>
                <a:gd name="connsiteX202" fmla="*/ 978138 w 4166715"/>
                <a:gd name="connsiteY202" fmla="*/ 727144 h 3792573"/>
                <a:gd name="connsiteX203" fmla="*/ 977774 w 4166715"/>
                <a:gd name="connsiteY203" fmla="*/ 727144 h 3792573"/>
                <a:gd name="connsiteX204" fmla="*/ 762919 w 4166715"/>
                <a:gd name="connsiteY204" fmla="*/ 787861 h 3792573"/>
                <a:gd name="connsiteX205" fmla="*/ 762190 w 4166715"/>
                <a:gd name="connsiteY205" fmla="*/ 788224 h 3792573"/>
                <a:gd name="connsiteX206" fmla="*/ 761462 w 4166715"/>
                <a:gd name="connsiteY206" fmla="*/ 788588 h 3792573"/>
                <a:gd name="connsiteX207" fmla="*/ 761098 w 4166715"/>
                <a:gd name="connsiteY207" fmla="*/ 788952 h 3792573"/>
                <a:gd name="connsiteX208" fmla="*/ 760734 w 4166715"/>
                <a:gd name="connsiteY208" fmla="*/ 789315 h 3792573"/>
                <a:gd name="connsiteX209" fmla="*/ 635098 w 4166715"/>
                <a:gd name="connsiteY209" fmla="*/ 881662 h 3792573"/>
                <a:gd name="connsiteX210" fmla="*/ 632185 w 4166715"/>
                <a:gd name="connsiteY210" fmla="*/ 886752 h 3792573"/>
                <a:gd name="connsiteX211" fmla="*/ 633641 w 4166715"/>
                <a:gd name="connsiteY211" fmla="*/ 892206 h 3792573"/>
                <a:gd name="connsiteX212" fmla="*/ 686445 w 4166715"/>
                <a:gd name="connsiteY212" fmla="*/ 955831 h 3792573"/>
                <a:gd name="connsiteX213" fmla="*/ 530948 w 4166715"/>
                <a:gd name="connsiteY213" fmla="*/ 1045997 h 3792573"/>
                <a:gd name="connsiteX214" fmla="*/ 527306 w 4166715"/>
                <a:gd name="connsiteY214" fmla="*/ 1051451 h 3792573"/>
                <a:gd name="connsiteX215" fmla="*/ 512740 w 4166715"/>
                <a:gd name="connsiteY215" fmla="*/ 1187427 h 3792573"/>
                <a:gd name="connsiteX216" fmla="*/ 514560 w 4166715"/>
                <a:gd name="connsiteY216" fmla="*/ 1193244 h 3792573"/>
                <a:gd name="connsiteX217" fmla="*/ 520023 w 4166715"/>
                <a:gd name="connsiteY217" fmla="*/ 1195789 h 3792573"/>
                <a:gd name="connsiteX218" fmla="*/ 686080 w 4166715"/>
                <a:gd name="connsiteY218" fmla="*/ 1195789 h 3792573"/>
                <a:gd name="connsiteX219" fmla="*/ 734878 w 4166715"/>
                <a:gd name="connsiteY219" fmla="*/ 1279410 h 3792573"/>
                <a:gd name="connsiteX220" fmla="*/ 740705 w 4166715"/>
                <a:gd name="connsiteY220" fmla="*/ 1283046 h 3792573"/>
                <a:gd name="connsiteX221" fmla="*/ 746895 w 4166715"/>
                <a:gd name="connsiteY221" fmla="*/ 1280138 h 3792573"/>
                <a:gd name="connsiteX222" fmla="*/ 846676 w 4166715"/>
                <a:gd name="connsiteY222" fmla="*/ 1139435 h 3792573"/>
                <a:gd name="connsiteX223" fmla="*/ 847404 w 4166715"/>
                <a:gd name="connsiteY223" fmla="*/ 1132527 h 3792573"/>
                <a:gd name="connsiteX224" fmla="*/ 809896 w 4166715"/>
                <a:gd name="connsiteY224" fmla="*/ 1036908 h 3792573"/>
                <a:gd name="connsiteX225" fmla="*/ 886370 w 4166715"/>
                <a:gd name="connsiteY225" fmla="*/ 932563 h 3792573"/>
                <a:gd name="connsiteX226" fmla="*/ 893653 w 4166715"/>
                <a:gd name="connsiteY226" fmla="*/ 995461 h 3792573"/>
                <a:gd name="connsiteX227" fmla="*/ 860878 w 4166715"/>
                <a:gd name="connsiteY227" fmla="*/ 1053996 h 3792573"/>
                <a:gd name="connsiteX228" fmla="*/ 861971 w 4166715"/>
                <a:gd name="connsiteY228" fmla="*/ 1062721 h 3792573"/>
                <a:gd name="connsiteX229" fmla="*/ 912225 w 4166715"/>
                <a:gd name="connsiteY229" fmla="*/ 1115439 h 3792573"/>
                <a:gd name="connsiteX230" fmla="*/ 948641 w 4166715"/>
                <a:gd name="connsiteY230" fmla="*/ 1181609 h 3792573"/>
                <a:gd name="connsiteX231" fmla="*/ 919872 w 4166715"/>
                <a:gd name="connsiteY231" fmla="*/ 1234327 h 3792573"/>
                <a:gd name="connsiteX232" fmla="*/ 739612 w 4166715"/>
                <a:gd name="connsiteY232" fmla="*/ 1331401 h 3792573"/>
                <a:gd name="connsiteX233" fmla="*/ 635462 w 4166715"/>
                <a:gd name="connsiteY233" fmla="*/ 1303043 h 3792573"/>
                <a:gd name="connsiteX234" fmla="*/ 628543 w 4166715"/>
                <a:gd name="connsiteY234" fmla="*/ 1304860 h 3792573"/>
                <a:gd name="connsiteX235" fmla="*/ 543693 w 4166715"/>
                <a:gd name="connsiteY235" fmla="*/ 1387028 h 3792573"/>
                <a:gd name="connsiteX236" fmla="*/ 466855 w 4166715"/>
                <a:gd name="connsiteY236" fmla="*/ 1454289 h 3792573"/>
                <a:gd name="connsiteX237" fmla="*/ 441728 w 4166715"/>
                <a:gd name="connsiteY237" fmla="*/ 1443381 h 3792573"/>
                <a:gd name="connsiteX238" fmla="*/ 490526 w 4166715"/>
                <a:gd name="connsiteY238" fmla="*/ 1392481 h 3792573"/>
                <a:gd name="connsiteX239" fmla="*/ 491618 w 4166715"/>
                <a:gd name="connsiteY239" fmla="*/ 1383756 h 3792573"/>
                <a:gd name="connsiteX240" fmla="*/ 435537 w 4166715"/>
                <a:gd name="connsiteY240" fmla="*/ 1286682 h 3792573"/>
                <a:gd name="connsiteX241" fmla="*/ 435537 w 4166715"/>
                <a:gd name="connsiteY241" fmla="*/ 1286318 h 3792573"/>
                <a:gd name="connsiteX242" fmla="*/ 435537 w 4166715"/>
                <a:gd name="connsiteY242" fmla="*/ 1285955 h 3792573"/>
                <a:gd name="connsiteX243" fmla="*/ 352873 w 4166715"/>
                <a:gd name="connsiteY243" fmla="*/ 1167067 h 3792573"/>
                <a:gd name="connsiteX244" fmla="*/ 345589 w 4166715"/>
                <a:gd name="connsiteY244" fmla="*/ 1164158 h 3792573"/>
                <a:gd name="connsiteX245" fmla="*/ 339763 w 4166715"/>
                <a:gd name="connsiteY245" fmla="*/ 1169612 h 3792573"/>
                <a:gd name="connsiteX246" fmla="*/ 309173 w 4166715"/>
                <a:gd name="connsiteY246" fmla="*/ 1283046 h 3792573"/>
                <a:gd name="connsiteX247" fmla="*/ 248722 w 4166715"/>
                <a:gd name="connsiteY247" fmla="*/ 1313223 h 3792573"/>
                <a:gd name="connsiteX248" fmla="*/ 247266 w 4166715"/>
                <a:gd name="connsiteY248" fmla="*/ 1314313 h 3792573"/>
                <a:gd name="connsiteX249" fmla="*/ 171884 w 4166715"/>
                <a:gd name="connsiteY249" fmla="*/ 1382301 h 3792573"/>
                <a:gd name="connsiteX250" fmla="*/ 170792 w 4166715"/>
                <a:gd name="connsiteY250" fmla="*/ 1391754 h 3792573"/>
                <a:gd name="connsiteX251" fmla="*/ 204659 w 4166715"/>
                <a:gd name="connsiteY251" fmla="*/ 1445199 h 3792573"/>
                <a:gd name="connsiteX252" fmla="*/ 205023 w 4166715"/>
                <a:gd name="connsiteY252" fmla="*/ 1445563 h 3792573"/>
                <a:gd name="connsiteX253" fmla="*/ 206844 w 4166715"/>
                <a:gd name="connsiteY253" fmla="*/ 1447381 h 3792573"/>
                <a:gd name="connsiteX254" fmla="*/ 206844 w 4166715"/>
                <a:gd name="connsiteY254" fmla="*/ 1447381 h 3792573"/>
                <a:gd name="connsiteX255" fmla="*/ 209393 w 4166715"/>
                <a:gd name="connsiteY255" fmla="*/ 1448471 h 3792573"/>
                <a:gd name="connsiteX256" fmla="*/ 209757 w 4166715"/>
                <a:gd name="connsiteY256" fmla="*/ 1448471 h 3792573"/>
                <a:gd name="connsiteX257" fmla="*/ 288780 w 4166715"/>
                <a:gd name="connsiteY257" fmla="*/ 1457924 h 3792573"/>
                <a:gd name="connsiteX258" fmla="*/ 341948 w 4166715"/>
                <a:gd name="connsiteY258" fmla="*/ 1509915 h 3792573"/>
                <a:gd name="connsiteX259" fmla="*/ 422063 w 4166715"/>
                <a:gd name="connsiteY259" fmla="*/ 1580448 h 3792573"/>
                <a:gd name="connsiteX260" fmla="*/ 422063 w 4166715"/>
                <a:gd name="connsiteY260" fmla="*/ 1660434 h 3792573"/>
                <a:gd name="connsiteX261" fmla="*/ 229422 w 4166715"/>
                <a:gd name="connsiteY261" fmla="*/ 1679340 h 3792573"/>
                <a:gd name="connsiteX262" fmla="*/ 223231 w 4166715"/>
                <a:gd name="connsiteY262" fmla="*/ 1683703 h 3792573"/>
                <a:gd name="connsiteX263" fmla="*/ 224323 w 4166715"/>
                <a:gd name="connsiteY263" fmla="*/ 1690974 h 3792573"/>
                <a:gd name="connsiteX264" fmla="*/ 379821 w 4166715"/>
                <a:gd name="connsiteY264" fmla="*/ 1875305 h 3792573"/>
                <a:gd name="connsiteX265" fmla="*/ 385647 w 4166715"/>
                <a:gd name="connsiteY265" fmla="*/ 1877850 h 3792573"/>
                <a:gd name="connsiteX266" fmla="*/ 391109 w 4166715"/>
                <a:gd name="connsiteY266" fmla="*/ 1874942 h 3792573"/>
                <a:gd name="connsiteX267" fmla="*/ 467583 w 4166715"/>
                <a:gd name="connsiteY267" fmla="*/ 1772414 h 3792573"/>
                <a:gd name="connsiteX268" fmla="*/ 666780 w 4166715"/>
                <a:gd name="connsiteY268" fmla="*/ 1697518 h 3792573"/>
                <a:gd name="connsiteX269" fmla="*/ 758549 w 4166715"/>
                <a:gd name="connsiteY269" fmla="*/ 1831313 h 3792573"/>
                <a:gd name="connsiteX270" fmla="*/ 768381 w 4166715"/>
                <a:gd name="connsiteY270" fmla="*/ 1833494 h 3792573"/>
                <a:gd name="connsiteX271" fmla="*/ 859421 w 4166715"/>
                <a:gd name="connsiteY271" fmla="*/ 1780049 h 3792573"/>
                <a:gd name="connsiteX272" fmla="*/ 1028392 w 4166715"/>
                <a:gd name="connsiteY272" fmla="*/ 1889121 h 3792573"/>
                <a:gd name="connsiteX273" fmla="*/ 1029121 w 4166715"/>
                <a:gd name="connsiteY273" fmla="*/ 1889484 h 3792573"/>
                <a:gd name="connsiteX274" fmla="*/ 1029849 w 4166715"/>
                <a:gd name="connsiteY274" fmla="*/ 1889848 h 3792573"/>
                <a:gd name="connsiteX275" fmla="*/ 1030213 w 4166715"/>
                <a:gd name="connsiteY275" fmla="*/ 1889848 h 3792573"/>
                <a:gd name="connsiteX276" fmla="*/ 1031670 w 4166715"/>
                <a:gd name="connsiteY276" fmla="*/ 1890212 h 3792573"/>
                <a:gd name="connsiteX277" fmla="*/ 1032398 w 4166715"/>
                <a:gd name="connsiteY277" fmla="*/ 1890212 h 3792573"/>
                <a:gd name="connsiteX278" fmla="*/ 1032762 w 4166715"/>
                <a:gd name="connsiteY278" fmla="*/ 1890212 h 3792573"/>
                <a:gd name="connsiteX279" fmla="*/ 1033126 w 4166715"/>
                <a:gd name="connsiteY279" fmla="*/ 1890212 h 3792573"/>
                <a:gd name="connsiteX280" fmla="*/ 1161676 w 4166715"/>
                <a:gd name="connsiteY280" fmla="*/ 1878214 h 3792573"/>
                <a:gd name="connsiteX281" fmla="*/ 1229774 w 4166715"/>
                <a:gd name="connsiteY281" fmla="*/ 1928023 h 3792573"/>
                <a:gd name="connsiteX282" fmla="*/ 1235965 w 4166715"/>
                <a:gd name="connsiteY282" fmla="*/ 1989830 h 3792573"/>
                <a:gd name="connsiteX283" fmla="*/ 1011277 w 4166715"/>
                <a:gd name="connsiteY283" fmla="*/ 2001465 h 3792573"/>
                <a:gd name="connsiteX284" fmla="*/ 962479 w 4166715"/>
                <a:gd name="connsiteY284" fmla="*/ 1943657 h 3792573"/>
                <a:gd name="connsiteX285" fmla="*/ 957017 w 4166715"/>
                <a:gd name="connsiteY285" fmla="*/ 1941112 h 3792573"/>
                <a:gd name="connsiteX286" fmla="*/ 957017 w 4166715"/>
                <a:gd name="connsiteY286" fmla="*/ 1941112 h 3792573"/>
                <a:gd name="connsiteX287" fmla="*/ 951554 w 4166715"/>
                <a:gd name="connsiteY287" fmla="*/ 1943657 h 3792573"/>
                <a:gd name="connsiteX288" fmla="*/ 876173 w 4166715"/>
                <a:gd name="connsiteY288" fmla="*/ 2030187 h 3792573"/>
                <a:gd name="connsiteX289" fmla="*/ 801520 w 4166715"/>
                <a:gd name="connsiteY289" fmla="*/ 1962562 h 3792573"/>
                <a:gd name="connsiteX290" fmla="*/ 800427 w 4166715"/>
                <a:gd name="connsiteY290" fmla="*/ 1961835 h 3792573"/>
                <a:gd name="connsiteX291" fmla="*/ 799699 w 4166715"/>
                <a:gd name="connsiteY291" fmla="*/ 1961472 h 3792573"/>
                <a:gd name="connsiteX292" fmla="*/ 799699 w 4166715"/>
                <a:gd name="connsiteY292" fmla="*/ 1961472 h 3792573"/>
                <a:gd name="connsiteX293" fmla="*/ 797514 w 4166715"/>
                <a:gd name="connsiteY293" fmla="*/ 1960745 h 3792573"/>
                <a:gd name="connsiteX294" fmla="*/ 797150 w 4166715"/>
                <a:gd name="connsiteY294" fmla="*/ 1960745 h 3792573"/>
                <a:gd name="connsiteX295" fmla="*/ 797150 w 4166715"/>
                <a:gd name="connsiteY295" fmla="*/ 1960745 h 3792573"/>
                <a:gd name="connsiteX296" fmla="*/ 693728 w 4166715"/>
                <a:gd name="connsiteY296" fmla="*/ 1958563 h 3792573"/>
                <a:gd name="connsiteX297" fmla="*/ 675520 w 4166715"/>
                <a:gd name="connsiteY297" fmla="*/ 1869488 h 3792573"/>
                <a:gd name="connsiteX298" fmla="*/ 668237 w 4166715"/>
                <a:gd name="connsiteY298" fmla="*/ 1863671 h 3792573"/>
                <a:gd name="connsiteX299" fmla="*/ 529855 w 4166715"/>
                <a:gd name="connsiteY299" fmla="*/ 1863671 h 3792573"/>
                <a:gd name="connsiteX300" fmla="*/ 529855 w 4166715"/>
                <a:gd name="connsiteY300" fmla="*/ 1863671 h 3792573"/>
                <a:gd name="connsiteX301" fmla="*/ 529855 w 4166715"/>
                <a:gd name="connsiteY301" fmla="*/ 1863671 h 3792573"/>
                <a:gd name="connsiteX302" fmla="*/ 529491 w 4166715"/>
                <a:gd name="connsiteY302" fmla="*/ 1863671 h 3792573"/>
                <a:gd name="connsiteX303" fmla="*/ 527670 w 4166715"/>
                <a:gd name="connsiteY303" fmla="*/ 1864034 h 3792573"/>
                <a:gd name="connsiteX304" fmla="*/ 526942 w 4166715"/>
                <a:gd name="connsiteY304" fmla="*/ 1864398 h 3792573"/>
                <a:gd name="connsiteX305" fmla="*/ 526213 w 4166715"/>
                <a:gd name="connsiteY305" fmla="*/ 1864761 h 3792573"/>
                <a:gd name="connsiteX306" fmla="*/ 525849 w 4166715"/>
                <a:gd name="connsiteY306" fmla="*/ 1865125 h 3792573"/>
                <a:gd name="connsiteX307" fmla="*/ 525485 w 4166715"/>
                <a:gd name="connsiteY307" fmla="*/ 1865125 h 3792573"/>
                <a:gd name="connsiteX308" fmla="*/ 448647 w 4166715"/>
                <a:gd name="connsiteY308" fmla="*/ 1917843 h 3792573"/>
                <a:gd name="connsiteX309" fmla="*/ 230878 w 4166715"/>
                <a:gd name="connsiteY309" fmla="*/ 1988012 h 3792573"/>
                <a:gd name="connsiteX310" fmla="*/ 230150 w 4166715"/>
                <a:gd name="connsiteY310" fmla="*/ 1988376 h 3792573"/>
                <a:gd name="connsiteX311" fmla="*/ 228693 w 4166715"/>
                <a:gd name="connsiteY311" fmla="*/ 1989103 h 3792573"/>
                <a:gd name="connsiteX312" fmla="*/ 228329 w 4166715"/>
                <a:gd name="connsiteY312" fmla="*/ 1989467 h 3792573"/>
                <a:gd name="connsiteX313" fmla="*/ 96867 w 4166715"/>
                <a:gd name="connsiteY313" fmla="*/ 2103628 h 3792573"/>
                <a:gd name="connsiteX314" fmla="*/ 96503 w 4166715"/>
                <a:gd name="connsiteY314" fmla="*/ 2103992 h 3792573"/>
                <a:gd name="connsiteX315" fmla="*/ 95774 w 4166715"/>
                <a:gd name="connsiteY315" fmla="*/ 2105083 h 3792573"/>
                <a:gd name="connsiteX316" fmla="*/ 95410 w 4166715"/>
                <a:gd name="connsiteY316" fmla="*/ 2105810 h 3792573"/>
                <a:gd name="connsiteX317" fmla="*/ 728 w 4166715"/>
                <a:gd name="connsiteY317" fmla="*/ 2290141 h 3792573"/>
                <a:gd name="connsiteX318" fmla="*/ 0 w 4166715"/>
                <a:gd name="connsiteY318" fmla="*/ 2293777 h 3792573"/>
                <a:gd name="connsiteX319" fmla="*/ 7283 w 4166715"/>
                <a:gd name="connsiteY319" fmla="*/ 2468655 h 3792573"/>
                <a:gd name="connsiteX320" fmla="*/ 7283 w 4166715"/>
                <a:gd name="connsiteY320" fmla="*/ 2468655 h 3792573"/>
                <a:gd name="connsiteX321" fmla="*/ 7647 w 4166715"/>
                <a:gd name="connsiteY321" fmla="*/ 2470109 h 3792573"/>
                <a:gd name="connsiteX322" fmla="*/ 7647 w 4166715"/>
                <a:gd name="connsiteY322" fmla="*/ 2470473 h 3792573"/>
                <a:gd name="connsiteX323" fmla="*/ 7647 w 4166715"/>
                <a:gd name="connsiteY323" fmla="*/ 2470473 h 3792573"/>
                <a:gd name="connsiteX324" fmla="*/ 8376 w 4166715"/>
                <a:gd name="connsiteY324" fmla="*/ 2472291 h 3792573"/>
                <a:gd name="connsiteX325" fmla="*/ 8376 w 4166715"/>
                <a:gd name="connsiteY325" fmla="*/ 2472291 h 3792573"/>
                <a:gd name="connsiteX326" fmla="*/ 115439 w 4166715"/>
                <a:gd name="connsiteY326" fmla="*/ 2637352 h 3792573"/>
                <a:gd name="connsiteX327" fmla="*/ 116896 w 4166715"/>
                <a:gd name="connsiteY327" fmla="*/ 2639170 h 3792573"/>
                <a:gd name="connsiteX328" fmla="*/ 235977 w 4166715"/>
                <a:gd name="connsiteY328" fmla="*/ 2732245 h 3792573"/>
                <a:gd name="connsiteX329" fmla="*/ 235977 w 4166715"/>
                <a:gd name="connsiteY329" fmla="*/ 2732245 h 3792573"/>
                <a:gd name="connsiteX330" fmla="*/ 235977 w 4166715"/>
                <a:gd name="connsiteY330" fmla="*/ 2732245 h 3792573"/>
                <a:gd name="connsiteX331" fmla="*/ 236705 w 4166715"/>
                <a:gd name="connsiteY331" fmla="*/ 2732608 h 3792573"/>
                <a:gd name="connsiteX332" fmla="*/ 237797 w 4166715"/>
                <a:gd name="connsiteY332" fmla="*/ 2732972 h 3792573"/>
                <a:gd name="connsiteX333" fmla="*/ 238890 w 4166715"/>
                <a:gd name="connsiteY333" fmla="*/ 2733335 h 3792573"/>
                <a:gd name="connsiteX334" fmla="*/ 239618 w 4166715"/>
                <a:gd name="connsiteY334" fmla="*/ 2733699 h 3792573"/>
                <a:gd name="connsiteX335" fmla="*/ 473410 w 4166715"/>
                <a:gd name="connsiteY335" fmla="*/ 2750060 h 3792573"/>
                <a:gd name="connsiteX336" fmla="*/ 654398 w 4166715"/>
                <a:gd name="connsiteY336" fmla="*/ 2750060 h 3792573"/>
                <a:gd name="connsiteX337" fmla="*/ 605237 w 4166715"/>
                <a:gd name="connsiteY337" fmla="*/ 2863858 h 3792573"/>
                <a:gd name="connsiteX338" fmla="*/ 605237 w 4166715"/>
                <a:gd name="connsiteY338" fmla="*/ 2864221 h 3792573"/>
                <a:gd name="connsiteX339" fmla="*/ 604872 w 4166715"/>
                <a:gd name="connsiteY339" fmla="*/ 2864948 h 3792573"/>
                <a:gd name="connsiteX340" fmla="*/ 604508 w 4166715"/>
                <a:gd name="connsiteY340" fmla="*/ 2866766 h 3792573"/>
                <a:gd name="connsiteX341" fmla="*/ 604508 w 4166715"/>
                <a:gd name="connsiteY341" fmla="*/ 2867130 h 3792573"/>
                <a:gd name="connsiteX342" fmla="*/ 604508 w 4166715"/>
                <a:gd name="connsiteY342" fmla="*/ 2867494 h 3792573"/>
                <a:gd name="connsiteX343" fmla="*/ 605237 w 4166715"/>
                <a:gd name="connsiteY343" fmla="*/ 2869675 h 3792573"/>
                <a:gd name="connsiteX344" fmla="*/ 605237 w 4166715"/>
                <a:gd name="connsiteY344" fmla="*/ 2870038 h 3792573"/>
                <a:gd name="connsiteX345" fmla="*/ 606693 w 4166715"/>
                <a:gd name="connsiteY345" fmla="*/ 2871856 h 3792573"/>
                <a:gd name="connsiteX346" fmla="*/ 804797 w 4166715"/>
                <a:gd name="connsiteY346" fmla="*/ 3064913 h 3792573"/>
                <a:gd name="connsiteX347" fmla="*/ 751266 w 4166715"/>
                <a:gd name="connsiteY347" fmla="*/ 3174348 h 3792573"/>
                <a:gd name="connsiteX348" fmla="*/ 750537 w 4166715"/>
                <a:gd name="connsiteY348" fmla="*/ 3176166 h 3792573"/>
                <a:gd name="connsiteX349" fmla="*/ 728687 w 4166715"/>
                <a:gd name="connsiteY349" fmla="*/ 3298326 h 3792573"/>
                <a:gd name="connsiteX350" fmla="*/ 728687 w 4166715"/>
                <a:gd name="connsiteY350" fmla="*/ 3298690 h 3792573"/>
                <a:gd name="connsiteX351" fmla="*/ 728687 w 4166715"/>
                <a:gd name="connsiteY351" fmla="*/ 3299054 h 3792573"/>
                <a:gd name="connsiteX352" fmla="*/ 728687 w 4166715"/>
                <a:gd name="connsiteY352" fmla="*/ 3299781 h 3792573"/>
                <a:gd name="connsiteX353" fmla="*/ 728687 w 4166715"/>
                <a:gd name="connsiteY353" fmla="*/ 3300871 h 3792573"/>
                <a:gd name="connsiteX354" fmla="*/ 765104 w 4166715"/>
                <a:gd name="connsiteY354" fmla="*/ 3525923 h 3792573"/>
                <a:gd name="connsiteX355" fmla="*/ 765104 w 4166715"/>
                <a:gd name="connsiteY355" fmla="*/ 3525923 h 3792573"/>
                <a:gd name="connsiteX356" fmla="*/ 765468 w 4166715"/>
                <a:gd name="connsiteY356" fmla="*/ 3526650 h 3792573"/>
                <a:gd name="connsiteX357" fmla="*/ 765832 w 4166715"/>
                <a:gd name="connsiteY357" fmla="*/ 3527740 h 3792573"/>
                <a:gd name="connsiteX358" fmla="*/ 765832 w 4166715"/>
                <a:gd name="connsiteY358" fmla="*/ 3528104 h 3792573"/>
                <a:gd name="connsiteX359" fmla="*/ 766560 w 4166715"/>
                <a:gd name="connsiteY359" fmla="*/ 3528831 h 3792573"/>
                <a:gd name="connsiteX360" fmla="*/ 766924 w 4166715"/>
                <a:gd name="connsiteY360" fmla="*/ 3529195 h 3792573"/>
                <a:gd name="connsiteX361" fmla="*/ 862335 w 4166715"/>
                <a:gd name="connsiteY361" fmla="*/ 3633904 h 3792573"/>
                <a:gd name="connsiteX362" fmla="*/ 864884 w 4166715"/>
                <a:gd name="connsiteY362" fmla="*/ 3790239 h 3792573"/>
                <a:gd name="connsiteX363" fmla="*/ 867433 w 4166715"/>
                <a:gd name="connsiteY363" fmla="*/ 3795693 h 3792573"/>
                <a:gd name="connsiteX364" fmla="*/ 872167 w 4166715"/>
                <a:gd name="connsiteY364" fmla="*/ 3797511 h 3792573"/>
                <a:gd name="connsiteX365" fmla="*/ 873624 w 4166715"/>
                <a:gd name="connsiteY365" fmla="*/ 3797511 h 3792573"/>
                <a:gd name="connsiteX366" fmla="*/ 1107052 w 4166715"/>
                <a:gd name="connsiteY366" fmla="*/ 3754973 h 3792573"/>
                <a:gd name="connsiteX367" fmla="*/ 1107416 w 4166715"/>
                <a:gd name="connsiteY367" fmla="*/ 3754609 h 3792573"/>
                <a:gd name="connsiteX368" fmla="*/ 1108872 w 4166715"/>
                <a:gd name="connsiteY368" fmla="*/ 3753882 h 3792573"/>
                <a:gd name="connsiteX369" fmla="*/ 1109965 w 4166715"/>
                <a:gd name="connsiteY369" fmla="*/ 3753155 h 3792573"/>
                <a:gd name="connsiteX370" fmla="*/ 1110329 w 4166715"/>
                <a:gd name="connsiteY370" fmla="*/ 3752792 h 3792573"/>
                <a:gd name="connsiteX371" fmla="*/ 1111421 w 4166715"/>
                <a:gd name="connsiteY371" fmla="*/ 3751701 h 3792573"/>
                <a:gd name="connsiteX372" fmla="*/ 1111785 w 4166715"/>
                <a:gd name="connsiteY372" fmla="*/ 3751337 h 3792573"/>
                <a:gd name="connsiteX373" fmla="*/ 1298965 w 4166715"/>
                <a:gd name="connsiteY373" fmla="*/ 3479385 h 3792573"/>
                <a:gd name="connsiteX374" fmla="*/ 1299329 w 4166715"/>
                <a:gd name="connsiteY374" fmla="*/ 3479022 h 3792573"/>
                <a:gd name="connsiteX375" fmla="*/ 1299693 w 4166715"/>
                <a:gd name="connsiteY375" fmla="*/ 3478295 h 3792573"/>
                <a:gd name="connsiteX376" fmla="*/ 1300057 w 4166715"/>
                <a:gd name="connsiteY376" fmla="*/ 3477568 h 3792573"/>
                <a:gd name="connsiteX377" fmla="*/ 1300421 w 4166715"/>
                <a:gd name="connsiteY377" fmla="*/ 3477204 h 3792573"/>
                <a:gd name="connsiteX378" fmla="*/ 1329190 w 4166715"/>
                <a:gd name="connsiteY378" fmla="*/ 3367041 h 3792573"/>
                <a:gd name="connsiteX379" fmla="*/ 1444994 w 4166715"/>
                <a:gd name="connsiteY379" fmla="*/ 3218341 h 3792573"/>
                <a:gd name="connsiteX380" fmla="*/ 1445358 w 4166715"/>
                <a:gd name="connsiteY380" fmla="*/ 3217613 h 3792573"/>
                <a:gd name="connsiteX381" fmla="*/ 1445722 w 4166715"/>
                <a:gd name="connsiteY381" fmla="*/ 3217250 h 3792573"/>
                <a:gd name="connsiteX382" fmla="*/ 1445722 w 4166715"/>
                <a:gd name="connsiteY382" fmla="*/ 3216886 h 3792573"/>
                <a:gd name="connsiteX383" fmla="*/ 1446450 w 4166715"/>
                <a:gd name="connsiteY383" fmla="*/ 3214705 h 3792573"/>
                <a:gd name="connsiteX384" fmla="*/ 1494884 w 4166715"/>
                <a:gd name="connsiteY384" fmla="*/ 2898034 h 3792573"/>
                <a:gd name="connsiteX385" fmla="*/ 1561889 w 4166715"/>
                <a:gd name="connsiteY385" fmla="*/ 2812230 h 3792573"/>
                <a:gd name="connsiteX386" fmla="*/ 1561889 w 4166715"/>
                <a:gd name="connsiteY386" fmla="*/ 2812230 h 3792573"/>
                <a:gd name="connsiteX387" fmla="*/ 1561889 w 4166715"/>
                <a:gd name="connsiteY387" fmla="*/ 2812230 h 3792573"/>
                <a:gd name="connsiteX388" fmla="*/ 1562982 w 4166715"/>
                <a:gd name="connsiteY388" fmla="*/ 2810776 h 3792573"/>
                <a:gd name="connsiteX389" fmla="*/ 1663126 w 4166715"/>
                <a:gd name="connsiteY389" fmla="*/ 2582089 h 3792573"/>
                <a:gd name="connsiteX390" fmla="*/ 1663126 w 4166715"/>
                <a:gd name="connsiteY390" fmla="*/ 2582089 h 3792573"/>
                <a:gd name="connsiteX391" fmla="*/ 1678785 w 4166715"/>
                <a:gd name="connsiteY391" fmla="*/ 2545732 h 3792573"/>
                <a:gd name="connsiteX392" fmla="*/ 1764363 w 4166715"/>
                <a:gd name="connsiteY392" fmla="*/ 2488651 h 3792573"/>
                <a:gd name="connsiteX393" fmla="*/ 1765092 w 4166715"/>
                <a:gd name="connsiteY393" fmla="*/ 2487924 h 3792573"/>
                <a:gd name="connsiteX394" fmla="*/ 1765820 w 4166715"/>
                <a:gd name="connsiteY394" fmla="*/ 2487197 h 3792573"/>
                <a:gd name="connsiteX395" fmla="*/ 1766184 w 4166715"/>
                <a:gd name="connsiteY395" fmla="*/ 2486833 h 3792573"/>
                <a:gd name="connsiteX396" fmla="*/ 1931514 w 4166715"/>
                <a:gd name="connsiteY396" fmla="*/ 2282870 h 3792573"/>
                <a:gd name="connsiteX397" fmla="*/ 1931878 w 4166715"/>
                <a:gd name="connsiteY397" fmla="*/ 2282506 h 3792573"/>
                <a:gd name="connsiteX398" fmla="*/ 1932242 w 4166715"/>
                <a:gd name="connsiteY398" fmla="*/ 2282142 h 3792573"/>
                <a:gd name="connsiteX399" fmla="*/ 1933334 w 4166715"/>
                <a:gd name="connsiteY399" fmla="*/ 2279961 h 3792573"/>
                <a:gd name="connsiteX400" fmla="*/ 1933334 w 4166715"/>
                <a:gd name="connsiteY400" fmla="*/ 2279961 h 3792573"/>
                <a:gd name="connsiteX401" fmla="*/ 1933334 w 4166715"/>
                <a:gd name="connsiteY401" fmla="*/ 2277416 h 3792573"/>
                <a:gd name="connsiteX402" fmla="*/ 1933334 w 4166715"/>
                <a:gd name="connsiteY402" fmla="*/ 2277052 h 3792573"/>
                <a:gd name="connsiteX403" fmla="*/ 1933334 w 4166715"/>
                <a:gd name="connsiteY403" fmla="*/ 2276689 h 3792573"/>
                <a:gd name="connsiteX404" fmla="*/ 1932970 w 4166715"/>
                <a:gd name="connsiteY404" fmla="*/ 2275962 h 3792573"/>
                <a:gd name="connsiteX405" fmla="*/ 1932242 w 4166715"/>
                <a:gd name="connsiteY405" fmla="*/ 2274507 h 3792573"/>
                <a:gd name="connsiteX406" fmla="*/ 1931878 w 4166715"/>
                <a:gd name="connsiteY406" fmla="*/ 2274144 h 3792573"/>
                <a:gd name="connsiteX407" fmla="*/ 1931149 w 4166715"/>
                <a:gd name="connsiteY407" fmla="*/ 2273417 h 3792573"/>
                <a:gd name="connsiteX408" fmla="*/ 1929329 w 4166715"/>
                <a:gd name="connsiteY408" fmla="*/ 2272326 h 3792573"/>
                <a:gd name="connsiteX409" fmla="*/ 1928600 w 4166715"/>
                <a:gd name="connsiteY409" fmla="*/ 2271962 h 3792573"/>
                <a:gd name="connsiteX410" fmla="*/ 1735594 w 4166715"/>
                <a:gd name="connsiteY410" fmla="*/ 2206883 h 3792573"/>
                <a:gd name="connsiteX411" fmla="*/ 1599762 w 4166715"/>
                <a:gd name="connsiteY411" fmla="*/ 2081451 h 3792573"/>
                <a:gd name="connsiteX412" fmla="*/ 1652566 w 4166715"/>
                <a:gd name="connsiteY412" fmla="*/ 2054546 h 3792573"/>
                <a:gd name="connsiteX413" fmla="*/ 1733774 w 4166715"/>
                <a:gd name="connsiteY413" fmla="*/ 2140349 h 3792573"/>
                <a:gd name="connsiteX414" fmla="*/ 1734138 w 4166715"/>
                <a:gd name="connsiteY414" fmla="*/ 2140713 h 3792573"/>
                <a:gd name="connsiteX415" fmla="*/ 1734502 w 4166715"/>
                <a:gd name="connsiteY415" fmla="*/ 2141076 h 3792573"/>
                <a:gd name="connsiteX416" fmla="*/ 1735230 w 4166715"/>
                <a:gd name="connsiteY416" fmla="*/ 2141440 h 3792573"/>
                <a:gd name="connsiteX417" fmla="*/ 1736687 w 4166715"/>
                <a:gd name="connsiteY417" fmla="*/ 2142167 h 3792573"/>
                <a:gd name="connsiteX418" fmla="*/ 1737779 w 4166715"/>
                <a:gd name="connsiteY418" fmla="*/ 2142531 h 3792573"/>
                <a:gd name="connsiteX419" fmla="*/ 1738144 w 4166715"/>
                <a:gd name="connsiteY419" fmla="*/ 2142531 h 3792573"/>
                <a:gd name="connsiteX420" fmla="*/ 2186791 w 4166715"/>
                <a:gd name="connsiteY420" fmla="*/ 2199975 h 3792573"/>
                <a:gd name="connsiteX421" fmla="*/ 2198808 w 4166715"/>
                <a:gd name="connsiteY421" fmla="*/ 2455930 h 3792573"/>
                <a:gd name="connsiteX422" fmla="*/ 2198808 w 4166715"/>
                <a:gd name="connsiteY422" fmla="*/ 2456293 h 3792573"/>
                <a:gd name="connsiteX423" fmla="*/ 2198808 w 4166715"/>
                <a:gd name="connsiteY423" fmla="*/ 2456657 h 3792573"/>
                <a:gd name="connsiteX424" fmla="*/ 2199172 w 4166715"/>
                <a:gd name="connsiteY424" fmla="*/ 2457384 h 3792573"/>
                <a:gd name="connsiteX425" fmla="*/ 2199537 w 4166715"/>
                <a:gd name="connsiteY425" fmla="*/ 2458475 h 3792573"/>
                <a:gd name="connsiteX426" fmla="*/ 2200265 w 4166715"/>
                <a:gd name="connsiteY426" fmla="*/ 2459565 h 3792573"/>
                <a:gd name="connsiteX427" fmla="*/ 2200629 w 4166715"/>
                <a:gd name="connsiteY427" fmla="*/ 2460293 h 3792573"/>
                <a:gd name="connsiteX428" fmla="*/ 2368508 w 4166715"/>
                <a:gd name="connsiteY428" fmla="*/ 2632626 h 3792573"/>
                <a:gd name="connsiteX429" fmla="*/ 2373970 w 4166715"/>
                <a:gd name="connsiteY429" fmla="*/ 2634807 h 3792573"/>
                <a:gd name="connsiteX430" fmla="*/ 2379432 w 4166715"/>
                <a:gd name="connsiteY430" fmla="*/ 2632262 h 3792573"/>
                <a:gd name="connsiteX431" fmla="*/ 2440248 w 4166715"/>
                <a:gd name="connsiteY431" fmla="*/ 2561729 h 3792573"/>
                <a:gd name="connsiteX432" fmla="*/ 2442068 w 4166715"/>
                <a:gd name="connsiteY432" fmla="*/ 2557367 h 3792573"/>
                <a:gd name="connsiteX433" fmla="*/ 2449351 w 4166715"/>
                <a:gd name="connsiteY433" fmla="*/ 2419936 h 3792573"/>
                <a:gd name="connsiteX434" fmla="*/ 2663114 w 4166715"/>
                <a:gd name="connsiteY434" fmla="*/ 2243967 h 3792573"/>
                <a:gd name="connsiteX435" fmla="*/ 2839004 w 4166715"/>
                <a:gd name="connsiteY435" fmla="*/ 2412665 h 3792573"/>
                <a:gd name="connsiteX436" fmla="*/ 2866681 w 4166715"/>
                <a:gd name="connsiteY436" fmla="*/ 2618810 h 3792573"/>
                <a:gd name="connsiteX437" fmla="*/ 2441340 w 4166715"/>
                <a:gd name="connsiteY437" fmla="*/ 2406848 h 3792573"/>
                <a:gd name="connsiteX438" fmla="*/ 2214103 w 4166715"/>
                <a:gd name="connsiteY438" fmla="*/ 2202156 h 3792573"/>
                <a:gd name="connsiteX439" fmla="*/ 2643814 w 4166715"/>
                <a:gd name="connsiteY439" fmla="*/ 2239968 h 3792573"/>
                <a:gd name="connsiteX440" fmla="*/ 2441340 w 4166715"/>
                <a:gd name="connsiteY440" fmla="*/ 2406848 h 3792573"/>
                <a:gd name="connsiteX441" fmla="*/ 2212282 w 4166715"/>
                <a:gd name="connsiteY441" fmla="*/ 2446477 h 3792573"/>
                <a:gd name="connsiteX442" fmla="*/ 2201357 w 4166715"/>
                <a:gd name="connsiteY442" fmla="*/ 2209792 h 3792573"/>
                <a:gd name="connsiteX443" fmla="*/ 2424953 w 4166715"/>
                <a:gd name="connsiteY443" fmla="*/ 2411210 h 3792573"/>
                <a:gd name="connsiteX444" fmla="*/ 2212282 w 4166715"/>
                <a:gd name="connsiteY444" fmla="*/ 2446477 h 3792573"/>
                <a:gd name="connsiteX445" fmla="*/ 1666040 w 4166715"/>
                <a:gd name="connsiteY445" fmla="*/ 2047638 h 3792573"/>
                <a:gd name="connsiteX446" fmla="*/ 1861594 w 4166715"/>
                <a:gd name="connsiteY446" fmla="*/ 1967652 h 3792573"/>
                <a:gd name="connsiteX447" fmla="*/ 1738144 w 4166715"/>
                <a:gd name="connsiteY447" fmla="*/ 2123625 h 3792573"/>
                <a:gd name="connsiteX448" fmla="*/ 1666040 w 4166715"/>
                <a:gd name="connsiteY448" fmla="*/ 2047638 h 3792573"/>
                <a:gd name="connsiteX449" fmla="*/ 1768005 w 4166715"/>
                <a:gd name="connsiteY449" fmla="*/ 2374853 h 3792573"/>
                <a:gd name="connsiteX450" fmla="*/ 1740693 w 4166715"/>
                <a:gd name="connsiteY450" fmla="*/ 2223244 h 3792573"/>
                <a:gd name="connsiteX451" fmla="*/ 1909300 w 4166715"/>
                <a:gd name="connsiteY451" fmla="*/ 2279961 h 3792573"/>
                <a:gd name="connsiteX452" fmla="*/ 1768005 w 4166715"/>
                <a:gd name="connsiteY452" fmla="*/ 2374853 h 3792573"/>
                <a:gd name="connsiteX453" fmla="*/ 1889271 w 4166715"/>
                <a:gd name="connsiteY453" fmla="*/ 2310865 h 3792573"/>
                <a:gd name="connsiteX454" fmla="*/ 1768005 w 4166715"/>
                <a:gd name="connsiteY454" fmla="*/ 2460656 h 3792573"/>
                <a:gd name="connsiteX455" fmla="*/ 1769826 w 4166715"/>
                <a:gd name="connsiteY455" fmla="*/ 2391214 h 3792573"/>
                <a:gd name="connsiteX456" fmla="*/ 1889271 w 4166715"/>
                <a:gd name="connsiteY456" fmla="*/ 2310865 h 3792573"/>
                <a:gd name="connsiteX457" fmla="*/ 1754531 w 4166715"/>
                <a:gd name="connsiteY457" fmla="*/ 2382852 h 3792573"/>
                <a:gd name="connsiteX458" fmla="*/ 1525837 w 4166715"/>
                <a:gd name="connsiteY458" fmla="*/ 2480653 h 3792573"/>
                <a:gd name="connsiteX459" fmla="*/ 1726854 w 4166715"/>
                <a:gd name="connsiteY459" fmla="*/ 2229424 h 3792573"/>
                <a:gd name="connsiteX460" fmla="*/ 1754531 w 4166715"/>
                <a:gd name="connsiteY460" fmla="*/ 2382852 h 3792573"/>
                <a:gd name="connsiteX461" fmla="*/ 1433704 w 4166715"/>
                <a:gd name="connsiteY461" fmla="*/ 3201980 h 3792573"/>
                <a:gd name="connsiteX462" fmla="*/ 1245069 w 4166715"/>
                <a:gd name="connsiteY462" fmla="*/ 3103088 h 3792573"/>
                <a:gd name="connsiteX463" fmla="*/ 1477768 w 4166715"/>
                <a:gd name="connsiteY463" fmla="*/ 2912213 h 3792573"/>
                <a:gd name="connsiteX464" fmla="*/ 1433704 w 4166715"/>
                <a:gd name="connsiteY464" fmla="*/ 3201980 h 3792573"/>
                <a:gd name="connsiteX465" fmla="*/ 1325184 w 4166715"/>
                <a:gd name="connsiteY465" fmla="*/ 3347772 h 3792573"/>
                <a:gd name="connsiteX466" fmla="*/ 1245069 w 4166715"/>
                <a:gd name="connsiteY466" fmla="*/ 3119449 h 3792573"/>
                <a:gd name="connsiteX467" fmla="*/ 1428242 w 4166715"/>
                <a:gd name="connsiteY467" fmla="*/ 3215432 h 3792573"/>
                <a:gd name="connsiteX468" fmla="*/ 1325184 w 4166715"/>
                <a:gd name="connsiteY468" fmla="*/ 3347772 h 3792573"/>
                <a:gd name="connsiteX469" fmla="*/ 1289861 w 4166715"/>
                <a:gd name="connsiteY469" fmla="*/ 3460116 h 3792573"/>
                <a:gd name="connsiteX470" fmla="*/ 1179884 w 4166715"/>
                <a:gd name="connsiteY470" fmla="*/ 3344864 h 3792573"/>
                <a:gd name="connsiteX471" fmla="*/ 1313531 w 4166715"/>
                <a:gd name="connsiteY471" fmla="*/ 3368859 h 3792573"/>
                <a:gd name="connsiteX472" fmla="*/ 1289861 w 4166715"/>
                <a:gd name="connsiteY472" fmla="*/ 3460116 h 3792573"/>
                <a:gd name="connsiteX473" fmla="*/ 1108872 w 4166715"/>
                <a:gd name="connsiteY473" fmla="*/ 3729887 h 3792573"/>
                <a:gd name="connsiteX474" fmla="*/ 1033126 w 4166715"/>
                <a:gd name="connsiteY474" fmla="*/ 3472841 h 3792573"/>
                <a:gd name="connsiteX475" fmla="*/ 1280028 w 4166715"/>
                <a:gd name="connsiteY475" fmla="*/ 3481567 h 3792573"/>
                <a:gd name="connsiteX476" fmla="*/ 1108872 w 4166715"/>
                <a:gd name="connsiteY476" fmla="*/ 3729887 h 3792573"/>
                <a:gd name="connsiteX477" fmla="*/ 777849 w 4166715"/>
                <a:gd name="connsiteY477" fmla="*/ 3507017 h 3792573"/>
                <a:gd name="connsiteX478" fmla="*/ 745439 w 4166715"/>
                <a:gd name="connsiteY478" fmla="*/ 3306325 h 3792573"/>
                <a:gd name="connsiteX479" fmla="*/ 943543 w 4166715"/>
                <a:gd name="connsiteY479" fmla="*/ 3325231 h 3792573"/>
                <a:gd name="connsiteX480" fmla="*/ 777849 w 4166715"/>
                <a:gd name="connsiteY480" fmla="*/ 3507017 h 3792573"/>
                <a:gd name="connsiteX481" fmla="*/ 254185 w 4166715"/>
                <a:gd name="connsiteY481" fmla="*/ 2147621 h 3792573"/>
                <a:gd name="connsiteX482" fmla="*/ 116896 w 4166715"/>
                <a:gd name="connsiteY482" fmla="*/ 2105083 h 3792573"/>
                <a:gd name="connsiteX483" fmla="*/ 228693 w 4166715"/>
                <a:gd name="connsiteY483" fmla="*/ 2008009 h 3792573"/>
                <a:gd name="connsiteX484" fmla="*/ 254185 w 4166715"/>
                <a:gd name="connsiteY484" fmla="*/ 2147621 h 3792573"/>
                <a:gd name="connsiteX485" fmla="*/ 241803 w 4166715"/>
                <a:gd name="connsiteY485" fmla="*/ 1998920 h 3792573"/>
                <a:gd name="connsiteX486" fmla="*/ 431532 w 4166715"/>
                <a:gd name="connsiteY486" fmla="*/ 1937839 h 3792573"/>
                <a:gd name="connsiteX487" fmla="*/ 267659 w 4166715"/>
                <a:gd name="connsiteY487" fmla="*/ 2141076 h 3792573"/>
                <a:gd name="connsiteX488" fmla="*/ 241803 w 4166715"/>
                <a:gd name="connsiteY488" fmla="*/ 1998920 h 3792573"/>
                <a:gd name="connsiteX489" fmla="*/ 522572 w 4166715"/>
                <a:gd name="connsiteY489" fmla="*/ 1884031 h 3792573"/>
                <a:gd name="connsiteX490" fmla="*/ 519294 w 4166715"/>
                <a:gd name="connsiteY490" fmla="*/ 2132714 h 3792573"/>
                <a:gd name="connsiteX491" fmla="*/ 279312 w 4166715"/>
                <a:gd name="connsiteY491" fmla="*/ 2150166 h 3792573"/>
                <a:gd name="connsiteX492" fmla="*/ 457387 w 4166715"/>
                <a:gd name="connsiteY492" fmla="*/ 1928750 h 3792573"/>
                <a:gd name="connsiteX493" fmla="*/ 522572 w 4166715"/>
                <a:gd name="connsiteY493" fmla="*/ 1884031 h 3792573"/>
                <a:gd name="connsiteX494" fmla="*/ 866705 w 4166715"/>
                <a:gd name="connsiteY494" fmla="*/ 2040003 h 3792573"/>
                <a:gd name="connsiteX495" fmla="*/ 708659 w 4166715"/>
                <a:gd name="connsiteY495" fmla="*/ 2177434 h 3792573"/>
                <a:gd name="connsiteX496" fmla="*/ 799699 w 4166715"/>
                <a:gd name="connsiteY496" fmla="*/ 1979287 h 3792573"/>
                <a:gd name="connsiteX497" fmla="*/ 866705 w 4166715"/>
                <a:gd name="connsiteY497" fmla="*/ 2040003 h 3792573"/>
                <a:gd name="connsiteX498" fmla="*/ 491982 w 4166715"/>
                <a:gd name="connsiteY498" fmla="*/ 2335224 h 3792573"/>
                <a:gd name="connsiteX499" fmla="*/ 282953 w 4166715"/>
                <a:gd name="connsiteY499" fmla="*/ 2164709 h 3792573"/>
                <a:gd name="connsiteX500" fmla="*/ 518202 w 4166715"/>
                <a:gd name="connsiteY500" fmla="*/ 2147621 h 3792573"/>
                <a:gd name="connsiteX501" fmla="*/ 491982 w 4166715"/>
                <a:gd name="connsiteY501" fmla="*/ 2335224 h 3792573"/>
                <a:gd name="connsiteX502" fmla="*/ 486156 w 4166715"/>
                <a:gd name="connsiteY502" fmla="*/ 2349403 h 3792573"/>
                <a:gd name="connsiteX503" fmla="*/ 288780 w 4166715"/>
                <a:gd name="connsiteY503" fmla="*/ 2524645 h 3792573"/>
                <a:gd name="connsiteX504" fmla="*/ 271665 w 4166715"/>
                <a:gd name="connsiteY504" fmla="*/ 2174161 h 3792573"/>
                <a:gd name="connsiteX505" fmla="*/ 486156 w 4166715"/>
                <a:gd name="connsiteY505" fmla="*/ 2349403 h 3792573"/>
                <a:gd name="connsiteX506" fmla="*/ 496716 w 4166715"/>
                <a:gd name="connsiteY506" fmla="*/ 2359220 h 3792573"/>
                <a:gd name="connsiteX507" fmla="*/ 615069 w 4166715"/>
                <a:gd name="connsiteY507" fmla="*/ 2482107 h 3792573"/>
                <a:gd name="connsiteX508" fmla="*/ 305167 w 4166715"/>
                <a:gd name="connsiteY508" fmla="*/ 2529008 h 3792573"/>
                <a:gd name="connsiteX509" fmla="*/ 496716 w 4166715"/>
                <a:gd name="connsiteY509" fmla="*/ 2359220 h 3792573"/>
                <a:gd name="connsiteX510" fmla="*/ 508370 w 4166715"/>
                <a:gd name="connsiteY510" fmla="*/ 2350130 h 3792573"/>
                <a:gd name="connsiteX511" fmla="*/ 677341 w 4166715"/>
                <a:gd name="connsiteY511" fmla="*/ 2222517 h 3792573"/>
                <a:gd name="connsiteX512" fmla="*/ 626358 w 4166715"/>
                <a:gd name="connsiteY512" fmla="*/ 2472291 h 3792573"/>
                <a:gd name="connsiteX513" fmla="*/ 508370 w 4166715"/>
                <a:gd name="connsiteY513" fmla="*/ 2350130 h 3792573"/>
                <a:gd name="connsiteX514" fmla="*/ 506913 w 4166715"/>
                <a:gd name="connsiteY514" fmla="*/ 2332679 h 3792573"/>
                <a:gd name="connsiteX515" fmla="*/ 532404 w 4166715"/>
                <a:gd name="connsiteY515" fmla="*/ 2149802 h 3792573"/>
                <a:gd name="connsiteX516" fmla="*/ 673335 w 4166715"/>
                <a:gd name="connsiteY516" fmla="*/ 2206883 h 3792573"/>
                <a:gd name="connsiteX517" fmla="*/ 506913 w 4166715"/>
                <a:gd name="connsiteY517" fmla="*/ 2332679 h 3792573"/>
                <a:gd name="connsiteX518" fmla="*/ 1063352 w 4166715"/>
                <a:gd name="connsiteY518" fmla="*/ 2151620 h 3792573"/>
                <a:gd name="connsiteX519" fmla="*/ 1177335 w 4166715"/>
                <a:gd name="connsiteY519" fmla="*/ 2126170 h 3792573"/>
                <a:gd name="connsiteX520" fmla="*/ 952283 w 4166715"/>
                <a:gd name="connsiteY520" fmla="*/ 2316318 h 3792573"/>
                <a:gd name="connsiteX521" fmla="*/ 1063352 w 4166715"/>
                <a:gd name="connsiteY521" fmla="*/ 2151620 h 3792573"/>
                <a:gd name="connsiteX522" fmla="*/ 1134364 w 4166715"/>
                <a:gd name="connsiteY522" fmla="*/ 2294867 h 3792573"/>
                <a:gd name="connsiteX523" fmla="*/ 1147109 w 4166715"/>
                <a:gd name="connsiteY523" fmla="*/ 2462111 h 3792573"/>
                <a:gd name="connsiteX524" fmla="*/ 935895 w 4166715"/>
                <a:gd name="connsiteY524" fmla="*/ 2357038 h 3792573"/>
                <a:gd name="connsiteX525" fmla="*/ 1134364 w 4166715"/>
                <a:gd name="connsiteY525" fmla="*/ 2294867 h 3792573"/>
                <a:gd name="connsiteX526" fmla="*/ 923150 w 4166715"/>
                <a:gd name="connsiteY526" fmla="*/ 2367218 h 3792573"/>
                <a:gd name="connsiteX527" fmla="*/ 1138369 w 4166715"/>
                <a:gd name="connsiteY527" fmla="*/ 2474472 h 3792573"/>
                <a:gd name="connsiteX528" fmla="*/ 910040 w 4166715"/>
                <a:gd name="connsiteY528" fmla="*/ 2576272 h 3792573"/>
                <a:gd name="connsiteX529" fmla="*/ 923150 w 4166715"/>
                <a:gd name="connsiteY529" fmla="*/ 2367218 h 3792573"/>
                <a:gd name="connsiteX530" fmla="*/ 895474 w 4166715"/>
                <a:gd name="connsiteY530" fmla="*/ 2577363 h 3792573"/>
                <a:gd name="connsiteX531" fmla="*/ 649664 w 4166715"/>
                <a:gd name="connsiteY531" fmla="*/ 2486833 h 3792573"/>
                <a:gd name="connsiteX532" fmla="*/ 908947 w 4166715"/>
                <a:gd name="connsiteY532" fmla="*/ 2367582 h 3792573"/>
                <a:gd name="connsiteX533" fmla="*/ 895474 w 4166715"/>
                <a:gd name="connsiteY533" fmla="*/ 2577363 h 3792573"/>
                <a:gd name="connsiteX534" fmla="*/ 1148202 w 4166715"/>
                <a:gd name="connsiteY534" fmla="*/ 2485743 h 3792573"/>
                <a:gd name="connsiteX535" fmla="*/ 1151479 w 4166715"/>
                <a:gd name="connsiteY535" fmla="*/ 2845316 h 3792573"/>
                <a:gd name="connsiteX536" fmla="*/ 914046 w 4166715"/>
                <a:gd name="connsiteY536" fmla="*/ 2589724 h 3792573"/>
                <a:gd name="connsiteX537" fmla="*/ 1148202 w 4166715"/>
                <a:gd name="connsiteY537" fmla="*/ 2485743 h 3792573"/>
                <a:gd name="connsiteX538" fmla="*/ 1162040 w 4166715"/>
                <a:gd name="connsiteY538" fmla="*/ 2462474 h 3792573"/>
                <a:gd name="connsiteX539" fmla="*/ 1148930 w 4166715"/>
                <a:gd name="connsiteY539" fmla="*/ 2294140 h 3792573"/>
                <a:gd name="connsiteX540" fmla="*/ 1380901 w 4166715"/>
                <a:gd name="connsiteY540" fmla="*/ 2339587 h 3792573"/>
                <a:gd name="connsiteX541" fmla="*/ 1162040 w 4166715"/>
                <a:gd name="connsiteY541" fmla="*/ 2462474 h 3792573"/>
                <a:gd name="connsiteX542" fmla="*/ 1135456 w 4166715"/>
                <a:gd name="connsiteY542" fmla="*/ 2279234 h 3792573"/>
                <a:gd name="connsiteX543" fmla="*/ 949005 w 4166715"/>
                <a:gd name="connsiteY543" fmla="*/ 2337769 h 3792573"/>
                <a:gd name="connsiteX544" fmla="*/ 1188259 w 4166715"/>
                <a:gd name="connsiteY544" fmla="*/ 2135623 h 3792573"/>
                <a:gd name="connsiteX545" fmla="*/ 1135456 w 4166715"/>
                <a:gd name="connsiteY545" fmla="*/ 2279234 h 3792573"/>
                <a:gd name="connsiteX546" fmla="*/ 1203554 w 4166715"/>
                <a:gd name="connsiteY546" fmla="*/ 2093812 h 3792573"/>
                <a:gd name="connsiteX547" fmla="*/ 1159855 w 4166715"/>
                <a:gd name="connsiteY547" fmla="*/ 2008009 h 3792573"/>
                <a:gd name="connsiteX548" fmla="*/ 1234508 w 4166715"/>
                <a:gd name="connsiteY548" fmla="*/ 2004010 h 3792573"/>
                <a:gd name="connsiteX549" fmla="*/ 1203554 w 4166715"/>
                <a:gd name="connsiteY549" fmla="*/ 2093812 h 3792573"/>
                <a:gd name="connsiteX550" fmla="*/ 1147838 w 4166715"/>
                <a:gd name="connsiteY550" fmla="*/ 2016007 h 3792573"/>
                <a:gd name="connsiteX551" fmla="*/ 1194086 w 4166715"/>
                <a:gd name="connsiteY551" fmla="*/ 2106901 h 3792573"/>
                <a:gd name="connsiteX552" fmla="*/ 1074277 w 4166715"/>
                <a:gd name="connsiteY552" fmla="*/ 2133805 h 3792573"/>
                <a:gd name="connsiteX553" fmla="*/ 1147838 w 4166715"/>
                <a:gd name="connsiteY553" fmla="*/ 2016007 h 3792573"/>
                <a:gd name="connsiteX554" fmla="*/ 1060439 w 4166715"/>
                <a:gd name="connsiteY554" fmla="*/ 2128351 h 3792573"/>
                <a:gd name="connsiteX555" fmla="*/ 1019288 w 4166715"/>
                <a:gd name="connsiteY555" fmla="*/ 2015280 h 3792573"/>
                <a:gd name="connsiteX556" fmla="*/ 1134728 w 4166715"/>
                <a:gd name="connsiteY556" fmla="*/ 2009463 h 3792573"/>
                <a:gd name="connsiteX557" fmla="*/ 1060439 w 4166715"/>
                <a:gd name="connsiteY557" fmla="*/ 2128351 h 3792573"/>
                <a:gd name="connsiteX558" fmla="*/ 921693 w 4166715"/>
                <a:gd name="connsiteY558" fmla="*/ 2335587 h 3792573"/>
                <a:gd name="connsiteX559" fmla="*/ 887098 w 4166715"/>
                <a:gd name="connsiteY559" fmla="*/ 2053819 h 3792573"/>
                <a:gd name="connsiteX560" fmla="*/ 1048786 w 4166715"/>
                <a:gd name="connsiteY560" fmla="*/ 2147621 h 3792573"/>
                <a:gd name="connsiteX561" fmla="*/ 921693 w 4166715"/>
                <a:gd name="connsiteY561" fmla="*/ 2335587 h 3792573"/>
                <a:gd name="connsiteX562" fmla="*/ 907491 w 4166715"/>
                <a:gd name="connsiteY562" fmla="*/ 2341041 h 3792573"/>
                <a:gd name="connsiteX563" fmla="*/ 700283 w 4166715"/>
                <a:gd name="connsiteY563" fmla="*/ 2204338 h 3792573"/>
                <a:gd name="connsiteX564" fmla="*/ 872167 w 4166715"/>
                <a:gd name="connsiteY564" fmla="*/ 2054546 h 3792573"/>
                <a:gd name="connsiteX565" fmla="*/ 907491 w 4166715"/>
                <a:gd name="connsiteY565" fmla="*/ 2341041 h 3792573"/>
                <a:gd name="connsiteX566" fmla="*/ 695549 w 4166715"/>
                <a:gd name="connsiteY566" fmla="*/ 2171980 h 3792573"/>
                <a:gd name="connsiteX567" fmla="*/ 695549 w 4166715"/>
                <a:gd name="connsiteY567" fmla="*/ 1972379 h 3792573"/>
                <a:gd name="connsiteX568" fmla="*/ 786225 w 4166715"/>
                <a:gd name="connsiteY568" fmla="*/ 1974560 h 3792573"/>
                <a:gd name="connsiteX569" fmla="*/ 695549 w 4166715"/>
                <a:gd name="connsiteY569" fmla="*/ 2171980 h 3792573"/>
                <a:gd name="connsiteX570" fmla="*/ 680982 w 4166715"/>
                <a:gd name="connsiteY570" fmla="*/ 2194158 h 3792573"/>
                <a:gd name="connsiteX571" fmla="*/ 538959 w 4166715"/>
                <a:gd name="connsiteY571" fmla="*/ 2136714 h 3792573"/>
                <a:gd name="connsiteX572" fmla="*/ 680982 w 4166715"/>
                <a:gd name="connsiteY572" fmla="*/ 1983286 h 3792573"/>
                <a:gd name="connsiteX573" fmla="*/ 680982 w 4166715"/>
                <a:gd name="connsiteY573" fmla="*/ 2194158 h 3792573"/>
                <a:gd name="connsiteX574" fmla="*/ 533861 w 4166715"/>
                <a:gd name="connsiteY574" fmla="*/ 2120716 h 3792573"/>
                <a:gd name="connsiteX575" fmla="*/ 537138 w 4166715"/>
                <a:gd name="connsiteY575" fmla="*/ 1882940 h 3792573"/>
                <a:gd name="connsiteX576" fmla="*/ 676612 w 4166715"/>
                <a:gd name="connsiteY576" fmla="*/ 1966562 h 3792573"/>
                <a:gd name="connsiteX577" fmla="*/ 533861 w 4166715"/>
                <a:gd name="connsiteY577" fmla="*/ 2120716 h 3792573"/>
                <a:gd name="connsiteX578" fmla="*/ 274214 w 4166715"/>
                <a:gd name="connsiteY578" fmla="*/ 2530462 h 3792573"/>
                <a:gd name="connsiteX579" fmla="*/ 27312 w 4166715"/>
                <a:gd name="connsiteY579" fmla="*/ 2463201 h 3792573"/>
                <a:gd name="connsiteX580" fmla="*/ 257098 w 4166715"/>
                <a:gd name="connsiteY580" fmla="*/ 2177797 h 3792573"/>
                <a:gd name="connsiteX581" fmla="*/ 274214 w 4166715"/>
                <a:gd name="connsiteY581" fmla="*/ 2530462 h 3792573"/>
                <a:gd name="connsiteX582" fmla="*/ 288052 w 4166715"/>
                <a:gd name="connsiteY582" fmla="*/ 2546459 h 3792573"/>
                <a:gd name="connsiteX583" fmla="*/ 595768 w 4166715"/>
                <a:gd name="connsiteY583" fmla="*/ 2499922 h 3792573"/>
                <a:gd name="connsiteX584" fmla="*/ 251636 w 4166715"/>
                <a:gd name="connsiteY584" fmla="*/ 2710067 h 3792573"/>
                <a:gd name="connsiteX585" fmla="*/ 288052 w 4166715"/>
                <a:gd name="connsiteY585" fmla="*/ 2546459 h 3792573"/>
                <a:gd name="connsiteX586" fmla="*/ 693000 w 4166715"/>
                <a:gd name="connsiteY586" fmla="*/ 2217063 h 3792573"/>
                <a:gd name="connsiteX587" fmla="*/ 901664 w 4166715"/>
                <a:gd name="connsiteY587" fmla="*/ 2354493 h 3792573"/>
                <a:gd name="connsiteX588" fmla="*/ 640560 w 4166715"/>
                <a:gd name="connsiteY588" fmla="*/ 2474836 h 3792573"/>
                <a:gd name="connsiteX589" fmla="*/ 693000 w 4166715"/>
                <a:gd name="connsiteY589" fmla="*/ 2217063 h 3792573"/>
                <a:gd name="connsiteX590" fmla="*/ 886005 w 4166715"/>
                <a:gd name="connsiteY590" fmla="*/ 2589361 h 3792573"/>
                <a:gd name="connsiteX591" fmla="*/ 671878 w 4166715"/>
                <a:gd name="connsiteY591" fmla="*/ 2729336 h 3792573"/>
                <a:gd name="connsiteX592" fmla="*/ 639468 w 4166715"/>
                <a:gd name="connsiteY592" fmla="*/ 2498468 h 3792573"/>
                <a:gd name="connsiteX593" fmla="*/ 886005 w 4166715"/>
                <a:gd name="connsiteY593" fmla="*/ 2589361 h 3792573"/>
                <a:gd name="connsiteX594" fmla="*/ 900936 w 4166715"/>
                <a:gd name="connsiteY594" fmla="*/ 2596996 h 3792573"/>
                <a:gd name="connsiteX595" fmla="*/ 1137277 w 4166715"/>
                <a:gd name="connsiteY595" fmla="*/ 2851133 h 3792573"/>
                <a:gd name="connsiteX596" fmla="*/ 684260 w 4166715"/>
                <a:gd name="connsiteY596" fmla="*/ 2738425 h 3792573"/>
                <a:gd name="connsiteX597" fmla="*/ 900936 w 4166715"/>
                <a:gd name="connsiteY597" fmla="*/ 2596996 h 3792573"/>
                <a:gd name="connsiteX598" fmla="*/ 1087022 w 4166715"/>
                <a:gd name="connsiteY598" fmla="*/ 2853678 h 3792573"/>
                <a:gd name="connsiteX599" fmla="*/ 786589 w 4166715"/>
                <a:gd name="connsiteY599" fmla="*/ 2840589 h 3792573"/>
                <a:gd name="connsiteX600" fmla="*/ 692636 w 4166715"/>
                <a:gd name="connsiteY600" fmla="*/ 2755513 h 3792573"/>
                <a:gd name="connsiteX601" fmla="*/ 1087022 w 4166715"/>
                <a:gd name="connsiteY601" fmla="*/ 2853678 h 3792573"/>
                <a:gd name="connsiteX602" fmla="*/ 1133635 w 4166715"/>
                <a:gd name="connsiteY602" fmla="*/ 2870402 h 3792573"/>
                <a:gd name="connsiteX603" fmla="*/ 820092 w 4166715"/>
                <a:gd name="connsiteY603" fmla="*/ 3050370 h 3792573"/>
                <a:gd name="connsiteX604" fmla="*/ 792052 w 4166715"/>
                <a:gd name="connsiteY604" fmla="*/ 2855495 h 3792573"/>
                <a:gd name="connsiteX605" fmla="*/ 1133635 w 4166715"/>
                <a:gd name="connsiteY605" fmla="*/ 2870402 h 3792573"/>
                <a:gd name="connsiteX606" fmla="*/ 777485 w 4166715"/>
                <a:gd name="connsiteY606" fmla="*/ 2855859 h 3792573"/>
                <a:gd name="connsiteX607" fmla="*/ 804433 w 4166715"/>
                <a:gd name="connsiteY607" fmla="*/ 3042008 h 3792573"/>
                <a:gd name="connsiteX608" fmla="*/ 629271 w 4166715"/>
                <a:gd name="connsiteY608" fmla="*/ 2871129 h 3792573"/>
                <a:gd name="connsiteX609" fmla="*/ 777485 w 4166715"/>
                <a:gd name="connsiteY609" fmla="*/ 2855859 h 3792573"/>
                <a:gd name="connsiteX610" fmla="*/ 1154757 w 4166715"/>
                <a:gd name="connsiteY610" fmla="*/ 2875128 h 3792573"/>
                <a:gd name="connsiteX611" fmla="*/ 1221762 w 4166715"/>
                <a:gd name="connsiteY611" fmla="*/ 3096180 h 3792573"/>
                <a:gd name="connsiteX612" fmla="*/ 837572 w 4166715"/>
                <a:gd name="connsiteY612" fmla="*/ 3057278 h 3792573"/>
                <a:gd name="connsiteX613" fmla="*/ 1154757 w 4166715"/>
                <a:gd name="connsiteY613" fmla="*/ 2875128 h 3792573"/>
                <a:gd name="connsiteX614" fmla="*/ 1025843 w 4166715"/>
                <a:gd name="connsiteY614" fmla="*/ 3452481 h 3792573"/>
                <a:gd name="connsiteX615" fmla="*/ 970127 w 4166715"/>
                <a:gd name="connsiteY615" fmla="*/ 3327412 h 3792573"/>
                <a:gd name="connsiteX616" fmla="*/ 1142375 w 4166715"/>
                <a:gd name="connsiteY616" fmla="*/ 3339774 h 3792573"/>
                <a:gd name="connsiteX617" fmla="*/ 1025843 w 4166715"/>
                <a:gd name="connsiteY617" fmla="*/ 3452481 h 3792573"/>
                <a:gd name="connsiteX618" fmla="*/ 1159127 w 4166715"/>
                <a:gd name="connsiteY618" fmla="*/ 3344137 h 3792573"/>
                <a:gd name="connsiteX619" fmla="*/ 1276023 w 4166715"/>
                <a:gd name="connsiteY619" fmla="*/ 3466660 h 3792573"/>
                <a:gd name="connsiteX620" fmla="*/ 1040774 w 4166715"/>
                <a:gd name="connsiteY620" fmla="*/ 3458298 h 3792573"/>
                <a:gd name="connsiteX621" fmla="*/ 1159127 w 4166715"/>
                <a:gd name="connsiteY621" fmla="*/ 3344137 h 3792573"/>
                <a:gd name="connsiteX622" fmla="*/ 1160583 w 4166715"/>
                <a:gd name="connsiteY622" fmla="*/ 3326685 h 3792573"/>
                <a:gd name="connsiteX623" fmla="*/ 1160583 w 4166715"/>
                <a:gd name="connsiteY623" fmla="*/ 3326685 h 3792573"/>
                <a:gd name="connsiteX624" fmla="*/ 1159855 w 4166715"/>
                <a:gd name="connsiteY624" fmla="*/ 3326685 h 3792573"/>
                <a:gd name="connsiteX625" fmla="*/ 978138 w 4166715"/>
                <a:gd name="connsiteY625" fmla="*/ 3313597 h 3792573"/>
                <a:gd name="connsiteX626" fmla="*/ 1228681 w 4166715"/>
                <a:gd name="connsiteY626" fmla="*/ 3116540 h 3792573"/>
                <a:gd name="connsiteX627" fmla="*/ 1311710 w 4166715"/>
                <a:gd name="connsiteY627" fmla="*/ 3353590 h 3792573"/>
                <a:gd name="connsiteX628" fmla="*/ 1160583 w 4166715"/>
                <a:gd name="connsiteY628" fmla="*/ 3326685 h 3792573"/>
                <a:gd name="connsiteX629" fmla="*/ 1213387 w 4166715"/>
                <a:gd name="connsiteY629" fmla="*/ 3109996 h 3792573"/>
                <a:gd name="connsiteX630" fmla="*/ 960658 w 4166715"/>
                <a:gd name="connsiteY630" fmla="*/ 3308143 h 3792573"/>
                <a:gd name="connsiteX631" fmla="*/ 827740 w 4166715"/>
                <a:gd name="connsiteY631" fmla="*/ 3070367 h 3792573"/>
                <a:gd name="connsiteX632" fmla="*/ 1213387 w 4166715"/>
                <a:gd name="connsiteY632" fmla="*/ 3109996 h 3792573"/>
                <a:gd name="connsiteX633" fmla="*/ 956288 w 4166715"/>
                <a:gd name="connsiteY633" fmla="*/ 3332502 h 3792573"/>
                <a:gd name="connsiteX634" fmla="*/ 1012734 w 4166715"/>
                <a:gd name="connsiteY634" fmla="*/ 3459753 h 3792573"/>
                <a:gd name="connsiteX635" fmla="*/ 793872 w 4166715"/>
                <a:gd name="connsiteY635" fmla="*/ 3510653 h 3792573"/>
                <a:gd name="connsiteX636" fmla="*/ 956288 w 4166715"/>
                <a:gd name="connsiteY636" fmla="*/ 3332502 h 3792573"/>
                <a:gd name="connsiteX637" fmla="*/ 1094670 w 4166715"/>
                <a:gd name="connsiteY637" fmla="*/ 3732431 h 3792573"/>
                <a:gd name="connsiteX638" fmla="*/ 882364 w 4166715"/>
                <a:gd name="connsiteY638" fmla="*/ 3627723 h 3792573"/>
                <a:gd name="connsiteX639" fmla="*/ 1020017 w 4166715"/>
                <a:gd name="connsiteY639" fmla="*/ 3479385 h 3792573"/>
                <a:gd name="connsiteX640" fmla="*/ 1094670 w 4166715"/>
                <a:gd name="connsiteY640" fmla="*/ 3732431 h 3792573"/>
                <a:gd name="connsiteX641" fmla="*/ 1482866 w 4166715"/>
                <a:gd name="connsiteY641" fmla="*/ 2889308 h 3792573"/>
                <a:gd name="connsiteX642" fmla="*/ 1235965 w 4166715"/>
                <a:gd name="connsiteY642" fmla="*/ 3091817 h 3792573"/>
                <a:gd name="connsiteX643" fmla="*/ 1168595 w 4166715"/>
                <a:gd name="connsiteY643" fmla="*/ 2870038 h 3792573"/>
                <a:gd name="connsiteX644" fmla="*/ 1539311 w 4166715"/>
                <a:gd name="connsiteY644" fmla="*/ 2816957 h 3792573"/>
                <a:gd name="connsiteX645" fmla="*/ 1482866 w 4166715"/>
                <a:gd name="connsiteY645" fmla="*/ 2889308 h 3792573"/>
                <a:gd name="connsiteX646" fmla="*/ 1548051 w 4166715"/>
                <a:gd name="connsiteY646" fmla="*/ 2800960 h 3792573"/>
                <a:gd name="connsiteX647" fmla="*/ 1185710 w 4166715"/>
                <a:gd name="connsiteY647" fmla="*/ 2852951 h 3792573"/>
                <a:gd name="connsiteX648" fmla="*/ 1526930 w 4166715"/>
                <a:gd name="connsiteY648" fmla="*/ 2591906 h 3792573"/>
                <a:gd name="connsiteX649" fmla="*/ 1548051 w 4166715"/>
                <a:gd name="connsiteY649" fmla="*/ 2800960 h 3792573"/>
                <a:gd name="connsiteX650" fmla="*/ 1541132 w 4166715"/>
                <a:gd name="connsiteY650" fmla="*/ 2585725 h 3792573"/>
                <a:gd name="connsiteX651" fmla="*/ 1644918 w 4166715"/>
                <a:gd name="connsiteY651" fmla="*/ 2585725 h 3792573"/>
                <a:gd name="connsiteX652" fmla="*/ 1560433 w 4166715"/>
                <a:gd name="connsiteY652" fmla="*/ 2778782 h 3792573"/>
                <a:gd name="connsiteX653" fmla="*/ 1541132 w 4166715"/>
                <a:gd name="connsiteY653" fmla="*/ 2585725 h 3792573"/>
                <a:gd name="connsiteX654" fmla="*/ 1166410 w 4166715"/>
                <a:gd name="connsiteY654" fmla="*/ 2849315 h 3792573"/>
                <a:gd name="connsiteX655" fmla="*/ 1162768 w 4166715"/>
                <a:gd name="connsiteY655" fmla="*/ 2478471 h 3792573"/>
                <a:gd name="connsiteX656" fmla="*/ 1394375 w 4166715"/>
                <a:gd name="connsiteY656" fmla="*/ 2348312 h 3792573"/>
                <a:gd name="connsiteX657" fmla="*/ 1395832 w 4166715"/>
                <a:gd name="connsiteY657" fmla="*/ 2432661 h 3792573"/>
                <a:gd name="connsiteX658" fmla="*/ 1397652 w 4166715"/>
                <a:gd name="connsiteY658" fmla="*/ 2437388 h 3792573"/>
                <a:gd name="connsiteX659" fmla="*/ 1521832 w 4166715"/>
                <a:gd name="connsiteY659" fmla="*/ 2576999 h 3792573"/>
                <a:gd name="connsiteX660" fmla="*/ 1166410 w 4166715"/>
                <a:gd name="connsiteY660" fmla="*/ 2849315 h 3792573"/>
                <a:gd name="connsiteX661" fmla="*/ 1150751 w 4166715"/>
                <a:gd name="connsiteY661" fmla="*/ 2279597 h 3792573"/>
                <a:gd name="connsiteX662" fmla="*/ 1207196 w 4166715"/>
                <a:gd name="connsiteY662" fmla="*/ 2126170 h 3792573"/>
                <a:gd name="connsiteX663" fmla="*/ 1381993 w 4166715"/>
                <a:gd name="connsiteY663" fmla="*/ 2324680 h 3792573"/>
                <a:gd name="connsiteX664" fmla="*/ 1150751 w 4166715"/>
                <a:gd name="connsiteY664" fmla="*/ 2279597 h 3792573"/>
                <a:gd name="connsiteX665" fmla="*/ 1246889 w 4166715"/>
                <a:gd name="connsiteY665" fmla="*/ 2013099 h 3792573"/>
                <a:gd name="connsiteX666" fmla="*/ 1569173 w 4166715"/>
                <a:gd name="connsiteY666" fmla="*/ 2082541 h 3792573"/>
                <a:gd name="connsiteX667" fmla="*/ 1376167 w 4166715"/>
                <a:gd name="connsiteY667" fmla="*/ 2225062 h 3792573"/>
                <a:gd name="connsiteX668" fmla="*/ 1213387 w 4166715"/>
                <a:gd name="connsiteY668" fmla="*/ 2109446 h 3792573"/>
                <a:gd name="connsiteX669" fmla="*/ 1246889 w 4166715"/>
                <a:gd name="connsiteY669" fmla="*/ 2013099 h 3792573"/>
                <a:gd name="connsiteX670" fmla="*/ 703196 w 4166715"/>
                <a:gd name="connsiteY670" fmla="*/ 1624804 h 3792573"/>
                <a:gd name="connsiteX671" fmla="*/ 556803 w 4166715"/>
                <a:gd name="connsiteY671" fmla="*/ 1608807 h 3792573"/>
                <a:gd name="connsiteX672" fmla="*/ 556803 w 4166715"/>
                <a:gd name="connsiteY672" fmla="*/ 1408115 h 3792573"/>
                <a:gd name="connsiteX673" fmla="*/ 758185 w 4166715"/>
                <a:gd name="connsiteY673" fmla="*/ 1585538 h 3792573"/>
                <a:gd name="connsiteX674" fmla="*/ 703196 w 4166715"/>
                <a:gd name="connsiteY674" fmla="*/ 1624804 h 3792573"/>
                <a:gd name="connsiteX675" fmla="*/ 666052 w 4166715"/>
                <a:gd name="connsiteY675" fmla="*/ 1682248 h 3792573"/>
                <a:gd name="connsiteX676" fmla="*/ 480693 w 4166715"/>
                <a:gd name="connsiteY676" fmla="*/ 1752054 h 3792573"/>
                <a:gd name="connsiteX677" fmla="*/ 553526 w 4166715"/>
                <a:gd name="connsiteY677" fmla="*/ 1623350 h 3792573"/>
                <a:gd name="connsiteX678" fmla="*/ 693000 w 4166715"/>
                <a:gd name="connsiteY678" fmla="*/ 1638620 h 3792573"/>
                <a:gd name="connsiteX679" fmla="*/ 666052 w 4166715"/>
                <a:gd name="connsiteY679" fmla="*/ 1682248 h 3792573"/>
                <a:gd name="connsiteX680" fmla="*/ 1238150 w 4166715"/>
                <a:gd name="connsiteY680" fmla="*/ 777681 h 3792573"/>
                <a:gd name="connsiteX681" fmla="*/ 1440259 w 4166715"/>
                <a:gd name="connsiteY681" fmla="*/ 900568 h 3792573"/>
                <a:gd name="connsiteX682" fmla="*/ 1221762 w 4166715"/>
                <a:gd name="connsiteY682" fmla="*/ 870028 h 3792573"/>
                <a:gd name="connsiteX683" fmla="*/ 1238150 w 4166715"/>
                <a:gd name="connsiteY683" fmla="*/ 777681 h 3792573"/>
                <a:gd name="connsiteX684" fmla="*/ 2446074 w 4166715"/>
                <a:gd name="connsiteY684" fmla="*/ 263226 h 3792573"/>
                <a:gd name="connsiteX685" fmla="*/ 2753426 w 4166715"/>
                <a:gd name="connsiteY685" fmla="*/ 265044 h 3792573"/>
                <a:gd name="connsiteX686" fmla="*/ 2356126 w 4166715"/>
                <a:gd name="connsiteY686" fmla="*/ 344303 h 3792573"/>
                <a:gd name="connsiteX687" fmla="*/ 2446074 w 4166715"/>
                <a:gd name="connsiteY687" fmla="*/ 263226 h 3792573"/>
                <a:gd name="connsiteX688" fmla="*/ 2867773 w 4166715"/>
                <a:gd name="connsiteY688" fmla="*/ 397384 h 3792573"/>
                <a:gd name="connsiteX689" fmla="*/ 2660201 w 4166715"/>
                <a:gd name="connsiteY689" fmla="*/ 601712 h 3792573"/>
                <a:gd name="connsiteX690" fmla="*/ 2824074 w 4166715"/>
                <a:gd name="connsiteY690" fmla="*/ 276678 h 3792573"/>
                <a:gd name="connsiteX691" fmla="*/ 2867773 w 4166715"/>
                <a:gd name="connsiteY691" fmla="*/ 397384 h 3792573"/>
                <a:gd name="connsiteX692" fmla="*/ 3634333 w 4166715"/>
                <a:gd name="connsiteY692" fmla="*/ 21451 h 3792573"/>
                <a:gd name="connsiteX693" fmla="*/ 3753414 w 4166715"/>
                <a:gd name="connsiteY693" fmla="*/ 393385 h 3792573"/>
                <a:gd name="connsiteX694" fmla="*/ 3534553 w 4166715"/>
                <a:gd name="connsiteY694" fmla="*/ 151246 h 3792573"/>
                <a:gd name="connsiteX695" fmla="*/ 3634333 w 4166715"/>
                <a:gd name="connsiteY695" fmla="*/ 21451 h 3792573"/>
                <a:gd name="connsiteX696" fmla="*/ 3960987 w 4166715"/>
                <a:gd name="connsiteY696" fmla="*/ 221415 h 3792573"/>
                <a:gd name="connsiteX697" fmla="*/ 3664559 w 4166715"/>
                <a:gd name="connsiteY697" fmla="*/ 15997 h 3792573"/>
                <a:gd name="connsiteX698" fmla="*/ 3937316 w 4166715"/>
                <a:gd name="connsiteY698" fmla="*/ 41811 h 3792573"/>
                <a:gd name="connsiteX699" fmla="*/ 3960987 w 4166715"/>
                <a:gd name="connsiteY699" fmla="*/ 221415 h 3792573"/>
                <a:gd name="connsiteX700" fmla="*/ 3774172 w 4166715"/>
                <a:gd name="connsiteY700" fmla="*/ 410473 h 3792573"/>
                <a:gd name="connsiteX701" fmla="*/ 3650357 w 4166715"/>
                <a:gd name="connsiteY701" fmla="*/ 24359 h 3792573"/>
                <a:gd name="connsiteX702" fmla="*/ 3958438 w 4166715"/>
                <a:gd name="connsiteY702" fmla="*/ 237776 h 3792573"/>
                <a:gd name="connsiteX703" fmla="*/ 3774172 w 4166715"/>
                <a:gd name="connsiteY703" fmla="*/ 410473 h 3792573"/>
                <a:gd name="connsiteX704" fmla="*/ 3565143 w 4166715"/>
                <a:gd name="connsiteY704" fmla="*/ 488277 h 3792573"/>
                <a:gd name="connsiteX705" fmla="*/ 3515617 w 4166715"/>
                <a:gd name="connsiteY705" fmla="*/ 336668 h 3792573"/>
                <a:gd name="connsiteX706" fmla="*/ 3463906 w 4166715"/>
                <a:gd name="connsiteY706" fmla="*/ 178514 h 3792573"/>
                <a:gd name="connsiteX707" fmla="*/ 3446790 w 4166715"/>
                <a:gd name="connsiteY707" fmla="*/ 126523 h 3792573"/>
                <a:gd name="connsiteX708" fmla="*/ 3442420 w 4166715"/>
                <a:gd name="connsiteY708" fmla="*/ 113435 h 3792573"/>
                <a:gd name="connsiteX709" fmla="*/ 3518894 w 4166715"/>
                <a:gd name="connsiteY709" fmla="*/ 156336 h 3792573"/>
                <a:gd name="connsiteX710" fmla="*/ 3565143 w 4166715"/>
                <a:gd name="connsiteY710" fmla="*/ 488277 h 3792573"/>
                <a:gd name="connsiteX711" fmla="*/ 3093189 w 4166715"/>
                <a:gd name="connsiteY711" fmla="*/ 1290681 h 3792573"/>
                <a:gd name="connsiteX712" fmla="*/ 3504328 w 4166715"/>
                <a:gd name="connsiteY712" fmla="*/ 1118348 h 3792573"/>
                <a:gd name="connsiteX713" fmla="*/ 3406732 w 4166715"/>
                <a:gd name="connsiteY713" fmla="*/ 1447381 h 3792573"/>
                <a:gd name="connsiteX714" fmla="*/ 3093189 w 4166715"/>
                <a:gd name="connsiteY714" fmla="*/ 1290681 h 3792573"/>
                <a:gd name="connsiteX715" fmla="*/ 3245773 w 4166715"/>
                <a:gd name="connsiteY715" fmla="*/ 1565905 h 3792573"/>
                <a:gd name="connsiteX716" fmla="*/ 3094282 w 4166715"/>
                <a:gd name="connsiteY716" fmla="*/ 1307405 h 3792573"/>
                <a:gd name="connsiteX717" fmla="*/ 3396900 w 4166715"/>
                <a:gd name="connsiteY717" fmla="*/ 1458651 h 3792573"/>
                <a:gd name="connsiteX718" fmla="*/ 3245773 w 4166715"/>
                <a:gd name="connsiteY718" fmla="*/ 1565905 h 3792573"/>
                <a:gd name="connsiteX719" fmla="*/ 3243588 w 4166715"/>
                <a:gd name="connsiteY719" fmla="*/ 2146894 h 3792573"/>
                <a:gd name="connsiteX720" fmla="*/ 3106663 w 4166715"/>
                <a:gd name="connsiteY720" fmla="*/ 2018552 h 3792573"/>
                <a:gd name="connsiteX721" fmla="*/ 3343732 w 4166715"/>
                <a:gd name="connsiteY721" fmla="*/ 1936022 h 3792573"/>
                <a:gd name="connsiteX722" fmla="*/ 3243588 w 4166715"/>
                <a:gd name="connsiteY722" fmla="*/ 2146894 h 3792573"/>
                <a:gd name="connsiteX723" fmla="*/ 2879427 w 4166715"/>
                <a:gd name="connsiteY723" fmla="*/ 2606812 h 3792573"/>
                <a:gd name="connsiteX724" fmla="*/ 2854299 w 4166715"/>
                <a:gd name="connsiteY724" fmla="*/ 2426481 h 3792573"/>
                <a:gd name="connsiteX725" fmla="*/ 2924582 w 4166715"/>
                <a:gd name="connsiteY725" fmla="*/ 2483198 h 3792573"/>
                <a:gd name="connsiteX726" fmla="*/ 2924582 w 4166715"/>
                <a:gd name="connsiteY726" fmla="*/ 2584271 h 3792573"/>
                <a:gd name="connsiteX727" fmla="*/ 2879427 w 4166715"/>
                <a:gd name="connsiteY727" fmla="*/ 2606812 h 3792573"/>
                <a:gd name="connsiteX728" fmla="*/ 2929317 w 4166715"/>
                <a:gd name="connsiteY728" fmla="*/ 2467928 h 3792573"/>
                <a:gd name="connsiteX729" fmla="*/ 2856848 w 4166715"/>
                <a:gd name="connsiteY729" fmla="*/ 2409756 h 3792573"/>
                <a:gd name="connsiteX730" fmla="*/ 2997415 w 4166715"/>
                <a:gd name="connsiteY730" fmla="*/ 2319590 h 3792573"/>
                <a:gd name="connsiteX731" fmla="*/ 2929317 w 4166715"/>
                <a:gd name="connsiteY731" fmla="*/ 2467928 h 3792573"/>
                <a:gd name="connsiteX732" fmla="*/ 2684600 w 4166715"/>
                <a:gd name="connsiteY732" fmla="*/ 2230879 h 3792573"/>
                <a:gd name="connsiteX733" fmla="*/ 3081172 w 4166715"/>
                <a:gd name="connsiteY733" fmla="*/ 2029460 h 3792573"/>
                <a:gd name="connsiteX734" fmla="*/ 3009432 w 4166715"/>
                <a:gd name="connsiteY734" fmla="*/ 2291232 h 3792573"/>
                <a:gd name="connsiteX735" fmla="*/ 2684600 w 4166715"/>
                <a:gd name="connsiteY735" fmla="*/ 2230879 h 3792573"/>
                <a:gd name="connsiteX736" fmla="*/ 1654386 w 4166715"/>
                <a:gd name="connsiteY736" fmla="*/ 2036731 h 3792573"/>
                <a:gd name="connsiteX737" fmla="*/ 1450456 w 4166715"/>
                <a:gd name="connsiteY737" fmla="*/ 1877850 h 3792573"/>
                <a:gd name="connsiteX738" fmla="*/ 1858681 w 4166715"/>
                <a:gd name="connsiteY738" fmla="*/ 1952746 h 3792573"/>
                <a:gd name="connsiteX739" fmla="*/ 1654386 w 4166715"/>
                <a:gd name="connsiteY739" fmla="*/ 2036731 h 3792573"/>
                <a:gd name="connsiteX740" fmla="*/ 1164953 w 4166715"/>
                <a:gd name="connsiteY740" fmla="*/ 1727331 h 3792573"/>
                <a:gd name="connsiteX741" fmla="*/ 1342300 w 4166715"/>
                <a:gd name="connsiteY741" fmla="*/ 1733512 h 3792573"/>
                <a:gd name="connsiteX742" fmla="*/ 1171144 w 4166715"/>
                <a:gd name="connsiteY742" fmla="*/ 1856399 h 3792573"/>
                <a:gd name="connsiteX743" fmla="*/ 1164953 w 4166715"/>
                <a:gd name="connsiteY743" fmla="*/ 1727331 h 3792573"/>
                <a:gd name="connsiteX744" fmla="*/ 1158034 w 4166715"/>
                <a:gd name="connsiteY744" fmla="*/ 1712425 h 3792573"/>
                <a:gd name="connsiteX745" fmla="*/ 1157306 w 4166715"/>
                <a:gd name="connsiteY745" fmla="*/ 1712425 h 3792573"/>
                <a:gd name="connsiteX746" fmla="*/ 1066265 w 4166715"/>
                <a:gd name="connsiteY746" fmla="*/ 1712425 h 3792573"/>
                <a:gd name="connsiteX747" fmla="*/ 1085566 w 4166715"/>
                <a:gd name="connsiteY747" fmla="*/ 1651345 h 3792573"/>
                <a:gd name="connsiteX748" fmla="*/ 1159491 w 4166715"/>
                <a:gd name="connsiteY748" fmla="*/ 1600808 h 3792573"/>
                <a:gd name="connsiteX749" fmla="*/ 1277115 w 4166715"/>
                <a:gd name="connsiteY749" fmla="*/ 1600808 h 3792573"/>
                <a:gd name="connsiteX750" fmla="*/ 1350311 w 4166715"/>
                <a:gd name="connsiteY750" fmla="*/ 1718969 h 3792573"/>
                <a:gd name="connsiteX751" fmla="*/ 1158034 w 4166715"/>
                <a:gd name="connsiteY751" fmla="*/ 1712425 h 3792573"/>
                <a:gd name="connsiteX752" fmla="*/ 2383802 w 4166715"/>
                <a:gd name="connsiteY752" fmla="*/ 1840402 h 3792573"/>
                <a:gd name="connsiteX753" fmla="*/ 2529467 w 4166715"/>
                <a:gd name="connsiteY753" fmla="*/ 1899664 h 3792573"/>
                <a:gd name="connsiteX754" fmla="*/ 2216652 w 4166715"/>
                <a:gd name="connsiteY754" fmla="*/ 2163618 h 3792573"/>
                <a:gd name="connsiteX755" fmla="*/ 2383802 w 4166715"/>
                <a:gd name="connsiteY755" fmla="*/ 1840402 h 3792573"/>
                <a:gd name="connsiteX756" fmla="*/ 2620872 w 4166715"/>
                <a:gd name="connsiteY756" fmla="*/ 666791 h 3792573"/>
                <a:gd name="connsiteX757" fmla="*/ 2696981 w 4166715"/>
                <a:gd name="connsiteY757" fmla="*/ 1078719 h 3792573"/>
                <a:gd name="connsiteX758" fmla="*/ 2328449 w 4166715"/>
                <a:gd name="connsiteY758" fmla="*/ 881299 h 3792573"/>
                <a:gd name="connsiteX759" fmla="*/ 2620872 w 4166715"/>
                <a:gd name="connsiteY759" fmla="*/ 666791 h 3792573"/>
                <a:gd name="connsiteX760" fmla="*/ 2695889 w 4166715"/>
                <a:gd name="connsiteY760" fmla="*/ 1094716 h 3792573"/>
                <a:gd name="connsiteX761" fmla="*/ 2442432 w 4166715"/>
                <a:gd name="connsiteY761" fmla="*/ 1435383 h 3792573"/>
                <a:gd name="connsiteX762" fmla="*/ 2325172 w 4166715"/>
                <a:gd name="connsiteY762" fmla="*/ 896205 h 3792573"/>
                <a:gd name="connsiteX763" fmla="*/ 2695889 w 4166715"/>
                <a:gd name="connsiteY763" fmla="*/ 1094716 h 3792573"/>
                <a:gd name="connsiteX764" fmla="*/ 2532744 w 4166715"/>
                <a:gd name="connsiteY764" fmla="*/ 1885485 h 3792573"/>
                <a:gd name="connsiteX765" fmla="*/ 2388172 w 4166715"/>
                <a:gd name="connsiteY765" fmla="*/ 1826950 h 3792573"/>
                <a:gd name="connsiteX766" fmla="*/ 2439883 w 4166715"/>
                <a:gd name="connsiteY766" fmla="*/ 1491009 h 3792573"/>
                <a:gd name="connsiteX767" fmla="*/ 2532744 w 4166715"/>
                <a:gd name="connsiteY767" fmla="*/ 1885485 h 3792573"/>
                <a:gd name="connsiteX768" fmla="*/ 2663114 w 4166715"/>
                <a:gd name="connsiteY768" fmla="*/ 2214518 h 3792573"/>
                <a:gd name="connsiteX769" fmla="*/ 2554958 w 4166715"/>
                <a:gd name="connsiteY769" fmla="*/ 1908390 h 3792573"/>
                <a:gd name="connsiteX770" fmla="*/ 2771634 w 4166715"/>
                <a:gd name="connsiteY770" fmla="*/ 1971652 h 3792573"/>
                <a:gd name="connsiteX771" fmla="*/ 2663114 w 4166715"/>
                <a:gd name="connsiteY771" fmla="*/ 2214518 h 3792573"/>
                <a:gd name="connsiteX772" fmla="*/ 2785837 w 4166715"/>
                <a:gd name="connsiteY772" fmla="*/ 1975287 h 3792573"/>
                <a:gd name="connsiteX773" fmla="*/ 3069155 w 4166715"/>
                <a:gd name="connsiteY773" fmla="*/ 2019643 h 3792573"/>
                <a:gd name="connsiteX774" fmla="*/ 2677317 w 4166715"/>
                <a:gd name="connsiteY774" fmla="*/ 2218517 h 3792573"/>
                <a:gd name="connsiteX775" fmla="*/ 2785837 w 4166715"/>
                <a:gd name="connsiteY775" fmla="*/ 1975287 h 3792573"/>
                <a:gd name="connsiteX776" fmla="*/ 2779646 w 4166715"/>
                <a:gd name="connsiteY776" fmla="*/ 1959290 h 3792573"/>
                <a:gd name="connsiteX777" fmla="*/ 2565519 w 4166715"/>
                <a:gd name="connsiteY777" fmla="*/ 1896392 h 3792573"/>
                <a:gd name="connsiteX778" fmla="*/ 3137981 w 4166715"/>
                <a:gd name="connsiteY778" fmla="*/ 1670978 h 3792573"/>
                <a:gd name="connsiteX779" fmla="*/ 2779646 w 4166715"/>
                <a:gd name="connsiteY779" fmla="*/ 1959290 h 3792573"/>
                <a:gd name="connsiteX780" fmla="*/ 2449351 w 4166715"/>
                <a:gd name="connsiteY780" fmla="*/ 1466650 h 3792573"/>
                <a:gd name="connsiteX781" fmla="*/ 2797854 w 4166715"/>
                <a:gd name="connsiteY781" fmla="*/ 1655344 h 3792573"/>
                <a:gd name="connsiteX782" fmla="*/ 2547311 w 4166715"/>
                <a:gd name="connsiteY782" fmla="*/ 1883304 h 3792573"/>
                <a:gd name="connsiteX783" fmla="*/ 2449351 w 4166715"/>
                <a:gd name="connsiteY783" fmla="*/ 1466650 h 3792573"/>
                <a:gd name="connsiteX784" fmla="*/ 2459912 w 4166715"/>
                <a:gd name="connsiteY784" fmla="*/ 1456106 h 3792573"/>
                <a:gd name="connsiteX785" fmla="*/ 2755976 w 4166715"/>
                <a:gd name="connsiteY785" fmla="*/ 1400116 h 3792573"/>
                <a:gd name="connsiteX786" fmla="*/ 2800403 w 4166715"/>
                <a:gd name="connsiteY786" fmla="*/ 1640437 h 3792573"/>
                <a:gd name="connsiteX787" fmla="*/ 2459912 w 4166715"/>
                <a:gd name="connsiteY787" fmla="*/ 1456106 h 3792573"/>
                <a:gd name="connsiteX788" fmla="*/ 2455542 w 4166715"/>
                <a:gd name="connsiteY788" fmla="*/ 1441927 h 3792573"/>
                <a:gd name="connsiteX789" fmla="*/ 2702444 w 4166715"/>
                <a:gd name="connsiteY789" fmla="*/ 1109986 h 3792573"/>
                <a:gd name="connsiteX790" fmla="*/ 2753426 w 4166715"/>
                <a:gd name="connsiteY790" fmla="*/ 1385573 h 3792573"/>
                <a:gd name="connsiteX791" fmla="*/ 2455542 w 4166715"/>
                <a:gd name="connsiteY791" fmla="*/ 1441927 h 3792573"/>
                <a:gd name="connsiteX792" fmla="*/ 2636530 w 4166715"/>
                <a:gd name="connsiteY792" fmla="*/ 671881 h 3792573"/>
                <a:gd name="connsiteX793" fmla="*/ 3017808 w 4166715"/>
                <a:gd name="connsiteY793" fmla="*/ 968920 h 3792573"/>
                <a:gd name="connsiteX794" fmla="*/ 3070975 w 4166715"/>
                <a:gd name="connsiteY794" fmla="*/ 1279410 h 3792573"/>
                <a:gd name="connsiteX795" fmla="*/ 2713369 w 4166715"/>
                <a:gd name="connsiteY795" fmla="*/ 1087808 h 3792573"/>
                <a:gd name="connsiteX796" fmla="*/ 2636530 w 4166715"/>
                <a:gd name="connsiteY796" fmla="*/ 671881 h 3792573"/>
                <a:gd name="connsiteX797" fmla="*/ 3027276 w 4166715"/>
                <a:gd name="connsiteY797" fmla="*/ 946015 h 3792573"/>
                <a:gd name="connsiteX798" fmla="*/ 2888166 w 4166715"/>
                <a:gd name="connsiteY798" fmla="*/ 414836 h 3792573"/>
                <a:gd name="connsiteX799" fmla="*/ 3220282 w 4166715"/>
                <a:gd name="connsiteY799" fmla="*/ 617709 h 3792573"/>
                <a:gd name="connsiteX800" fmla="*/ 3027276 w 4166715"/>
                <a:gd name="connsiteY800" fmla="*/ 946015 h 3792573"/>
                <a:gd name="connsiteX801" fmla="*/ 3011981 w 4166715"/>
                <a:gd name="connsiteY801" fmla="*/ 945651 h 3792573"/>
                <a:gd name="connsiteX802" fmla="*/ 2635074 w 4166715"/>
                <a:gd name="connsiteY802" fmla="*/ 651885 h 3792573"/>
                <a:gd name="connsiteX803" fmla="*/ 2639808 w 4166715"/>
                <a:gd name="connsiteY803" fmla="*/ 642068 h 3792573"/>
                <a:gd name="connsiteX804" fmla="*/ 2872143 w 4166715"/>
                <a:gd name="connsiteY804" fmla="*/ 413018 h 3792573"/>
                <a:gd name="connsiteX805" fmla="*/ 3011981 w 4166715"/>
                <a:gd name="connsiteY805" fmla="*/ 945651 h 3792573"/>
                <a:gd name="connsiteX806" fmla="*/ 2621964 w 4166715"/>
                <a:gd name="connsiteY806" fmla="*/ 639887 h 3792573"/>
                <a:gd name="connsiteX807" fmla="*/ 2346293 w 4166715"/>
                <a:gd name="connsiteY807" fmla="*/ 361391 h 3792573"/>
                <a:gd name="connsiteX808" fmla="*/ 2812057 w 4166715"/>
                <a:gd name="connsiteY808" fmla="*/ 268680 h 3792573"/>
                <a:gd name="connsiteX809" fmla="*/ 2628155 w 4166715"/>
                <a:gd name="connsiteY809" fmla="*/ 634070 h 3792573"/>
                <a:gd name="connsiteX810" fmla="*/ 2621964 w 4166715"/>
                <a:gd name="connsiteY810" fmla="*/ 639887 h 3792573"/>
                <a:gd name="connsiteX811" fmla="*/ 2614316 w 4166715"/>
                <a:gd name="connsiteY811" fmla="*/ 652976 h 3792573"/>
                <a:gd name="connsiteX812" fmla="*/ 2614316 w 4166715"/>
                <a:gd name="connsiteY812" fmla="*/ 652976 h 3792573"/>
                <a:gd name="connsiteX813" fmla="*/ 2322259 w 4166715"/>
                <a:gd name="connsiteY813" fmla="*/ 867483 h 3792573"/>
                <a:gd name="connsiteX814" fmla="*/ 2338282 w 4166715"/>
                <a:gd name="connsiteY814" fmla="*/ 373752 h 3792573"/>
                <a:gd name="connsiteX815" fmla="*/ 2614316 w 4166715"/>
                <a:gd name="connsiteY815" fmla="*/ 652976 h 3792573"/>
                <a:gd name="connsiteX816" fmla="*/ 2429322 w 4166715"/>
                <a:gd name="connsiteY816" fmla="*/ 1443745 h 3792573"/>
                <a:gd name="connsiteX817" fmla="*/ 1971207 w 4166715"/>
                <a:gd name="connsiteY817" fmla="*/ 1362668 h 3792573"/>
                <a:gd name="connsiteX818" fmla="*/ 2310970 w 4166715"/>
                <a:gd name="connsiteY818" fmla="*/ 899841 h 3792573"/>
                <a:gd name="connsiteX819" fmla="*/ 2429322 w 4166715"/>
                <a:gd name="connsiteY819" fmla="*/ 1443745 h 3792573"/>
                <a:gd name="connsiteX820" fmla="*/ 2422768 w 4166715"/>
                <a:gd name="connsiteY820" fmla="*/ 1457197 h 3792573"/>
                <a:gd name="connsiteX821" fmla="*/ 1894005 w 4166715"/>
                <a:gd name="connsiteY821" fmla="*/ 1931659 h 3792573"/>
                <a:gd name="connsiteX822" fmla="*/ 1964652 w 4166715"/>
                <a:gd name="connsiteY822" fmla="*/ 1376121 h 3792573"/>
                <a:gd name="connsiteX823" fmla="*/ 2422768 w 4166715"/>
                <a:gd name="connsiteY823" fmla="*/ 1457197 h 3792573"/>
                <a:gd name="connsiteX824" fmla="*/ 1365970 w 4166715"/>
                <a:gd name="connsiteY824" fmla="*/ 1716424 h 3792573"/>
                <a:gd name="connsiteX825" fmla="*/ 1293138 w 4166715"/>
                <a:gd name="connsiteY825" fmla="*/ 1598990 h 3792573"/>
                <a:gd name="connsiteX826" fmla="*/ 1599762 w 4166715"/>
                <a:gd name="connsiteY826" fmla="*/ 1538637 h 3792573"/>
                <a:gd name="connsiteX827" fmla="*/ 1365970 w 4166715"/>
                <a:gd name="connsiteY827" fmla="*/ 1716424 h 3792573"/>
                <a:gd name="connsiteX828" fmla="*/ 1869606 w 4166715"/>
                <a:gd name="connsiteY828" fmla="*/ 1940021 h 3792573"/>
                <a:gd name="connsiteX829" fmla="*/ 1434069 w 4166715"/>
                <a:gd name="connsiteY829" fmla="*/ 1860035 h 3792573"/>
                <a:gd name="connsiteX830" fmla="*/ 1628895 w 4166715"/>
                <a:gd name="connsiteY830" fmla="*/ 1539728 h 3792573"/>
                <a:gd name="connsiteX831" fmla="*/ 1869606 w 4166715"/>
                <a:gd name="connsiteY831" fmla="*/ 1940021 h 3792573"/>
                <a:gd name="connsiteX832" fmla="*/ 1639456 w 4166715"/>
                <a:gd name="connsiteY832" fmla="*/ 1528457 h 3792573"/>
                <a:gd name="connsiteX833" fmla="*/ 1949358 w 4166715"/>
                <a:gd name="connsiteY833" fmla="*/ 1379756 h 3792573"/>
                <a:gd name="connsiteX834" fmla="*/ 1879802 w 4166715"/>
                <a:gd name="connsiteY834" fmla="*/ 1928023 h 3792573"/>
                <a:gd name="connsiteX835" fmla="*/ 1639456 w 4166715"/>
                <a:gd name="connsiteY835" fmla="*/ 1528457 h 3792573"/>
                <a:gd name="connsiteX836" fmla="*/ 1631444 w 4166715"/>
                <a:gd name="connsiteY836" fmla="*/ 1516096 h 3792573"/>
                <a:gd name="connsiteX837" fmla="*/ 1395103 w 4166715"/>
                <a:gd name="connsiteY837" fmla="*/ 1181609 h 3792573"/>
                <a:gd name="connsiteX838" fmla="*/ 1939161 w 4166715"/>
                <a:gd name="connsiteY838" fmla="*/ 1368849 h 3792573"/>
                <a:gd name="connsiteX839" fmla="*/ 1631444 w 4166715"/>
                <a:gd name="connsiteY839" fmla="*/ 1516096 h 3792573"/>
                <a:gd name="connsiteX840" fmla="*/ 1385635 w 4166715"/>
                <a:gd name="connsiteY840" fmla="*/ 1163067 h 3792573"/>
                <a:gd name="connsiteX841" fmla="*/ 1477040 w 4166715"/>
                <a:gd name="connsiteY841" fmla="*/ 925291 h 3792573"/>
                <a:gd name="connsiteX842" fmla="*/ 1928600 w 4166715"/>
                <a:gd name="connsiteY842" fmla="*/ 1349580 h 3792573"/>
                <a:gd name="connsiteX843" fmla="*/ 1385635 w 4166715"/>
                <a:gd name="connsiteY843" fmla="*/ 1163067 h 3792573"/>
                <a:gd name="connsiteX844" fmla="*/ 1616513 w 4166715"/>
                <a:gd name="connsiteY844" fmla="*/ 1520459 h 3792573"/>
                <a:gd name="connsiteX845" fmla="*/ 1280392 w 4166715"/>
                <a:gd name="connsiteY845" fmla="*/ 1586265 h 3792573"/>
                <a:gd name="connsiteX846" fmla="*/ 1157306 w 4166715"/>
                <a:gd name="connsiteY846" fmla="*/ 1586265 h 3792573"/>
                <a:gd name="connsiteX847" fmla="*/ 1153300 w 4166715"/>
                <a:gd name="connsiteY847" fmla="*/ 1587356 h 3792573"/>
                <a:gd name="connsiteX848" fmla="*/ 1103774 w 4166715"/>
                <a:gd name="connsiteY848" fmla="*/ 1621168 h 3792573"/>
                <a:gd name="connsiteX849" fmla="*/ 1376531 w 4166715"/>
                <a:gd name="connsiteY849" fmla="*/ 1180519 h 3792573"/>
                <a:gd name="connsiteX850" fmla="*/ 1616513 w 4166715"/>
                <a:gd name="connsiteY850" fmla="*/ 1520459 h 3792573"/>
                <a:gd name="connsiteX851" fmla="*/ 1068814 w 4166715"/>
                <a:gd name="connsiteY851" fmla="*/ 1642983 h 3792573"/>
                <a:gd name="connsiteX852" fmla="*/ 902393 w 4166715"/>
                <a:gd name="connsiteY852" fmla="*/ 1707698 h 3792573"/>
                <a:gd name="connsiteX853" fmla="*/ 962844 w 4166715"/>
                <a:gd name="connsiteY853" fmla="*/ 1459742 h 3792573"/>
                <a:gd name="connsiteX854" fmla="*/ 1068814 w 4166715"/>
                <a:gd name="connsiteY854" fmla="*/ 1642983 h 3792573"/>
                <a:gd name="connsiteX855" fmla="*/ 888554 w 4166715"/>
                <a:gd name="connsiteY855" fmla="*/ 1704790 h 3792573"/>
                <a:gd name="connsiteX856" fmla="*/ 781127 w 4166715"/>
                <a:gd name="connsiteY856" fmla="*/ 1587356 h 3792573"/>
                <a:gd name="connsiteX857" fmla="*/ 945728 w 4166715"/>
                <a:gd name="connsiteY857" fmla="*/ 1469922 h 3792573"/>
                <a:gd name="connsiteX858" fmla="*/ 888554 w 4166715"/>
                <a:gd name="connsiteY858" fmla="*/ 1704790 h 3792573"/>
                <a:gd name="connsiteX859" fmla="*/ 1068086 w 4166715"/>
                <a:gd name="connsiteY859" fmla="*/ 1659343 h 3792573"/>
                <a:gd name="connsiteX860" fmla="*/ 1050970 w 4166715"/>
                <a:gd name="connsiteY860" fmla="*/ 1712425 h 3792573"/>
                <a:gd name="connsiteX861" fmla="*/ 931161 w 4166715"/>
                <a:gd name="connsiteY861" fmla="*/ 1712425 h 3792573"/>
                <a:gd name="connsiteX862" fmla="*/ 1068086 w 4166715"/>
                <a:gd name="connsiteY862" fmla="*/ 1659343 h 3792573"/>
                <a:gd name="connsiteX863" fmla="*/ 1061531 w 4166715"/>
                <a:gd name="connsiteY863" fmla="*/ 1726968 h 3792573"/>
                <a:gd name="connsiteX864" fmla="*/ 1142739 w 4166715"/>
                <a:gd name="connsiteY864" fmla="*/ 1726968 h 3792573"/>
                <a:gd name="connsiteX865" fmla="*/ 1042595 w 4166715"/>
                <a:gd name="connsiteY865" fmla="*/ 1858217 h 3792573"/>
                <a:gd name="connsiteX866" fmla="*/ 1050242 w 4166715"/>
                <a:gd name="connsiteY866" fmla="*/ 1762598 h 3792573"/>
                <a:gd name="connsiteX867" fmla="*/ 1061531 w 4166715"/>
                <a:gd name="connsiteY867" fmla="*/ 1726968 h 3792573"/>
                <a:gd name="connsiteX868" fmla="*/ 1602675 w 4166715"/>
                <a:gd name="connsiteY868" fmla="*/ 1554635 h 3792573"/>
                <a:gd name="connsiteX869" fmla="*/ 1423508 w 4166715"/>
                <a:gd name="connsiteY869" fmla="*/ 1849491 h 3792573"/>
                <a:gd name="connsiteX870" fmla="*/ 1372889 w 4166715"/>
                <a:gd name="connsiteY870" fmla="*/ 1729513 h 3792573"/>
                <a:gd name="connsiteX871" fmla="*/ 1602675 w 4166715"/>
                <a:gd name="connsiteY871" fmla="*/ 1554635 h 3792573"/>
                <a:gd name="connsiteX872" fmla="*/ 2428230 w 4166715"/>
                <a:gd name="connsiteY872" fmla="*/ 1471740 h 3792573"/>
                <a:gd name="connsiteX873" fmla="*/ 2373606 w 4166715"/>
                <a:gd name="connsiteY873" fmla="*/ 1825496 h 3792573"/>
                <a:gd name="connsiteX874" fmla="*/ 1910392 w 4166715"/>
                <a:gd name="connsiteY874" fmla="*/ 1936749 h 3792573"/>
                <a:gd name="connsiteX875" fmla="*/ 2428230 w 4166715"/>
                <a:gd name="connsiteY875" fmla="*/ 1471740 h 3792573"/>
                <a:gd name="connsiteX876" fmla="*/ 2366322 w 4166715"/>
                <a:gd name="connsiteY876" fmla="*/ 1842220 h 3792573"/>
                <a:gd name="connsiteX877" fmla="*/ 2190432 w 4166715"/>
                <a:gd name="connsiteY877" fmla="*/ 2181796 h 3792573"/>
                <a:gd name="connsiteX878" fmla="*/ 1900560 w 4166715"/>
                <a:gd name="connsiteY878" fmla="*/ 1953837 h 3792573"/>
                <a:gd name="connsiteX879" fmla="*/ 2366322 w 4166715"/>
                <a:gd name="connsiteY879" fmla="*/ 1842220 h 3792573"/>
                <a:gd name="connsiteX880" fmla="*/ 2539664 w 4166715"/>
                <a:gd name="connsiteY880" fmla="*/ 1909844 h 3792573"/>
                <a:gd name="connsiteX881" fmla="*/ 2651461 w 4166715"/>
                <a:gd name="connsiteY881" fmla="*/ 2226152 h 3792573"/>
                <a:gd name="connsiteX882" fmla="*/ 2210825 w 4166715"/>
                <a:gd name="connsiteY882" fmla="*/ 2187250 h 3792573"/>
                <a:gd name="connsiteX883" fmla="*/ 2539664 w 4166715"/>
                <a:gd name="connsiteY883" fmla="*/ 1909844 h 3792573"/>
                <a:gd name="connsiteX884" fmla="*/ 2798947 w 4166715"/>
                <a:gd name="connsiteY884" fmla="*/ 1962562 h 3792573"/>
                <a:gd name="connsiteX885" fmla="*/ 3168207 w 4166715"/>
                <a:gd name="connsiteY885" fmla="*/ 1665888 h 3792573"/>
                <a:gd name="connsiteX886" fmla="*/ 3086998 w 4166715"/>
                <a:gd name="connsiteY886" fmla="*/ 2007645 h 3792573"/>
                <a:gd name="connsiteX887" fmla="*/ 2798947 w 4166715"/>
                <a:gd name="connsiteY887" fmla="*/ 1962562 h 3792573"/>
                <a:gd name="connsiteX888" fmla="*/ 2577536 w 4166715"/>
                <a:gd name="connsiteY888" fmla="*/ 1876032 h 3792573"/>
                <a:gd name="connsiteX889" fmla="*/ 2813513 w 4166715"/>
                <a:gd name="connsiteY889" fmla="*/ 1661161 h 3792573"/>
                <a:gd name="connsiteX890" fmla="*/ 3139802 w 4166715"/>
                <a:gd name="connsiteY890" fmla="*/ 1654617 h 3792573"/>
                <a:gd name="connsiteX891" fmla="*/ 2577536 w 4166715"/>
                <a:gd name="connsiteY891" fmla="*/ 1876032 h 3792573"/>
                <a:gd name="connsiteX892" fmla="*/ 2816790 w 4166715"/>
                <a:gd name="connsiteY892" fmla="*/ 1646618 h 3792573"/>
                <a:gd name="connsiteX893" fmla="*/ 2772363 w 4166715"/>
                <a:gd name="connsiteY893" fmla="*/ 1406297 h 3792573"/>
                <a:gd name="connsiteX894" fmla="*/ 3155097 w 4166715"/>
                <a:gd name="connsiteY894" fmla="*/ 1640074 h 3792573"/>
                <a:gd name="connsiteX895" fmla="*/ 2816790 w 4166715"/>
                <a:gd name="connsiteY895" fmla="*/ 1646618 h 3792573"/>
                <a:gd name="connsiteX896" fmla="*/ 2767628 w 4166715"/>
                <a:gd name="connsiteY896" fmla="*/ 1381938 h 3792573"/>
                <a:gd name="connsiteX897" fmla="*/ 2716646 w 4166715"/>
                <a:gd name="connsiteY897" fmla="*/ 1105986 h 3792573"/>
                <a:gd name="connsiteX898" fmla="*/ 3057137 w 4166715"/>
                <a:gd name="connsiteY898" fmla="*/ 1288500 h 3792573"/>
                <a:gd name="connsiteX899" fmla="*/ 2767628 w 4166715"/>
                <a:gd name="connsiteY899" fmla="*/ 1381938 h 3792573"/>
                <a:gd name="connsiteX900" fmla="*/ 3033103 w 4166715"/>
                <a:gd name="connsiteY900" fmla="*/ 972555 h 3792573"/>
                <a:gd name="connsiteX901" fmla="*/ 3313507 w 4166715"/>
                <a:gd name="connsiteY901" fmla="*/ 990371 h 3792573"/>
                <a:gd name="connsiteX902" fmla="*/ 3083721 w 4166715"/>
                <a:gd name="connsiteY902" fmla="*/ 1268140 h 3792573"/>
                <a:gd name="connsiteX903" fmla="*/ 3033103 w 4166715"/>
                <a:gd name="connsiteY903" fmla="*/ 972555 h 3792573"/>
                <a:gd name="connsiteX904" fmla="*/ 3036744 w 4166715"/>
                <a:gd name="connsiteY904" fmla="*/ 958376 h 3792573"/>
                <a:gd name="connsiteX905" fmla="*/ 3227201 w 4166715"/>
                <a:gd name="connsiteY905" fmla="*/ 634070 h 3792573"/>
                <a:gd name="connsiteX906" fmla="*/ 3318606 w 4166715"/>
                <a:gd name="connsiteY906" fmla="*/ 976555 h 3792573"/>
                <a:gd name="connsiteX907" fmla="*/ 3036744 w 4166715"/>
                <a:gd name="connsiteY907" fmla="*/ 958376 h 3792573"/>
                <a:gd name="connsiteX908" fmla="*/ 3261068 w 4166715"/>
                <a:gd name="connsiteY908" fmla="*/ 372661 h 3792573"/>
                <a:gd name="connsiteX909" fmla="*/ 3427854 w 4166715"/>
                <a:gd name="connsiteY909" fmla="*/ 115980 h 3792573"/>
                <a:gd name="connsiteX910" fmla="*/ 3570970 w 4166715"/>
                <a:gd name="connsiteY910" fmla="*/ 553357 h 3792573"/>
                <a:gd name="connsiteX911" fmla="*/ 3261068 w 4166715"/>
                <a:gd name="connsiteY911" fmla="*/ 372661 h 3792573"/>
                <a:gd name="connsiteX912" fmla="*/ 3561501 w 4166715"/>
                <a:gd name="connsiteY912" fmla="*/ 564628 h 3792573"/>
                <a:gd name="connsiteX913" fmla="*/ 3237761 w 4166715"/>
                <a:gd name="connsiteY913" fmla="*/ 606802 h 3792573"/>
                <a:gd name="connsiteX914" fmla="*/ 3256698 w 4166715"/>
                <a:gd name="connsiteY914" fmla="*/ 386841 h 3792573"/>
                <a:gd name="connsiteX915" fmla="*/ 3561501 w 4166715"/>
                <a:gd name="connsiteY915" fmla="*/ 564628 h 3792573"/>
                <a:gd name="connsiteX916" fmla="*/ 3251236 w 4166715"/>
                <a:gd name="connsiteY916" fmla="*/ 360664 h 3792573"/>
                <a:gd name="connsiteX917" fmla="*/ 3148906 w 4166715"/>
                <a:gd name="connsiteY917" fmla="*/ 169788 h 3792573"/>
                <a:gd name="connsiteX918" fmla="*/ 3414744 w 4166715"/>
                <a:gd name="connsiteY918" fmla="*/ 109435 h 3792573"/>
                <a:gd name="connsiteX919" fmla="*/ 3251236 w 4166715"/>
                <a:gd name="connsiteY919" fmla="*/ 360664 h 3792573"/>
                <a:gd name="connsiteX920" fmla="*/ 3238854 w 4166715"/>
                <a:gd name="connsiteY920" fmla="*/ 368299 h 3792573"/>
                <a:gd name="connsiteX921" fmla="*/ 2896906 w 4166715"/>
                <a:gd name="connsiteY921" fmla="*/ 390476 h 3792573"/>
                <a:gd name="connsiteX922" fmla="*/ 3136160 w 4166715"/>
                <a:gd name="connsiteY922" fmla="*/ 176332 h 3792573"/>
                <a:gd name="connsiteX923" fmla="*/ 3238854 w 4166715"/>
                <a:gd name="connsiteY923" fmla="*/ 368299 h 3792573"/>
                <a:gd name="connsiteX924" fmla="*/ 3242495 w 4166715"/>
                <a:gd name="connsiteY924" fmla="*/ 382841 h 3792573"/>
                <a:gd name="connsiteX925" fmla="*/ 3223559 w 4166715"/>
                <a:gd name="connsiteY925" fmla="*/ 602803 h 3792573"/>
                <a:gd name="connsiteX926" fmla="*/ 2899455 w 4166715"/>
                <a:gd name="connsiteY926" fmla="*/ 405019 h 3792573"/>
                <a:gd name="connsiteX927" fmla="*/ 3242495 w 4166715"/>
                <a:gd name="connsiteY927" fmla="*/ 382841 h 3792573"/>
                <a:gd name="connsiteX928" fmla="*/ 2308057 w 4166715"/>
                <a:gd name="connsiteY928" fmla="*/ 860212 h 3792573"/>
                <a:gd name="connsiteX929" fmla="*/ 1971935 w 4166715"/>
                <a:gd name="connsiteY929" fmla="*/ 379569 h 3792573"/>
                <a:gd name="connsiteX930" fmla="*/ 2324080 w 4166715"/>
                <a:gd name="connsiteY930" fmla="*/ 364299 h 3792573"/>
                <a:gd name="connsiteX931" fmla="*/ 2308057 w 4166715"/>
                <a:gd name="connsiteY931" fmla="*/ 860212 h 3792573"/>
                <a:gd name="connsiteX932" fmla="*/ 2293854 w 4166715"/>
                <a:gd name="connsiteY932" fmla="*/ 865302 h 3792573"/>
                <a:gd name="connsiteX933" fmla="*/ 1885629 w 4166715"/>
                <a:gd name="connsiteY933" fmla="*/ 688606 h 3792573"/>
                <a:gd name="connsiteX934" fmla="*/ 1961375 w 4166715"/>
                <a:gd name="connsiteY934" fmla="*/ 390113 h 3792573"/>
                <a:gd name="connsiteX935" fmla="*/ 2293854 w 4166715"/>
                <a:gd name="connsiteY935" fmla="*/ 865302 h 3792573"/>
                <a:gd name="connsiteX936" fmla="*/ 1962103 w 4166715"/>
                <a:gd name="connsiteY936" fmla="*/ 1350307 h 3792573"/>
                <a:gd name="connsiteX937" fmla="*/ 1842658 w 4166715"/>
                <a:gd name="connsiteY937" fmla="*/ 775499 h 3792573"/>
                <a:gd name="connsiteX938" fmla="*/ 2302230 w 4166715"/>
                <a:gd name="connsiteY938" fmla="*/ 886752 h 3792573"/>
                <a:gd name="connsiteX939" fmla="*/ 1962103 w 4166715"/>
                <a:gd name="connsiteY939" fmla="*/ 1350307 h 3792573"/>
                <a:gd name="connsiteX940" fmla="*/ 1930057 w 4166715"/>
                <a:gd name="connsiteY940" fmla="*/ 1267413 h 3792573"/>
                <a:gd name="connsiteX941" fmla="*/ 1763271 w 4166715"/>
                <a:gd name="connsiteY941" fmla="*/ 802404 h 3792573"/>
                <a:gd name="connsiteX942" fmla="*/ 1828091 w 4166715"/>
                <a:gd name="connsiteY942" fmla="*/ 775863 h 3792573"/>
                <a:gd name="connsiteX943" fmla="*/ 1930057 w 4166715"/>
                <a:gd name="connsiteY943" fmla="*/ 1267413 h 3792573"/>
                <a:gd name="connsiteX944" fmla="*/ 1940981 w 4166715"/>
                <a:gd name="connsiteY944" fmla="*/ 1341581 h 3792573"/>
                <a:gd name="connsiteX945" fmla="*/ 1487236 w 4166715"/>
                <a:gd name="connsiteY945" fmla="*/ 915111 h 3792573"/>
                <a:gd name="connsiteX946" fmla="*/ 1749433 w 4166715"/>
                <a:gd name="connsiteY946" fmla="*/ 807857 h 3792573"/>
                <a:gd name="connsiteX947" fmla="*/ 1940981 w 4166715"/>
                <a:gd name="connsiteY947" fmla="*/ 1341581 h 3792573"/>
                <a:gd name="connsiteX948" fmla="*/ 1524745 w 4166715"/>
                <a:gd name="connsiteY948" fmla="*/ 884207 h 3792573"/>
                <a:gd name="connsiteX949" fmla="*/ 1729404 w 4166715"/>
                <a:gd name="connsiteY949" fmla="*/ 732234 h 3792573"/>
                <a:gd name="connsiteX950" fmla="*/ 1745427 w 4166715"/>
                <a:gd name="connsiteY950" fmla="*/ 794042 h 3792573"/>
                <a:gd name="connsiteX951" fmla="*/ 1524745 w 4166715"/>
                <a:gd name="connsiteY951" fmla="*/ 884207 h 3792573"/>
                <a:gd name="connsiteX952" fmla="*/ 1473762 w 4166715"/>
                <a:gd name="connsiteY952" fmla="*/ 903840 h 3792573"/>
                <a:gd name="connsiteX953" fmla="*/ 1255265 w 4166715"/>
                <a:gd name="connsiteY953" fmla="*/ 771137 h 3792573"/>
                <a:gd name="connsiteX954" fmla="*/ 1708282 w 4166715"/>
                <a:gd name="connsiteY954" fmla="*/ 729326 h 3792573"/>
                <a:gd name="connsiteX955" fmla="*/ 1473762 w 4166715"/>
                <a:gd name="connsiteY955" fmla="*/ 903840 h 3792573"/>
                <a:gd name="connsiteX956" fmla="*/ 1463930 w 4166715"/>
                <a:gd name="connsiteY956" fmla="*/ 918383 h 3792573"/>
                <a:gd name="connsiteX957" fmla="*/ 1374710 w 4166715"/>
                <a:gd name="connsiteY957" fmla="*/ 1150342 h 3792573"/>
                <a:gd name="connsiteX958" fmla="*/ 1226496 w 4166715"/>
                <a:gd name="connsiteY958" fmla="*/ 885298 h 3792573"/>
                <a:gd name="connsiteX959" fmla="*/ 1463930 w 4166715"/>
                <a:gd name="connsiteY959" fmla="*/ 918383 h 3792573"/>
                <a:gd name="connsiteX960" fmla="*/ 1079739 w 4166715"/>
                <a:gd name="connsiteY960" fmla="*/ 1632803 h 3792573"/>
                <a:gd name="connsiteX961" fmla="*/ 967213 w 4166715"/>
                <a:gd name="connsiteY961" fmla="*/ 1438291 h 3792573"/>
                <a:gd name="connsiteX962" fmla="*/ 934439 w 4166715"/>
                <a:gd name="connsiteY962" fmla="*/ 1245235 h 3792573"/>
                <a:gd name="connsiteX963" fmla="*/ 1361236 w 4166715"/>
                <a:gd name="connsiteY963" fmla="*/ 1177247 h 3792573"/>
                <a:gd name="connsiteX964" fmla="*/ 1079739 w 4166715"/>
                <a:gd name="connsiteY964" fmla="*/ 1632803 h 3792573"/>
                <a:gd name="connsiteX965" fmla="*/ 950826 w 4166715"/>
                <a:gd name="connsiteY965" fmla="*/ 1428111 h 3792573"/>
                <a:gd name="connsiteX966" fmla="*/ 757820 w 4166715"/>
                <a:gd name="connsiteY966" fmla="*/ 1338309 h 3792573"/>
                <a:gd name="connsiteX967" fmla="*/ 920965 w 4166715"/>
                <a:gd name="connsiteY967" fmla="*/ 1250325 h 3792573"/>
                <a:gd name="connsiteX968" fmla="*/ 950826 w 4166715"/>
                <a:gd name="connsiteY968" fmla="*/ 1428111 h 3792573"/>
                <a:gd name="connsiteX969" fmla="*/ 951919 w 4166715"/>
                <a:gd name="connsiteY969" fmla="*/ 1444472 h 3792573"/>
                <a:gd name="connsiteX970" fmla="*/ 951190 w 4166715"/>
                <a:gd name="connsiteY970" fmla="*/ 1448108 h 3792573"/>
                <a:gd name="connsiteX971" fmla="*/ 776028 w 4166715"/>
                <a:gd name="connsiteY971" fmla="*/ 1572813 h 3792573"/>
                <a:gd name="connsiteX972" fmla="*/ 750537 w 4166715"/>
                <a:gd name="connsiteY972" fmla="*/ 1350670 h 3792573"/>
                <a:gd name="connsiteX973" fmla="*/ 951919 w 4166715"/>
                <a:gd name="connsiteY973" fmla="*/ 1444472 h 3792573"/>
                <a:gd name="connsiteX974" fmla="*/ 769109 w 4166715"/>
                <a:gd name="connsiteY974" fmla="*/ 1595718 h 3792573"/>
                <a:gd name="connsiteX975" fmla="*/ 883456 w 4166715"/>
                <a:gd name="connsiteY975" fmla="*/ 1720423 h 3792573"/>
                <a:gd name="connsiteX976" fmla="*/ 859421 w 4166715"/>
                <a:gd name="connsiteY976" fmla="*/ 1759326 h 3792573"/>
                <a:gd name="connsiteX977" fmla="*/ 717034 w 4166715"/>
                <a:gd name="connsiteY977" fmla="*/ 1632803 h 3792573"/>
                <a:gd name="connsiteX978" fmla="*/ 769109 w 4166715"/>
                <a:gd name="connsiteY978" fmla="*/ 1595718 h 3792573"/>
                <a:gd name="connsiteX979" fmla="*/ 896566 w 4166715"/>
                <a:gd name="connsiteY979" fmla="*/ 1726968 h 3792573"/>
                <a:gd name="connsiteX980" fmla="*/ 1046601 w 4166715"/>
                <a:gd name="connsiteY980" fmla="*/ 1726968 h 3792573"/>
                <a:gd name="connsiteX981" fmla="*/ 1036404 w 4166715"/>
                <a:gd name="connsiteY981" fmla="*/ 1758598 h 3792573"/>
                <a:gd name="connsiteX982" fmla="*/ 1036040 w 4166715"/>
                <a:gd name="connsiteY982" fmla="*/ 1760053 h 3792573"/>
                <a:gd name="connsiteX983" fmla="*/ 1027300 w 4166715"/>
                <a:gd name="connsiteY983" fmla="*/ 1869124 h 3792573"/>
                <a:gd name="connsiteX984" fmla="*/ 871075 w 4166715"/>
                <a:gd name="connsiteY984" fmla="*/ 1768051 h 3792573"/>
                <a:gd name="connsiteX985" fmla="*/ 896566 w 4166715"/>
                <a:gd name="connsiteY985" fmla="*/ 1726968 h 3792573"/>
                <a:gd name="connsiteX986" fmla="*/ 1151115 w 4166715"/>
                <a:gd name="connsiteY986" fmla="*/ 1740056 h 3792573"/>
                <a:gd name="connsiteX987" fmla="*/ 1156942 w 4166715"/>
                <a:gd name="connsiteY987" fmla="*/ 1863671 h 3792573"/>
                <a:gd name="connsiteX988" fmla="*/ 1049150 w 4166715"/>
                <a:gd name="connsiteY988" fmla="*/ 1873487 h 3792573"/>
                <a:gd name="connsiteX989" fmla="*/ 1151115 w 4166715"/>
                <a:gd name="connsiteY989" fmla="*/ 1740056 h 3792573"/>
                <a:gd name="connsiteX990" fmla="*/ 1360872 w 4166715"/>
                <a:gd name="connsiteY990" fmla="*/ 1738238 h 3792573"/>
                <a:gd name="connsiteX991" fmla="*/ 1411491 w 4166715"/>
                <a:gd name="connsiteY991" fmla="*/ 1858217 h 3792573"/>
                <a:gd name="connsiteX992" fmla="*/ 1187895 w 4166715"/>
                <a:gd name="connsiteY992" fmla="*/ 1862580 h 3792573"/>
                <a:gd name="connsiteX993" fmla="*/ 1360872 w 4166715"/>
                <a:gd name="connsiteY993" fmla="*/ 1738238 h 3792573"/>
                <a:gd name="connsiteX994" fmla="*/ 1422415 w 4166715"/>
                <a:gd name="connsiteY994" fmla="*/ 1874578 h 3792573"/>
                <a:gd name="connsiteX995" fmla="*/ 1628167 w 4166715"/>
                <a:gd name="connsiteY995" fmla="*/ 2034550 h 3792573"/>
                <a:gd name="connsiteX996" fmla="*/ 1270196 w 4166715"/>
                <a:gd name="connsiteY996" fmla="*/ 1992012 h 3792573"/>
                <a:gd name="connsiteX997" fmla="*/ 1422415 w 4166715"/>
                <a:gd name="connsiteY997" fmla="*/ 1874578 h 3792573"/>
                <a:gd name="connsiteX998" fmla="*/ 1885629 w 4166715"/>
                <a:gd name="connsiteY998" fmla="*/ 1960381 h 3792573"/>
                <a:gd name="connsiteX999" fmla="*/ 2167855 w 4166715"/>
                <a:gd name="connsiteY999" fmla="*/ 2182160 h 3792573"/>
                <a:gd name="connsiteX1000" fmla="*/ 1752346 w 4166715"/>
                <a:gd name="connsiteY1000" fmla="*/ 2128715 h 3792573"/>
                <a:gd name="connsiteX1001" fmla="*/ 1885629 w 4166715"/>
                <a:gd name="connsiteY1001" fmla="*/ 1960381 h 3792573"/>
                <a:gd name="connsiteX1002" fmla="*/ 2995230 w 4166715"/>
                <a:gd name="connsiteY1002" fmla="*/ 2303593 h 3792573"/>
                <a:gd name="connsiteX1003" fmla="*/ 2845195 w 4166715"/>
                <a:gd name="connsiteY1003" fmla="*/ 2399940 h 3792573"/>
                <a:gd name="connsiteX1004" fmla="*/ 2684600 w 4166715"/>
                <a:gd name="connsiteY1004" fmla="*/ 2246149 h 3792573"/>
                <a:gd name="connsiteX1005" fmla="*/ 2995230 w 4166715"/>
                <a:gd name="connsiteY1005" fmla="*/ 2303593 h 3792573"/>
                <a:gd name="connsiteX1006" fmla="*/ 2940241 w 4166715"/>
                <a:gd name="connsiteY1006" fmla="*/ 2750423 h 3792573"/>
                <a:gd name="connsiteX1007" fmla="*/ 3041478 w 4166715"/>
                <a:gd name="connsiteY1007" fmla="*/ 2726791 h 3792573"/>
                <a:gd name="connsiteX1008" fmla="*/ 3039657 w 4166715"/>
                <a:gd name="connsiteY1008" fmla="*/ 2839862 h 3792573"/>
                <a:gd name="connsiteX1009" fmla="*/ 2940241 w 4166715"/>
                <a:gd name="connsiteY1009" fmla="*/ 2750423 h 3792573"/>
                <a:gd name="connsiteX1010" fmla="*/ 3035287 w 4166715"/>
                <a:gd name="connsiteY1010" fmla="*/ 2712975 h 3792573"/>
                <a:gd name="connsiteX1011" fmla="*/ 2934051 w 4166715"/>
                <a:gd name="connsiteY1011" fmla="*/ 2736607 h 3792573"/>
                <a:gd name="connsiteX1012" fmla="*/ 2944247 w 4166715"/>
                <a:gd name="connsiteY1012" fmla="*/ 2682072 h 3792573"/>
                <a:gd name="connsiteX1013" fmla="*/ 2942062 w 4166715"/>
                <a:gd name="connsiteY1013" fmla="*/ 2675527 h 3792573"/>
                <a:gd name="connsiteX1014" fmla="*/ 2885981 w 4166715"/>
                <a:gd name="connsiteY1014" fmla="*/ 2619537 h 3792573"/>
                <a:gd name="connsiteX1015" fmla="*/ 2930409 w 4166715"/>
                <a:gd name="connsiteY1015" fmla="*/ 2597360 h 3792573"/>
                <a:gd name="connsiteX1016" fmla="*/ 3035287 w 4166715"/>
                <a:gd name="connsiteY1016" fmla="*/ 2712975 h 3792573"/>
                <a:gd name="connsiteX1017" fmla="*/ 3053860 w 4166715"/>
                <a:gd name="connsiteY1017" fmla="*/ 2571909 h 3792573"/>
                <a:gd name="connsiteX1018" fmla="*/ 2954079 w 4166715"/>
                <a:gd name="connsiteY1018" fmla="*/ 2488288 h 3792573"/>
                <a:gd name="connsiteX1019" fmla="*/ 3139437 w 4166715"/>
                <a:gd name="connsiteY1019" fmla="*/ 2502104 h 3792573"/>
                <a:gd name="connsiteX1020" fmla="*/ 3053860 w 4166715"/>
                <a:gd name="connsiteY1020" fmla="*/ 2571909 h 3792573"/>
                <a:gd name="connsiteX1021" fmla="*/ 3093918 w 4166715"/>
                <a:gd name="connsiteY1021" fmla="*/ 2367582 h 3792573"/>
                <a:gd name="connsiteX1022" fmla="*/ 3146721 w 4166715"/>
                <a:gd name="connsiteY1022" fmla="*/ 2488288 h 3792573"/>
                <a:gd name="connsiteX1023" fmla="*/ 2943155 w 4166715"/>
                <a:gd name="connsiteY1023" fmla="*/ 2473018 h 3792573"/>
                <a:gd name="connsiteX1024" fmla="*/ 3017808 w 4166715"/>
                <a:gd name="connsiteY1024" fmla="*/ 2311228 h 3792573"/>
                <a:gd name="connsiteX1025" fmla="*/ 3093918 w 4166715"/>
                <a:gd name="connsiteY1025" fmla="*/ 2367582 h 3792573"/>
                <a:gd name="connsiteX1026" fmla="*/ 3026548 w 4166715"/>
                <a:gd name="connsiteY1026" fmla="*/ 2283960 h 3792573"/>
                <a:gd name="connsiteX1027" fmla="*/ 3096467 w 4166715"/>
                <a:gd name="connsiteY1027" fmla="*/ 2029460 h 3792573"/>
                <a:gd name="connsiteX1028" fmla="*/ 3233756 w 4166715"/>
                <a:gd name="connsiteY1028" fmla="*/ 2157801 h 3792573"/>
                <a:gd name="connsiteX1029" fmla="*/ 3026548 w 4166715"/>
                <a:gd name="connsiteY1029" fmla="*/ 2283960 h 3792573"/>
                <a:gd name="connsiteX1030" fmla="*/ 3344096 w 4166715"/>
                <a:gd name="connsiteY1030" fmla="*/ 1920388 h 3792573"/>
                <a:gd name="connsiteX1031" fmla="*/ 3110305 w 4166715"/>
                <a:gd name="connsiteY1031" fmla="*/ 2001828 h 3792573"/>
                <a:gd name="connsiteX1032" fmla="*/ 3234848 w 4166715"/>
                <a:gd name="connsiteY1032" fmla="*/ 1811316 h 3792573"/>
                <a:gd name="connsiteX1033" fmla="*/ 3344096 w 4166715"/>
                <a:gd name="connsiteY1033" fmla="*/ 1920388 h 3792573"/>
                <a:gd name="connsiteX1034" fmla="*/ 3279276 w 4166715"/>
                <a:gd name="connsiteY1034" fmla="*/ 1676431 h 3792573"/>
                <a:gd name="connsiteX1035" fmla="*/ 3227201 w 4166715"/>
                <a:gd name="connsiteY1035" fmla="*/ 1796410 h 3792573"/>
                <a:gd name="connsiteX1036" fmla="*/ 3109212 w 4166715"/>
                <a:gd name="connsiteY1036" fmla="*/ 1977105 h 3792573"/>
                <a:gd name="connsiteX1037" fmla="*/ 3185322 w 4166715"/>
                <a:gd name="connsiteY1037" fmla="*/ 1655708 h 3792573"/>
                <a:gd name="connsiteX1038" fmla="*/ 3279276 w 4166715"/>
                <a:gd name="connsiteY1038" fmla="*/ 1676431 h 3792573"/>
                <a:gd name="connsiteX1039" fmla="*/ 3178767 w 4166715"/>
                <a:gd name="connsiteY1039" fmla="*/ 1637529 h 3792573"/>
                <a:gd name="connsiteX1040" fmla="*/ 2779282 w 4166715"/>
                <a:gd name="connsiteY1040" fmla="*/ 1393572 h 3792573"/>
                <a:gd name="connsiteX1041" fmla="*/ 3072068 w 4166715"/>
                <a:gd name="connsiteY1041" fmla="*/ 1298680 h 3792573"/>
                <a:gd name="connsiteX1042" fmla="*/ 3234120 w 4166715"/>
                <a:gd name="connsiteY1042" fmla="*/ 1575358 h 3792573"/>
                <a:gd name="connsiteX1043" fmla="*/ 3178767 w 4166715"/>
                <a:gd name="connsiteY1043" fmla="*/ 1637529 h 3792573"/>
                <a:gd name="connsiteX1044" fmla="*/ 3456623 w 4166715"/>
                <a:gd name="connsiteY1044" fmla="*/ 1656435 h 3792573"/>
                <a:gd name="connsiteX1045" fmla="*/ 3432588 w 4166715"/>
                <a:gd name="connsiteY1045" fmla="*/ 1760780 h 3792573"/>
                <a:gd name="connsiteX1046" fmla="*/ 3364126 w 4166715"/>
                <a:gd name="connsiteY1046" fmla="*/ 1641165 h 3792573"/>
                <a:gd name="connsiteX1047" fmla="*/ 3361576 w 4166715"/>
                <a:gd name="connsiteY1047" fmla="*/ 1638620 h 3792573"/>
                <a:gd name="connsiteX1048" fmla="*/ 3257062 w 4166715"/>
                <a:gd name="connsiteY1048" fmla="*/ 1576449 h 3792573"/>
                <a:gd name="connsiteX1049" fmla="*/ 3402727 w 4166715"/>
                <a:gd name="connsiteY1049" fmla="*/ 1473194 h 3792573"/>
                <a:gd name="connsiteX1050" fmla="*/ 3392166 w 4166715"/>
                <a:gd name="connsiteY1050" fmla="*/ 1583720 h 3792573"/>
                <a:gd name="connsiteX1051" fmla="*/ 3393987 w 4166715"/>
                <a:gd name="connsiteY1051" fmla="*/ 1589537 h 3792573"/>
                <a:gd name="connsiteX1052" fmla="*/ 3456623 w 4166715"/>
                <a:gd name="connsiteY1052" fmla="*/ 1656435 h 3792573"/>
                <a:gd name="connsiteX1053" fmla="*/ 3484663 w 4166715"/>
                <a:gd name="connsiteY1053" fmla="*/ 1366668 h 3792573"/>
                <a:gd name="connsiteX1054" fmla="*/ 3427125 w 4166715"/>
                <a:gd name="connsiteY1054" fmla="*/ 1429202 h 3792573"/>
                <a:gd name="connsiteX1055" fmla="*/ 3510882 w 4166715"/>
                <a:gd name="connsiteY1055" fmla="*/ 1147070 h 3792573"/>
                <a:gd name="connsiteX1056" fmla="*/ 3515617 w 4166715"/>
                <a:gd name="connsiteY1056" fmla="*/ 1225965 h 3792573"/>
                <a:gd name="connsiteX1057" fmla="*/ 3484663 w 4166715"/>
                <a:gd name="connsiteY1057" fmla="*/ 1366668 h 3792573"/>
                <a:gd name="connsiteX1058" fmla="*/ 3499958 w 4166715"/>
                <a:gd name="connsiteY1058" fmla="*/ 1104169 h 3792573"/>
                <a:gd name="connsiteX1059" fmla="*/ 3099744 w 4166715"/>
                <a:gd name="connsiteY1059" fmla="*/ 1271775 h 3792573"/>
                <a:gd name="connsiteX1060" fmla="*/ 3329530 w 4166715"/>
                <a:gd name="connsiteY1060" fmla="*/ 993643 h 3792573"/>
                <a:gd name="connsiteX1061" fmla="*/ 3499958 w 4166715"/>
                <a:gd name="connsiteY1061" fmla="*/ 1104169 h 3792573"/>
                <a:gd name="connsiteX1062" fmla="*/ 3412559 w 4166715"/>
                <a:gd name="connsiteY1062" fmla="*/ 768955 h 3792573"/>
                <a:gd name="connsiteX1063" fmla="*/ 3409281 w 4166715"/>
                <a:gd name="connsiteY1063" fmla="*/ 772591 h 3792573"/>
                <a:gd name="connsiteX1064" fmla="*/ 3329894 w 4166715"/>
                <a:gd name="connsiteY1064" fmla="*/ 961648 h 3792573"/>
                <a:gd name="connsiteX1065" fmla="*/ 3239946 w 4166715"/>
                <a:gd name="connsiteY1065" fmla="*/ 623890 h 3792573"/>
                <a:gd name="connsiteX1066" fmla="*/ 3583351 w 4166715"/>
                <a:gd name="connsiteY1066" fmla="*/ 674790 h 3792573"/>
                <a:gd name="connsiteX1067" fmla="*/ 3412559 w 4166715"/>
                <a:gd name="connsiteY1067" fmla="*/ 768955 h 3792573"/>
                <a:gd name="connsiteX1068" fmla="*/ 3596096 w 4166715"/>
                <a:gd name="connsiteY1068" fmla="*/ 662428 h 3792573"/>
                <a:gd name="connsiteX1069" fmla="*/ 3282553 w 4166715"/>
                <a:gd name="connsiteY1069" fmla="*/ 615891 h 3792573"/>
                <a:gd name="connsiteX1070" fmla="*/ 3577888 w 4166715"/>
                <a:gd name="connsiteY1070" fmla="*/ 577353 h 3792573"/>
                <a:gd name="connsiteX1071" fmla="*/ 3596096 w 4166715"/>
                <a:gd name="connsiteY1071" fmla="*/ 662428 h 3792573"/>
                <a:gd name="connsiteX1072" fmla="*/ 3589178 w 4166715"/>
                <a:gd name="connsiteY1072" fmla="*/ 555538 h 3792573"/>
                <a:gd name="connsiteX1073" fmla="*/ 3536010 w 4166715"/>
                <a:gd name="connsiteY1073" fmla="*/ 174151 h 3792573"/>
                <a:gd name="connsiteX1074" fmla="*/ 3760333 w 4166715"/>
                <a:gd name="connsiteY1074" fmla="*/ 422471 h 3792573"/>
                <a:gd name="connsiteX1075" fmla="*/ 3589178 w 4166715"/>
                <a:gd name="connsiteY1075" fmla="*/ 555538 h 3792573"/>
                <a:gd name="connsiteX1076" fmla="*/ 3842998 w 4166715"/>
                <a:gd name="connsiteY1076" fmla="*/ 581715 h 3792573"/>
                <a:gd name="connsiteX1077" fmla="*/ 3841906 w 4166715"/>
                <a:gd name="connsiteY1077" fmla="*/ 584260 h 3792573"/>
                <a:gd name="connsiteX1078" fmla="*/ 3810224 w 4166715"/>
                <a:gd name="connsiteY1078" fmla="*/ 691151 h 3792573"/>
                <a:gd name="connsiteX1079" fmla="*/ 3810952 w 4166715"/>
                <a:gd name="connsiteY1079" fmla="*/ 696968 h 3792573"/>
                <a:gd name="connsiteX1080" fmla="*/ 3880143 w 4166715"/>
                <a:gd name="connsiteY1080" fmla="*/ 811129 h 3792573"/>
                <a:gd name="connsiteX1081" fmla="*/ 3844455 w 4166715"/>
                <a:gd name="connsiteY1081" fmla="*/ 1023092 h 3792573"/>
                <a:gd name="connsiteX1082" fmla="*/ 3725738 w 4166715"/>
                <a:gd name="connsiteY1082" fmla="*/ 875845 h 3792573"/>
                <a:gd name="connsiteX1083" fmla="*/ 3790559 w 4166715"/>
                <a:gd name="connsiteY1083" fmla="*/ 590441 h 3792573"/>
                <a:gd name="connsiteX1084" fmla="*/ 3790559 w 4166715"/>
                <a:gd name="connsiteY1084" fmla="*/ 588260 h 3792573"/>
                <a:gd name="connsiteX1085" fmla="*/ 3778906 w 4166715"/>
                <a:gd name="connsiteY1085" fmla="*/ 431197 h 3792573"/>
                <a:gd name="connsiteX1086" fmla="*/ 3955888 w 4166715"/>
                <a:gd name="connsiteY1086" fmla="*/ 437741 h 3792573"/>
                <a:gd name="connsiteX1087" fmla="*/ 3842998 w 4166715"/>
                <a:gd name="connsiteY1087" fmla="*/ 581715 h 3792573"/>
                <a:gd name="connsiteX1088" fmla="*/ 4001408 w 4166715"/>
                <a:gd name="connsiteY1088" fmla="*/ 333759 h 3792573"/>
                <a:gd name="connsiteX1089" fmla="*/ 3965356 w 4166715"/>
                <a:gd name="connsiteY1089" fmla="*/ 423562 h 3792573"/>
                <a:gd name="connsiteX1090" fmla="*/ 3788738 w 4166715"/>
                <a:gd name="connsiteY1090" fmla="*/ 417017 h 3792573"/>
                <a:gd name="connsiteX1091" fmla="*/ 3967541 w 4166715"/>
                <a:gd name="connsiteY1091" fmla="*/ 249410 h 3792573"/>
                <a:gd name="connsiteX1092" fmla="*/ 4001408 w 4166715"/>
                <a:gd name="connsiteY1092" fmla="*/ 333759 h 3792573"/>
                <a:gd name="connsiteX1093" fmla="*/ 4029085 w 4166715"/>
                <a:gd name="connsiteY1093" fmla="*/ 168697 h 3792573"/>
                <a:gd name="connsiteX1094" fmla="*/ 4023258 w 4166715"/>
                <a:gd name="connsiteY1094" fmla="*/ 170879 h 3792573"/>
                <a:gd name="connsiteX1095" fmla="*/ 3975553 w 4166715"/>
                <a:gd name="connsiteY1095" fmla="*/ 220688 h 3792573"/>
                <a:gd name="connsiteX1096" fmla="*/ 3951882 w 4166715"/>
                <a:gd name="connsiteY1096" fmla="*/ 42538 h 3792573"/>
                <a:gd name="connsiteX1097" fmla="*/ 4071692 w 4166715"/>
                <a:gd name="connsiteY1097" fmla="*/ 42538 h 3792573"/>
                <a:gd name="connsiteX1098" fmla="*/ 4108836 w 4166715"/>
                <a:gd name="connsiteY1098" fmla="*/ 175242 h 3792573"/>
                <a:gd name="connsiteX1099" fmla="*/ 4029085 w 4166715"/>
                <a:gd name="connsiteY1099" fmla="*/ 168697 h 3792573"/>
                <a:gd name="connsiteX1100" fmla="*/ 4120853 w 4166715"/>
                <a:gd name="connsiteY1100" fmla="*/ 163971 h 3792573"/>
                <a:gd name="connsiteX1101" fmla="*/ 4089536 w 4166715"/>
                <a:gd name="connsiteY1101" fmla="*/ 51627 h 3792573"/>
                <a:gd name="connsiteX1102" fmla="*/ 4157634 w 4166715"/>
                <a:gd name="connsiteY1102" fmla="*/ 95619 h 3792573"/>
                <a:gd name="connsiteX1103" fmla="*/ 4120853 w 4166715"/>
                <a:gd name="connsiteY1103" fmla="*/ 163971 h 3792573"/>
                <a:gd name="connsiteX1104" fmla="*/ 3112126 w 4166715"/>
                <a:gd name="connsiteY1104" fmla="*/ 178150 h 3792573"/>
                <a:gd name="connsiteX1105" fmla="*/ 2884524 w 4166715"/>
                <a:gd name="connsiteY1105" fmla="*/ 382114 h 3792573"/>
                <a:gd name="connsiteX1106" fmla="*/ 2892900 w 4166715"/>
                <a:gd name="connsiteY1106" fmla="*/ 227960 h 3792573"/>
                <a:gd name="connsiteX1107" fmla="*/ 3112126 w 4166715"/>
                <a:gd name="connsiteY1107" fmla="*/ 178150 h 3792573"/>
                <a:gd name="connsiteX1108" fmla="*/ 2204999 w 4166715"/>
                <a:gd name="connsiteY1108" fmla="*/ 209781 h 3792573"/>
                <a:gd name="connsiteX1109" fmla="*/ 2416577 w 4166715"/>
                <a:gd name="connsiteY1109" fmla="*/ 209781 h 3792573"/>
                <a:gd name="connsiteX1110" fmla="*/ 2434785 w 4166715"/>
                <a:gd name="connsiteY1110" fmla="*/ 253773 h 3792573"/>
                <a:gd name="connsiteX1111" fmla="*/ 2328814 w 4166715"/>
                <a:gd name="connsiteY1111" fmla="*/ 349393 h 3792573"/>
                <a:gd name="connsiteX1112" fmla="*/ 1983225 w 4166715"/>
                <a:gd name="connsiteY1112" fmla="*/ 364299 h 3792573"/>
                <a:gd name="connsiteX1113" fmla="*/ 2204999 w 4166715"/>
                <a:gd name="connsiteY1113" fmla="*/ 209781 h 3792573"/>
                <a:gd name="connsiteX1114" fmla="*/ 1793496 w 4166715"/>
                <a:gd name="connsiteY1114" fmla="*/ 530452 h 3792573"/>
                <a:gd name="connsiteX1115" fmla="*/ 1854311 w 4166715"/>
                <a:gd name="connsiteY1115" fmla="*/ 518090 h 3792573"/>
                <a:gd name="connsiteX1116" fmla="*/ 1859045 w 4166715"/>
                <a:gd name="connsiteY1116" fmla="*/ 514818 h 3792573"/>
                <a:gd name="connsiteX1117" fmla="*/ 1860138 w 4166715"/>
                <a:gd name="connsiteY1117" fmla="*/ 509365 h 3792573"/>
                <a:gd name="connsiteX1118" fmla="*/ 1848849 w 4166715"/>
                <a:gd name="connsiteY1118" fmla="*/ 458101 h 3792573"/>
                <a:gd name="connsiteX1119" fmla="*/ 1946444 w 4166715"/>
                <a:gd name="connsiteY1119" fmla="*/ 390113 h 3792573"/>
                <a:gd name="connsiteX1120" fmla="*/ 1874340 w 4166715"/>
                <a:gd name="connsiteY1120" fmla="*/ 673336 h 3792573"/>
                <a:gd name="connsiteX1121" fmla="*/ 1793496 w 4166715"/>
                <a:gd name="connsiteY1121" fmla="*/ 530452 h 3792573"/>
                <a:gd name="connsiteX1122" fmla="*/ 1879802 w 4166715"/>
                <a:gd name="connsiteY1122" fmla="*/ 702058 h 3792573"/>
                <a:gd name="connsiteX1123" fmla="*/ 2233404 w 4166715"/>
                <a:gd name="connsiteY1123" fmla="*/ 855122 h 3792573"/>
                <a:gd name="connsiteX1124" fmla="*/ 1844479 w 4166715"/>
                <a:gd name="connsiteY1124" fmla="*/ 760957 h 3792573"/>
                <a:gd name="connsiteX1125" fmla="*/ 1879802 w 4166715"/>
                <a:gd name="connsiteY1125" fmla="*/ 702058 h 3792573"/>
                <a:gd name="connsiteX1126" fmla="*/ 1656571 w 4166715"/>
                <a:gd name="connsiteY1126" fmla="*/ 596985 h 3792573"/>
                <a:gd name="connsiteX1127" fmla="*/ 1677329 w 4166715"/>
                <a:gd name="connsiteY1127" fmla="*/ 532633 h 3792573"/>
                <a:gd name="connsiteX1128" fmla="*/ 1822265 w 4166715"/>
                <a:gd name="connsiteY1128" fmla="*/ 762047 h 3792573"/>
                <a:gd name="connsiteX1129" fmla="*/ 1758537 w 4166715"/>
                <a:gd name="connsiteY1129" fmla="*/ 788224 h 3792573"/>
                <a:gd name="connsiteX1130" fmla="*/ 1740329 w 4166715"/>
                <a:gd name="connsiteY1130" fmla="*/ 717691 h 3792573"/>
                <a:gd name="connsiteX1131" fmla="*/ 1740329 w 4166715"/>
                <a:gd name="connsiteY1131" fmla="*/ 717328 h 3792573"/>
                <a:gd name="connsiteX1132" fmla="*/ 1739965 w 4166715"/>
                <a:gd name="connsiteY1132" fmla="*/ 716601 h 3792573"/>
                <a:gd name="connsiteX1133" fmla="*/ 1739600 w 4166715"/>
                <a:gd name="connsiteY1133" fmla="*/ 715510 h 3792573"/>
                <a:gd name="connsiteX1134" fmla="*/ 1739600 w 4166715"/>
                <a:gd name="connsiteY1134" fmla="*/ 715146 h 3792573"/>
                <a:gd name="connsiteX1135" fmla="*/ 1656571 w 4166715"/>
                <a:gd name="connsiteY1135" fmla="*/ 596985 h 3792573"/>
                <a:gd name="connsiteX1136" fmla="*/ 1207196 w 4166715"/>
                <a:gd name="connsiteY1136" fmla="*/ 880208 h 3792573"/>
                <a:gd name="connsiteX1137" fmla="*/ 1361236 w 4166715"/>
                <a:gd name="connsiteY1137" fmla="*/ 1155432 h 3792573"/>
                <a:gd name="connsiteX1138" fmla="*/ 1040046 w 4166715"/>
                <a:gd name="connsiteY1138" fmla="*/ 1060904 h 3792573"/>
                <a:gd name="connsiteX1139" fmla="*/ 988699 w 4166715"/>
                <a:gd name="connsiteY1139" fmla="*/ 742414 h 3792573"/>
                <a:gd name="connsiteX1140" fmla="*/ 1121618 w 4166715"/>
                <a:gd name="connsiteY1140" fmla="*/ 757321 h 3792573"/>
                <a:gd name="connsiteX1141" fmla="*/ 1207196 w 4166715"/>
                <a:gd name="connsiteY1141" fmla="*/ 880208 h 3792573"/>
                <a:gd name="connsiteX1142" fmla="*/ 1022202 w 4166715"/>
                <a:gd name="connsiteY1142" fmla="*/ 1043816 h 3792573"/>
                <a:gd name="connsiteX1143" fmla="*/ 900936 w 4166715"/>
                <a:gd name="connsiteY1143" fmla="*/ 911475 h 3792573"/>
                <a:gd name="connsiteX1144" fmla="*/ 976317 w 4166715"/>
                <a:gd name="connsiteY1144" fmla="*/ 758048 h 3792573"/>
                <a:gd name="connsiteX1145" fmla="*/ 1022202 w 4166715"/>
                <a:gd name="connsiteY1145" fmla="*/ 1043816 h 3792573"/>
                <a:gd name="connsiteX1146" fmla="*/ 890011 w 4166715"/>
                <a:gd name="connsiteY1146" fmla="*/ 900568 h 3792573"/>
                <a:gd name="connsiteX1147" fmla="*/ 779306 w 4166715"/>
                <a:gd name="connsiteY1147" fmla="*/ 798404 h 3792573"/>
                <a:gd name="connsiteX1148" fmla="*/ 966121 w 4166715"/>
                <a:gd name="connsiteY1148" fmla="*/ 745686 h 3792573"/>
                <a:gd name="connsiteX1149" fmla="*/ 890011 w 4166715"/>
                <a:gd name="connsiteY1149" fmla="*/ 900568 h 3792573"/>
                <a:gd name="connsiteX1150" fmla="*/ 908947 w 4166715"/>
                <a:gd name="connsiteY1150" fmla="*/ 991825 h 3792573"/>
                <a:gd name="connsiteX1151" fmla="*/ 902393 w 4166715"/>
                <a:gd name="connsiteY1151" fmla="*/ 934380 h 3792573"/>
                <a:gd name="connsiteX1152" fmla="*/ 999259 w 4166715"/>
                <a:gd name="connsiteY1152" fmla="*/ 1040180 h 3792573"/>
                <a:gd name="connsiteX1153" fmla="*/ 908947 w 4166715"/>
                <a:gd name="connsiteY1153" fmla="*/ 991825 h 3792573"/>
                <a:gd name="connsiteX1154" fmla="*/ 650029 w 4166715"/>
                <a:gd name="connsiteY1154" fmla="*/ 888570 h 3792573"/>
                <a:gd name="connsiteX1155" fmla="*/ 759641 w 4166715"/>
                <a:gd name="connsiteY1155" fmla="*/ 807857 h 3792573"/>
                <a:gd name="connsiteX1156" fmla="*/ 792416 w 4166715"/>
                <a:gd name="connsiteY1156" fmla="*/ 1018729 h 3792573"/>
                <a:gd name="connsiteX1157" fmla="*/ 702832 w 4166715"/>
                <a:gd name="connsiteY1157" fmla="*/ 952195 h 3792573"/>
                <a:gd name="connsiteX1158" fmla="*/ 650029 w 4166715"/>
                <a:gd name="connsiteY1158" fmla="*/ 888570 h 3792573"/>
                <a:gd name="connsiteX1159" fmla="*/ 541873 w 4166715"/>
                <a:gd name="connsiteY1159" fmla="*/ 1056541 h 3792573"/>
                <a:gd name="connsiteX1160" fmla="*/ 681346 w 4166715"/>
                <a:gd name="connsiteY1160" fmla="*/ 975464 h 3792573"/>
                <a:gd name="connsiteX1161" fmla="*/ 584115 w 4166715"/>
                <a:gd name="connsiteY1161" fmla="*/ 1180519 h 3792573"/>
                <a:gd name="connsiteX1162" fmla="*/ 528763 w 4166715"/>
                <a:gd name="connsiteY1162" fmla="*/ 1180519 h 3792573"/>
                <a:gd name="connsiteX1163" fmla="*/ 541873 w 4166715"/>
                <a:gd name="connsiteY1163" fmla="*/ 1056541 h 3792573"/>
                <a:gd name="connsiteX1164" fmla="*/ 833202 w 4166715"/>
                <a:gd name="connsiteY1164" fmla="*/ 1133618 h 3792573"/>
                <a:gd name="connsiteX1165" fmla="*/ 742161 w 4166715"/>
                <a:gd name="connsiteY1165" fmla="*/ 1261959 h 3792573"/>
                <a:gd name="connsiteX1166" fmla="*/ 696641 w 4166715"/>
                <a:gd name="connsiteY1166" fmla="*/ 1184518 h 3792573"/>
                <a:gd name="connsiteX1167" fmla="*/ 690450 w 4166715"/>
                <a:gd name="connsiteY1167" fmla="*/ 1180882 h 3792573"/>
                <a:gd name="connsiteX1168" fmla="*/ 600138 w 4166715"/>
                <a:gd name="connsiteY1168" fmla="*/ 1180882 h 3792573"/>
                <a:gd name="connsiteX1169" fmla="*/ 700647 w 4166715"/>
                <a:gd name="connsiteY1169" fmla="*/ 968556 h 3792573"/>
                <a:gd name="connsiteX1170" fmla="*/ 796421 w 4166715"/>
                <a:gd name="connsiteY1170" fmla="*/ 1039816 h 3792573"/>
                <a:gd name="connsiteX1171" fmla="*/ 833202 w 4166715"/>
                <a:gd name="connsiteY1171" fmla="*/ 1133618 h 3792573"/>
                <a:gd name="connsiteX1172" fmla="*/ 806982 w 4166715"/>
                <a:gd name="connsiteY1172" fmla="*/ 1016548 h 3792573"/>
                <a:gd name="connsiteX1173" fmla="*/ 775664 w 4166715"/>
                <a:gd name="connsiteY1173" fmla="*/ 814402 h 3792573"/>
                <a:gd name="connsiteX1174" fmla="*/ 882728 w 4166715"/>
                <a:gd name="connsiteY1174" fmla="*/ 913657 h 3792573"/>
                <a:gd name="connsiteX1175" fmla="*/ 806982 w 4166715"/>
                <a:gd name="connsiteY1175" fmla="*/ 1016548 h 3792573"/>
                <a:gd name="connsiteX1176" fmla="*/ 904942 w 4166715"/>
                <a:gd name="connsiteY1176" fmla="*/ 1006004 h 3792573"/>
                <a:gd name="connsiteX1177" fmla="*/ 1016011 w 4166715"/>
                <a:gd name="connsiteY1177" fmla="*/ 1065630 h 3792573"/>
                <a:gd name="connsiteX1178" fmla="*/ 921329 w 4166715"/>
                <a:gd name="connsiteY1178" fmla="*/ 1101987 h 3792573"/>
                <a:gd name="connsiteX1179" fmla="*/ 877265 w 4166715"/>
                <a:gd name="connsiteY1179" fmla="*/ 1055814 h 3792573"/>
                <a:gd name="connsiteX1180" fmla="*/ 904942 w 4166715"/>
                <a:gd name="connsiteY1180" fmla="*/ 1006004 h 3792573"/>
                <a:gd name="connsiteX1181" fmla="*/ 929341 w 4166715"/>
                <a:gd name="connsiteY1181" fmla="*/ 1114349 h 3792573"/>
                <a:gd name="connsiteX1182" fmla="*/ 1014554 w 4166715"/>
                <a:gd name="connsiteY1182" fmla="*/ 1081627 h 3792573"/>
                <a:gd name="connsiteX1183" fmla="*/ 958473 w 4166715"/>
                <a:gd name="connsiteY1183" fmla="*/ 1166703 h 3792573"/>
                <a:gd name="connsiteX1184" fmla="*/ 929341 w 4166715"/>
                <a:gd name="connsiteY1184" fmla="*/ 1114349 h 3792573"/>
                <a:gd name="connsiteX1185" fmla="*/ 964300 w 4166715"/>
                <a:gd name="connsiteY1185" fmla="*/ 1184518 h 3792573"/>
                <a:gd name="connsiteX1186" fmla="*/ 1036404 w 4166715"/>
                <a:gd name="connsiteY1186" fmla="*/ 1075083 h 3792573"/>
                <a:gd name="connsiteX1187" fmla="*/ 1343028 w 4166715"/>
                <a:gd name="connsiteY1187" fmla="*/ 1165249 h 3792573"/>
                <a:gd name="connsiteX1188" fmla="*/ 939901 w 4166715"/>
                <a:gd name="connsiteY1188" fmla="*/ 1229601 h 3792573"/>
                <a:gd name="connsiteX1189" fmla="*/ 964300 w 4166715"/>
                <a:gd name="connsiteY1189" fmla="*/ 1184518 h 3792573"/>
                <a:gd name="connsiteX1190" fmla="*/ 636554 w 4166715"/>
                <a:gd name="connsiteY1190" fmla="*/ 1317585 h 3792573"/>
                <a:gd name="connsiteX1191" fmla="*/ 734878 w 4166715"/>
                <a:gd name="connsiteY1191" fmla="*/ 1344490 h 3792573"/>
                <a:gd name="connsiteX1192" fmla="*/ 760734 w 4166715"/>
                <a:gd name="connsiteY1192" fmla="*/ 1568450 h 3792573"/>
                <a:gd name="connsiteX1193" fmla="*/ 560445 w 4166715"/>
                <a:gd name="connsiteY1193" fmla="*/ 1392118 h 3792573"/>
                <a:gd name="connsiteX1194" fmla="*/ 636554 w 4166715"/>
                <a:gd name="connsiteY1194" fmla="*/ 1317585 h 3792573"/>
                <a:gd name="connsiteX1195" fmla="*/ 431167 w 4166715"/>
                <a:gd name="connsiteY1195" fmla="*/ 1433929 h 3792573"/>
                <a:gd name="connsiteX1196" fmla="*/ 383826 w 4166715"/>
                <a:gd name="connsiteY1196" fmla="*/ 1368849 h 3792573"/>
                <a:gd name="connsiteX1197" fmla="*/ 429711 w 4166715"/>
                <a:gd name="connsiteY1197" fmla="*/ 1303406 h 3792573"/>
                <a:gd name="connsiteX1198" fmla="*/ 477052 w 4166715"/>
                <a:gd name="connsiteY1198" fmla="*/ 1385937 h 3792573"/>
                <a:gd name="connsiteX1199" fmla="*/ 431167 w 4166715"/>
                <a:gd name="connsiteY1199" fmla="*/ 1433929 h 3792573"/>
                <a:gd name="connsiteX1200" fmla="*/ 293514 w 4166715"/>
                <a:gd name="connsiteY1200" fmla="*/ 1443018 h 3792573"/>
                <a:gd name="connsiteX1201" fmla="*/ 239254 w 4166715"/>
                <a:gd name="connsiteY1201" fmla="*/ 1436474 h 3792573"/>
                <a:gd name="connsiteX1202" fmla="*/ 372901 w 4166715"/>
                <a:gd name="connsiteY1202" fmla="*/ 1377938 h 3792573"/>
                <a:gd name="connsiteX1203" fmla="*/ 416965 w 4166715"/>
                <a:gd name="connsiteY1203" fmla="*/ 1438655 h 3792573"/>
                <a:gd name="connsiteX1204" fmla="*/ 293514 w 4166715"/>
                <a:gd name="connsiteY1204" fmla="*/ 1443018 h 3792573"/>
                <a:gd name="connsiteX1205" fmla="*/ 350687 w 4166715"/>
                <a:gd name="connsiteY1205" fmla="*/ 1188154 h 3792573"/>
                <a:gd name="connsiteX1206" fmla="*/ 421699 w 4166715"/>
                <a:gd name="connsiteY1206" fmla="*/ 1289954 h 3792573"/>
                <a:gd name="connsiteX1207" fmla="*/ 375086 w 4166715"/>
                <a:gd name="connsiteY1207" fmla="*/ 1356488 h 3792573"/>
                <a:gd name="connsiteX1208" fmla="*/ 324104 w 4166715"/>
                <a:gd name="connsiteY1208" fmla="*/ 1286318 h 3792573"/>
                <a:gd name="connsiteX1209" fmla="*/ 350687 w 4166715"/>
                <a:gd name="connsiteY1209" fmla="*/ 1188154 h 3792573"/>
                <a:gd name="connsiteX1210" fmla="*/ 257098 w 4166715"/>
                <a:gd name="connsiteY1210" fmla="*/ 1325220 h 3792573"/>
                <a:gd name="connsiteX1211" fmla="*/ 313907 w 4166715"/>
                <a:gd name="connsiteY1211" fmla="*/ 1296862 h 3792573"/>
                <a:gd name="connsiteX1212" fmla="*/ 363797 w 4166715"/>
                <a:gd name="connsiteY1212" fmla="*/ 1365940 h 3792573"/>
                <a:gd name="connsiteX1213" fmla="*/ 214491 w 4166715"/>
                <a:gd name="connsiteY1213" fmla="*/ 1431384 h 3792573"/>
                <a:gd name="connsiteX1214" fmla="*/ 187179 w 4166715"/>
                <a:gd name="connsiteY1214" fmla="*/ 1388482 h 3792573"/>
                <a:gd name="connsiteX1215" fmla="*/ 257098 w 4166715"/>
                <a:gd name="connsiteY1215" fmla="*/ 1325220 h 3792573"/>
                <a:gd name="connsiteX1216" fmla="*/ 352873 w 4166715"/>
                <a:gd name="connsiteY1216" fmla="*/ 1498281 h 3792573"/>
                <a:gd name="connsiteX1217" fmla="*/ 310266 w 4166715"/>
                <a:gd name="connsiteY1217" fmla="*/ 1456834 h 3792573"/>
                <a:gd name="connsiteX1218" fmla="*/ 428982 w 4166715"/>
                <a:gd name="connsiteY1218" fmla="*/ 1452471 h 3792573"/>
                <a:gd name="connsiteX1219" fmla="*/ 466491 w 4166715"/>
                <a:gd name="connsiteY1219" fmla="*/ 1468831 h 3792573"/>
                <a:gd name="connsiteX1220" fmla="*/ 474138 w 4166715"/>
                <a:gd name="connsiteY1220" fmla="*/ 1467741 h 3792573"/>
                <a:gd name="connsiteX1221" fmla="*/ 542237 w 4166715"/>
                <a:gd name="connsiteY1221" fmla="*/ 1408115 h 3792573"/>
                <a:gd name="connsiteX1222" fmla="*/ 542237 w 4166715"/>
                <a:gd name="connsiteY1222" fmla="*/ 1610625 h 3792573"/>
                <a:gd name="connsiteX1223" fmla="*/ 437722 w 4166715"/>
                <a:gd name="connsiteY1223" fmla="*/ 1655344 h 3792573"/>
                <a:gd name="connsiteX1224" fmla="*/ 437722 w 4166715"/>
                <a:gd name="connsiteY1224" fmla="*/ 1576449 h 3792573"/>
                <a:gd name="connsiteX1225" fmla="*/ 435173 w 4166715"/>
                <a:gd name="connsiteY1225" fmla="*/ 1570995 h 3792573"/>
                <a:gd name="connsiteX1226" fmla="*/ 352873 w 4166715"/>
                <a:gd name="connsiteY1226" fmla="*/ 1498281 h 3792573"/>
                <a:gd name="connsiteX1227" fmla="*/ 386375 w 4166715"/>
                <a:gd name="connsiteY1227" fmla="*/ 1858581 h 3792573"/>
                <a:gd name="connsiteX1228" fmla="*/ 245809 w 4166715"/>
                <a:gd name="connsiteY1228" fmla="*/ 1691701 h 3792573"/>
                <a:gd name="connsiteX1229" fmla="*/ 431532 w 4166715"/>
                <a:gd name="connsiteY1229" fmla="*/ 1673523 h 3792573"/>
                <a:gd name="connsiteX1230" fmla="*/ 432624 w 4166715"/>
                <a:gd name="connsiteY1230" fmla="*/ 1673159 h 3792573"/>
                <a:gd name="connsiteX1231" fmla="*/ 433716 w 4166715"/>
                <a:gd name="connsiteY1231" fmla="*/ 1672795 h 3792573"/>
                <a:gd name="connsiteX1232" fmla="*/ 533133 w 4166715"/>
                <a:gd name="connsiteY1232" fmla="*/ 1630258 h 3792573"/>
                <a:gd name="connsiteX1233" fmla="*/ 458844 w 4166715"/>
                <a:gd name="connsiteY1233" fmla="*/ 1761507 h 3792573"/>
                <a:gd name="connsiteX1234" fmla="*/ 386375 w 4166715"/>
                <a:gd name="connsiteY1234" fmla="*/ 1858581 h 3792573"/>
                <a:gd name="connsiteX1235" fmla="*/ 768017 w 4166715"/>
                <a:gd name="connsiteY1235" fmla="*/ 1816770 h 3792573"/>
                <a:gd name="connsiteX1236" fmla="*/ 679890 w 4166715"/>
                <a:gd name="connsiteY1236" fmla="*/ 1688065 h 3792573"/>
                <a:gd name="connsiteX1237" fmla="*/ 706838 w 4166715"/>
                <a:gd name="connsiteY1237" fmla="*/ 1643710 h 3792573"/>
                <a:gd name="connsiteX1238" fmla="*/ 848496 w 4166715"/>
                <a:gd name="connsiteY1238" fmla="*/ 1769506 h 3792573"/>
                <a:gd name="connsiteX1239" fmla="*/ 768017 w 4166715"/>
                <a:gd name="connsiteY1239" fmla="*/ 1816770 h 3792573"/>
                <a:gd name="connsiteX1240" fmla="*/ 1186439 w 4166715"/>
                <a:gd name="connsiteY1240" fmla="*/ 1877123 h 3792573"/>
                <a:gd name="connsiteX1241" fmla="*/ 1400566 w 4166715"/>
                <a:gd name="connsiteY1241" fmla="*/ 1873124 h 3792573"/>
                <a:gd name="connsiteX1242" fmla="*/ 1251624 w 4166715"/>
                <a:gd name="connsiteY1242" fmla="*/ 1988376 h 3792573"/>
                <a:gd name="connsiteX1243" fmla="*/ 1245069 w 4166715"/>
                <a:gd name="connsiteY1243" fmla="*/ 1922933 h 3792573"/>
                <a:gd name="connsiteX1244" fmla="*/ 1242156 w 4166715"/>
                <a:gd name="connsiteY1244" fmla="*/ 1917843 h 3792573"/>
                <a:gd name="connsiteX1245" fmla="*/ 1186439 w 4166715"/>
                <a:gd name="connsiteY1245" fmla="*/ 1877123 h 3792573"/>
                <a:gd name="connsiteX1246" fmla="*/ 957745 w 4166715"/>
                <a:gd name="connsiteY1246" fmla="*/ 1958927 h 3792573"/>
                <a:gd name="connsiteX1247" fmla="*/ 1002537 w 4166715"/>
                <a:gd name="connsiteY1247" fmla="*/ 2012008 h 3792573"/>
                <a:gd name="connsiteX1248" fmla="*/ 1045144 w 4166715"/>
                <a:gd name="connsiteY1248" fmla="*/ 2128351 h 3792573"/>
                <a:gd name="connsiteX1249" fmla="*/ 888919 w 4166715"/>
                <a:gd name="connsiteY1249" fmla="*/ 2037822 h 3792573"/>
                <a:gd name="connsiteX1250" fmla="*/ 957745 w 4166715"/>
                <a:gd name="connsiteY1250" fmla="*/ 1958927 h 3792573"/>
                <a:gd name="connsiteX1251" fmla="*/ 677705 w 4166715"/>
                <a:gd name="connsiteY1251" fmla="*/ 1950201 h 3792573"/>
                <a:gd name="connsiteX1252" fmla="*/ 556439 w 4166715"/>
                <a:gd name="connsiteY1252" fmla="*/ 1877487 h 3792573"/>
                <a:gd name="connsiteX1253" fmla="*/ 662774 w 4166715"/>
                <a:gd name="connsiteY1253" fmla="*/ 1877487 h 3792573"/>
                <a:gd name="connsiteX1254" fmla="*/ 677705 w 4166715"/>
                <a:gd name="connsiteY1254" fmla="*/ 1950201 h 3792573"/>
                <a:gd name="connsiteX1255" fmla="*/ 105971 w 4166715"/>
                <a:gd name="connsiteY1255" fmla="*/ 2116717 h 3792573"/>
                <a:gd name="connsiteX1256" fmla="*/ 251271 w 4166715"/>
                <a:gd name="connsiteY1256" fmla="*/ 2161800 h 3792573"/>
                <a:gd name="connsiteX1257" fmla="*/ 21121 w 4166715"/>
                <a:gd name="connsiteY1257" fmla="*/ 2447568 h 3792573"/>
                <a:gd name="connsiteX1258" fmla="*/ 14566 w 4166715"/>
                <a:gd name="connsiteY1258" fmla="*/ 2294140 h 3792573"/>
                <a:gd name="connsiteX1259" fmla="*/ 105971 w 4166715"/>
                <a:gd name="connsiteY1259" fmla="*/ 2116717 h 3792573"/>
                <a:gd name="connsiteX1260" fmla="*/ 31318 w 4166715"/>
                <a:gd name="connsiteY1260" fmla="*/ 2479198 h 3792573"/>
                <a:gd name="connsiteX1261" fmla="*/ 273485 w 4166715"/>
                <a:gd name="connsiteY1261" fmla="*/ 2545005 h 3792573"/>
                <a:gd name="connsiteX1262" fmla="*/ 236341 w 4166715"/>
                <a:gd name="connsiteY1262" fmla="*/ 2712248 h 3792573"/>
                <a:gd name="connsiteX1263" fmla="*/ 127457 w 4166715"/>
                <a:gd name="connsiteY1263" fmla="*/ 2627172 h 3792573"/>
                <a:gd name="connsiteX1264" fmla="*/ 31318 w 4166715"/>
                <a:gd name="connsiteY1264" fmla="*/ 2479198 h 3792573"/>
                <a:gd name="connsiteX1265" fmla="*/ 474867 w 4166715"/>
                <a:gd name="connsiteY1265" fmla="*/ 2734426 h 3792573"/>
                <a:gd name="connsiteX1266" fmla="*/ 264381 w 4166715"/>
                <a:gd name="connsiteY1266" fmla="*/ 2719520 h 3792573"/>
                <a:gd name="connsiteX1267" fmla="*/ 624901 w 4166715"/>
                <a:gd name="connsiteY1267" fmla="*/ 2499195 h 3792573"/>
                <a:gd name="connsiteX1268" fmla="*/ 658040 w 4166715"/>
                <a:gd name="connsiteY1268" fmla="*/ 2734063 h 3792573"/>
                <a:gd name="connsiteX1269" fmla="*/ 474867 w 4166715"/>
                <a:gd name="connsiteY1269" fmla="*/ 2734426 h 3792573"/>
                <a:gd name="connsiteX1270" fmla="*/ 668965 w 4166715"/>
                <a:gd name="connsiteY1270" fmla="*/ 2753695 h 3792573"/>
                <a:gd name="connsiteX1271" fmla="*/ 766560 w 4166715"/>
                <a:gd name="connsiteY1271" fmla="*/ 2842044 h 3792573"/>
                <a:gd name="connsiteX1272" fmla="*/ 624537 w 4166715"/>
                <a:gd name="connsiteY1272" fmla="*/ 2856586 h 3792573"/>
                <a:gd name="connsiteX1273" fmla="*/ 668965 w 4166715"/>
                <a:gd name="connsiteY1273" fmla="*/ 2753695 h 3792573"/>
                <a:gd name="connsiteX1274" fmla="*/ 765468 w 4166715"/>
                <a:gd name="connsiteY1274" fmla="*/ 3178348 h 3792573"/>
                <a:gd name="connsiteX1275" fmla="*/ 814994 w 4166715"/>
                <a:gd name="connsiteY1275" fmla="*/ 3077638 h 3792573"/>
                <a:gd name="connsiteX1276" fmla="*/ 945364 w 4166715"/>
                <a:gd name="connsiteY1276" fmla="*/ 3310688 h 3792573"/>
                <a:gd name="connsiteX1277" fmla="*/ 745075 w 4166715"/>
                <a:gd name="connsiteY1277" fmla="*/ 3291418 h 3792573"/>
                <a:gd name="connsiteX1278" fmla="*/ 765468 w 4166715"/>
                <a:gd name="connsiteY1278" fmla="*/ 3178348 h 3792573"/>
                <a:gd name="connsiteX1279" fmla="*/ 786953 w 4166715"/>
                <a:gd name="connsiteY1279" fmla="*/ 3527377 h 3792573"/>
                <a:gd name="connsiteX1280" fmla="*/ 1001809 w 4166715"/>
                <a:gd name="connsiteY1280" fmla="*/ 3477204 h 3792573"/>
                <a:gd name="connsiteX1281" fmla="*/ 870346 w 4166715"/>
                <a:gd name="connsiteY1281" fmla="*/ 3618997 h 3792573"/>
                <a:gd name="connsiteX1282" fmla="*/ 786953 w 4166715"/>
                <a:gd name="connsiteY1282" fmla="*/ 3527377 h 3792573"/>
                <a:gd name="connsiteX1283" fmla="*/ 877994 w 4166715"/>
                <a:gd name="connsiteY1283" fmla="*/ 3641902 h 3792573"/>
                <a:gd name="connsiteX1284" fmla="*/ 1083381 w 4166715"/>
                <a:gd name="connsiteY1284" fmla="*/ 3743339 h 3792573"/>
                <a:gd name="connsiteX1285" fmla="*/ 880179 w 4166715"/>
                <a:gd name="connsiteY1285" fmla="*/ 3780423 h 3792573"/>
                <a:gd name="connsiteX1286" fmla="*/ 877994 w 4166715"/>
                <a:gd name="connsiteY1286" fmla="*/ 3641902 h 3792573"/>
                <a:gd name="connsiteX1287" fmla="*/ 1668589 w 4166715"/>
                <a:gd name="connsiteY1287" fmla="*/ 2534098 h 3792573"/>
                <a:gd name="connsiteX1288" fmla="*/ 1666040 w 4166715"/>
                <a:gd name="connsiteY1288" fmla="*/ 2537370 h 3792573"/>
                <a:gd name="connsiteX1289" fmla="*/ 1651109 w 4166715"/>
                <a:gd name="connsiteY1289" fmla="*/ 2571182 h 3792573"/>
                <a:gd name="connsiteX1290" fmla="*/ 1536034 w 4166715"/>
                <a:gd name="connsiteY1290" fmla="*/ 2571182 h 3792573"/>
                <a:gd name="connsiteX1291" fmla="*/ 1410398 w 4166715"/>
                <a:gd name="connsiteY1291" fmla="*/ 2430116 h 3792573"/>
                <a:gd name="connsiteX1292" fmla="*/ 1408577 w 4166715"/>
                <a:gd name="connsiteY1292" fmla="*/ 2336315 h 3792573"/>
                <a:gd name="connsiteX1293" fmla="*/ 1408213 w 4166715"/>
                <a:gd name="connsiteY1293" fmla="*/ 2334860 h 3792573"/>
                <a:gd name="connsiteX1294" fmla="*/ 1408213 w 4166715"/>
                <a:gd name="connsiteY1294" fmla="*/ 2334133 h 3792573"/>
                <a:gd name="connsiteX1295" fmla="*/ 1406756 w 4166715"/>
                <a:gd name="connsiteY1295" fmla="*/ 2331588 h 3792573"/>
                <a:gd name="connsiteX1296" fmla="*/ 1406756 w 4166715"/>
                <a:gd name="connsiteY1296" fmla="*/ 2331588 h 3792573"/>
                <a:gd name="connsiteX1297" fmla="*/ 1251260 w 4166715"/>
                <a:gd name="connsiteY1297" fmla="*/ 2154892 h 3792573"/>
                <a:gd name="connsiteX1298" fmla="*/ 1370340 w 4166715"/>
                <a:gd name="connsiteY1298" fmla="*/ 2239604 h 3792573"/>
                <a:gd name="connsiteX1299" fmla="*/ 1479225 w 4166715"/>
                <a:gd name="connsiteY1299" fmla="*/ 2387942 h 3792573"/>
                <a:gd name="connsiteX1300" fmla="*/ 1489421 w 4166715"/>
                <a:gd name="connsiteY1300" fmla="*/ 2389760 h 3792573"/>
                <a:gd name="connsiteX1301" fmla="*/ 1693716 w 4166715"/>
                <a:gd name="connsiteY1301" fmla="*/ 2247603 h 3792573"/>
                <a:gd name="connsiteX1302" fmla="*/ 1495976 w 4166715"/>
                <a:gd name="connsiteY1302" fmla="*/ 2494832 h 3792573"/>
                <a:gd name="connsiteX1303" fmla="*/ 1495976 w 4166715"/>
                <a:gd name="connsiteY1303" fmla="*/ 2503921 h 3792573"/>
                <a:gd name="connsiteX1304" fmla="*/ 1501803 w 4166715"/>
                <a:gd name="connsiteY1304" fmla="*/ 2506830 h 3792573"/>
                <a:gd name="connsiteX1305" fmla="*/ 1504716 w 4166715"/>
                <a:gd name="connsiteY1305" fmla="*/ 2506103 h 3792573"/>
                <a:gd name="connsiteX1306" fmla="*/ 1754895 w 4166715"/>
                <a:gd name="connsiteY1306" fmla="*/ 2398849 h 3792573"/>
                <a:gd name="connsiteX1307" fmla="*/ 1752710 w 4166715"/>
                <a:gd name="connsiteY1307" fmla="*/ 2478471 h 3792573"/>
                <a:gd name="connsiteX1308" fmla="*/ 1668589 w 4166715"/>
                <a:gd name="connsiteY1308" fmla="*/ 2534098 h 3792573"/>
                <a:gd name="connsiteX1309" fmla="*/ 1390005 w 4166715"/>
                <a:gd name="connsiteY1309" fmla="*/ 2240695 h 3792573"/>
                <a:gd name="connsiteX1310" fmla="*/ 1705733 w 4166715"/>
                <a:gd name="connsiteY1310" fmla="*/ 2221426 h 3792573"/>
                <a:gd name="connsiteX1311" fmla="*/ 1487236 w 4166715"/>
                <a:gd name="connsiteY1311" fmla="*/ 2373763 h 3792573"/>
                <a:gd name="connsiteX1312" fmla="*/ 1390005 w 4166715"/>
                <a:gd name="connsiteY1312" fmla="*/ 2240695 h 3792573"/>
                <a:gd name="connsiteX1313" fmla="*/ 1713745 w 4166715"/>
                <a:gd name="connsiteY1313" fmla="*/ 2206156 h 3792573"/>
                <a:gd name="connsiteX1314" fmla="*/ 1400566 w 4166715"/>
                <a:gd name="connsiteY1314" fmla="*/ 2225425 h 3792573"/>
                <a:gd name="connsiteX1315" fmla="*/ 1586288 w 4166715"/>
                <a:gd name="connsiteY1315" fmla="*/ 2088358 h 3792573"/>
                <a:gd name="connsiteX1316" fmla="*/ 1713745 w 4166715"/>
                <a:gd name="connsiteY1316" fmla="*/ 2206156 h 3792573"/>
                <a:gd name="connsiteX1317" fmla="*/ 1585560 w 4166715"/>
                <a:gd name="connsiteY1317" fmla="*/ 2071271 h 3792573"/>
                <a:gd name="connsiteX1318" fmla="*/ 1306976 w 4166715"/>
                <a:gd name="connsiteY1318" fmla="*/ 2011281 h 3792573"/>
                <a:gd name="connsiteX1319" fmla="*/ 1628531 w 4166715"/>
                <a:gd name="connsiteY1319" fmla="*/ 2049456 h 3792573"/>
                <a:gd name="connsiteX1320" fmla="*/ 1585560 w 4166715"/>
                <a:gd name="connsiteY1320" fmla="*/ 2071271 h 3792573"/>
                <a:gd name="connsiteX1321" fmla="*/ 2372514 w 4166715"/>
                <a:gd name="connsiteY1321" fmla="*/ 2616629 h 3792573"/>
                <a:gd name="connsiteX1322" fmla="*/ 2219930 w 4166715"/>
                <a:gd name="connsiteY1322" fmla="*/ 2459929 h 3792573"/>
                <a:gd name="connsiteX1323" fmla="*/ 2432964 w 4166715"/>
                <a:gd name="connsiteY1323" fmla="*/ 2424663 h 3792573"/>
                <a:gd name="connsiteX1324" fmla="*/ 2426409 w 4166715"/>
                <a:gd name="connsiteY1324" fmla="*/ 2554094 h 3792573"/>
                <a:gd name="connsiteX1325" fmla="*/ 2372514 w 4166715"/>
                <a:gd name="connsiteY1325" fmla="*/ 2616629 h 379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</a:cxnLst>
              <a:rect l="l" t="t" r="r" b="b"/>
              <a:pathLst>
                <a:path w="4166715" h="3792573">
                  <a:moveTo>
                    <a:pt x="2866681" y="2618810"/>
                  </a:moveTo>
                  <a:cubicBezTo>
                    <a:pt x="2866681" y="2619537"/>
                    <a:pt x="2867045" y="2620264"/>
                    <a:pt x="2867409" y="2620992"/>
                  </a:cubicBezTo>
                  <a:cubicBezTo>
                    <a:pt x="2867409" y="2620992"/>
                    <a:pt x="2867409" y="2620992"/>
                    <a:pt x="2867409" y="2620992"/>
                  </a:cubicBezTo>
                  <a:cubicBezTo>
                    <a:pt x="2867773" y="2621719"/>
                    <a:pt x="2868137" y="2622446"/>
                    <a:pt x="2868865" y="2622810"/>
                  </a:cubicBezTo>
                  <a:cubicBezTo>
                    <a:pt x="2868865" y="2622810"/>
                    <a:pt x="2868865" y="2622810"/>
                    <a:pt x="2868865" y="2622810"/>
                  </a:cubicBezTo>
                  <a:lnTo>
                    <a:pt x="2929317" y="2683162"/>
                  </a:lnTo>
                  <a:lnTo>
                    <a:pt x="2918027" y="2744970"/>
                  </a:lnTo>
                  <a:cubicBezTo>
                    <a:pt x="2918027" y="2744970"/>
                    <a:pt x="2918027" y="2744970"/>
                    <a:pt x="2918027" y="2744970"/>
                  </a:cubicBezTo>
                  <a:cubicBezTo>
                    <a:pt x="2918027" y="2744970"/>
                    <a:pt x="2918027" y="2744970"/>
                    <a:pt x="2918027" y="2745333"/>
                  </a:cubicBezTo>
                  <a:cubicBezTo>
                    <a:pt x="2918027" y="2746060"/>
                    <a:pt x="2918027" y="2746788"/>
                    <a:pt x="2918027" y="2747878"/>
                  </a:cubicBezTo>
                  <a:cubicBezTo>
                    <a:pt x="2918027" y="2747878"/>
                    <a:pt x="2918027" y="2748242"/>
                    <a:pt x="2918027" y="2748242"/>
                  </a:cubicBezTo>
                  <a:cubicBezTo>
                    <a:pt x="2918027" y="2748242"/>
                    <a:pt x="2918027" y="2748242"/>
                    <a:pt x="2918027" y="2748606"/>
                  </a:cubicBezTo>
                  <a:cubicBezTo>
                    <a:pt x="2918391" y="2749332"/>
                    <a:pt x="2918391" y="2750060"/>
                    <a:pt x="2918756" y="2750423"/>
                  </a:cubicBezTo>
                  <a:cubicBezTo>
                    <a:pt x="2918756" y="2750423"/>
                    <a:pt x="2918756" y="2750423"/>
                    <a:pt x="2918756" y="2750423"/>
                  </a:cubicBezTo>
                  <a:cubicBezTo>
                    <a:pt x="2919120" y="2750787"/>
                    <a:pt x="2919484" y="2751514"/>
                    <a:pt x="2919848" y="2751878"/>
                  </a:cubicBezTo>
                  <a:lnTo>
                    <a:pt x="3041478" y="2860949"/>
                  </a:lnTo>
                  <a:cubicBezTo>
                    <a:pt x="3043663" y="2862767"/>
                    <a:pt x="3046577" y="2863494"/>
                    <a:pt x="3049126" y="2862040"/>
                  </a:cubicBezTo>
                  <a:cubicBezTo>
                    <a:pt x="3051675" y="2860949"/>
                    <a:pt x="3053495" y="2858404"/>
                    <a:pt x="3053495" y="2855495"/>
                  </a:cubicBezTo>
                  <a:lnTo>
                    <a:pt x="3056045" y="2716975"/>
                  </a:lnTo>
                  <a:cubicBezTo>
                    <a:pt x="3056045" y="2716611"/>
                    <a:pt x="3056045" y="2716248"/>
                    <a:pt x="3056045" y="2715884"/>
                  </a:cubicBezTo>
                  <a:cubicBezTo>
                    <a:pt x="3056045" y="2715520"/>
                    <a:pt x="3056045" y="2715157"/>
                    <a:pt x="3056045" y="2715157"/>
                  </a:cubicBezTo>
                  <a:cubicBezTo>
                    <a:pt x="3056045" y="2715157"/>
                    <a:pt x="3056045" y="2714793"/>
                    <a:pt x="3055680" y="2714793"/>
                  </a:cubicBezTo>
                  <a:cubicBezTo>
                    <a:pt x="3055680" y="2714430"/>
                    <a:pt x="3055316" y="2713702"/>
                    <a:pt x="3054952" y="2713339"/>
                  </a:cubicBezTo>
                  <a:cubicBezTo>
                    <a:pt x="3054588" y="2712975"/>
                    <a:pt x="3054588" y="2712612"/>
                    <a:pt x="3054224" y="2712248"/>
                  </a:cubicBezTo>
                  <a:cubicBezTo>
                    <a:pt x="3054224" y="2712248"/>
                    <a:pt x="3054224" y="2711885"/>
                    <a:pt x="3053860" y="2711885"/>
                  </a:cubicBezTo>
                  <a:lnTo>
                    <a:pt x="2939149" y="2585361"/>
                  </a:lnTo>
                  <a:lnTo>
                    <a:pt x="2939149" y="2494469"/>
                  </a:lnTo>
                  <a:lnTo>
                    <a:pt x="3048762" y="2586452"/>
                  </a:lnTo>
                  <a:cubicBezTo>
                    <a:pt x="3051311" y="2588634"/>
                    <a:pt x="3055316" y="2588634"/>
                    <a:pt x="3058230" y="2586452"/>
                  </a:cubicBezTo>
                  <a:lnTo>
                    <a:pt x="3162744" y="2501376"/>
                  </a:lnTo>
                  <a:cubicBezTo>
                    <a:pt x="3162744" y="2501376"/>
                    <a:pt x="3162744" y="2501376"/>
                    <a:pt x="3162744" y="2501376"/>
                  </a:cubicBezTo>
                  <a:cubicBezTo>
                    <a:pt x="3163108" y="2501013"/>
                    <a:pt x="3163108" y="2501013"/>
                    <a:pt x="3163473" y="2500649"/>
                  </a:cubicBezTo>
                  <a:cubicBezTo>
                    <a:pt x="3163837" y="2500286"/>
                    <a:pt x="3164201" y="2499922"/>
                    <a:pt x="3164565" y="2499558"/>
                  </a:cubicBezTo>
                  <a:cubicBezTo>
                    <a:pt x="3164565" y="2499195"/>
                    <a:pt x="3164929" y="2498831"/>
                    <a:pt x="3164929" y="2498831"/>
                  </a:cubicBezTo>
                  <a:cubicBezTo>
                    <a:pt x="3165293" y="2498468"/>
                    <a:pt x="3165293" y="2497741"/>
                    <a:pt x="3165293" y="2497377"/>
                  </a:cubicBezTo>
                  <a:cubicBezTo>
                    <a:pt x="3165293" y="2497377"/>
                    <a:pt x="3165293" y="2497013"/>
                    <a:pt x="3165293" y="2497013"/>
                  </a:cubicBezTo>
                  <a:cubicBezTo>
                    <a:pt x="3165293" y="2497013"/>
                    <a:pt x="3165293" y="2496650"/>
                    <a:pt x="3165293" y="2496650"/>
                  </a:cubicBezTo>
                  <a:cubicBezTo>
                    <a:pt x="3165293" y="2495923"/>
                    <a:pt x="3165293" y="2495559"/>
                    <a:pt x="3164929" y="2494832"/>
                  </a:cubicBezTo>
                  <a:cubicBezTo>
                    <a:pt x="3164929" y="2494469"/>
                    <a:pt x="3164929" y="2494105"/>
                    <a:pt x="3164565" y="2494105"/>
                  </a:cubicBezTo>
                  <a:cubicBezTo>
                    <a:pt x="3164565" y="2494105"/>
                    <a:pt x="3164565" y="2493741"/>
                    <a:pt x="3164565" y="2493741"/>
                  </a:cubicBezTo>
                  <a:lnTo>
                    <a:pt x="3106299" y="2360310"/>
                  </a:lnTo>
                  <a:cubicBezTo>
                    <a:pt x="3105935" y="2359220"/>
                    <a:pt x="3104842" y="2358129"/>
                    <a:pt x="3104114" y="2357402"/>
                  </a:cubicBezTo>
                  <a:lnTo>
                    <a:pt x="3027640" y="2300685"/>
                  </a:lnTo>
                  <a:lnTo>
                    <a:pt x="3249415" y="2165436"/>
                  </a:lnTo>
                  <a:cubicBezTo>
                    <a:pt x="3249779" y="2165072"/>
                    <a:pt x="3250507" y="2164709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0872" y="2164345"/>
                    <a:pt x="3250872" y="2164345"/>
                    <a:pt x="3250872" y="2164345"/>
                  </a:cubicBezTo>
                  <a:cubicBezTo>
                    <a:pt x="3251236" y="2163981"/>
                    <a:pt x="3251964" y="2163254"/>
                    <a:pt x="3251964" y="2162527"/>
                  </a:cubicBezTo>
                  <a:lnTo>
                    <a:pt x="3364126" y="1926569"/>
                  </a:lnTo>
                  <a:lnTo>
                    <a:pt x="3364126" y="1926569"/>
                  </a:lnTo>
                  <a:lnTo>
                    <a:pt x="3364126" y="1926569"/>
                  </a:lnTo>
                  <a:cubicBezTo>
                    <a:pt x="3364490" y="1925842"/>
                    <a:pt x="3364854" y="1925114"/>
                    <a:pt x="3364854" y="1924024"/>
                  </a:cubicBezTo>
                  <a:cubicBezTo>
                    <a:pt x="3364854" y="1923660"/>
                    <a:pt x="3364854" y="1923660"/>
                    <a:pt x="3364854" y="1923297"/>
                  </a:cubicBezTo>
                  <a:cubicBezTo>
                    <a:pt x="3364854" y="1922569"/>
                    <a:pt x="3364854" y="1921842"/>
                    <a:pt x="3364490" y="1921479"/>
                  </a:cubicBezTo>
                  <a:cubicBezTo>
                    <a:pt x="3364490" y="1921479"/>
                    <a:pt x="3364490" y="1921115"/>
                    <a:pt x="3364490" y="1921115"/>
                  </a:cubicBezTo>
                  <a:cubicBezTo>
                    <a:pt x="3364490" y="1921115"/>
                    <a:pt x="3364490" y="1920752"/>
                    <a:pt x="3364126" y="1920752"/>
                  </a:cubicBezTo>
                  <a:cubicBezTo>
                    <a:pt x="3363761" y="1920024"/>
                    <a:pt x="3363397" y="1919661"/>
                    <a:pt x="3363033" y="1918934"/>
                  </a:cubicBezTo>
                  <a:cubicBezTo>
                    <a:pt x="3363033" y="1918934"/>
                    <a:pt x="3362669" y="1918570"/>
                    <a:pt x="3362669" y="1918570"/>
                  </a:cubicBezTo>
                  <a:cubicBezTo>
                    <a:pt x="3362669" y="1918570"/>
                    <a:pt x="3362669" y="1918570"/>
                    <a:pt x="3362669" y="1918570"/>
                  </a:cubicBezTo>
                  <a:lnTo>
                    <a:pt x="3242131" y="1798228"/>
                  </a:lnTo>
                  <a:lnTo>
                    <a:pt x="3296027" y="1674250"/>
                  </a:lnTo>
                  <a:cubicBezTo>
                    <a:pt x="3296756" y="1672432"/>
                    <a:pt x="3296756" y="1669887"/>
                    <a:pt x="3295663" y="1668069"/>
                  </a:cubicBezTo>
                  <a:cubicBezTo>
                    <a:pt x="3294571" y="1666251"/>
                    <a:pt x="3292750" y="1664797"/>
                    <a:pt x="3290929" y="1664433"/>
                  </a:cubicBezTo>
                  <a:lnTo>
                    <a:pt x="3193698" y="1642983"/>
                  </a:lnTo>
                  <a:lnTo>
                    <a:pt x="3244680" y="1586265"/>
                  </a:lnTo>
                  <a:lnTo>
                    <a:pt x="3352108" y="1650254"/>
                  </a:lnTo>
                  <a:lnTo>
                    <a:pt x="3428946" y="1784412"/>
                  </a:lnTo>
                  <a:cubicBezTo>
                    <a:pt x="3430403" y="1786957"/>
                    <a:pt x="3433316" y="1788411"/>
                    <a:pt x="3436230" y="1788048"/>
                  </a:cubicBezTo>
                  <a:cubicBezTo>
                    <a:pt x="3439143" y="1787684"/>
                    <a:pt x="3441692" y="1785503"/>
                    <a:pt x="3442420" y="1782594"/>
                  </a:cubicBezTo>
                  <a:lnTo>
                    <a:pt x="3471553" y="1656435"/>
                  </a:lnTo>
                  <a:cubicBezTo>
                    <a:pt x="3471918" y="1654253"/>
                    <a:pt x="3471553" y="1651708"/>
                    <a:pt x="3469733" y="1649890"/>
                  </a:cubicBezTo>
                  <a:lnTo>
                    <a:pt x="3406368" y="1581902"/>
                  </a:lnTo>
                  <a:lnTo>
                    <a:pt x="3418022" y="1461196"/>
                  </a:lnTo>
                  <a:lnTo>
                    <a:pt x="3496680" y="1375757"/>
                  </a:lnTo>
                  <a:cubicBezTo>
                    <a:pt x="3497409" y="1374666"/>
                    <a:pt x="3498137" y="1373576"/>
                    <a:pt x="3498501" y="1372485"/>
                  </a:cubicBezTo>
                  <a:lnTo>
                    <a:pt x="3530183" y="1229237"/>
                  </a:lnTo>
                  <a:cubicBezTo>
                    <a:pt x="3530183" y="1228510"/>
                    <a:pt x="3530547" y="1227783"/>
                    <a:pt x="3530183" y="1227056"/>
                  </a:cubicBezTo>
                  <a:lnTo>
                    <a:pt x="3522900" y="1105623"/>
                  </a:lnTo>
                  <a:cubicBezTo>
                    <a:pt x="3522900" y="1105623"/>
                    <a:pt x="3522900" y="1105259"/>
                    <a:pt x="3522900" y="1105259"/>
                  </a:cubicBezTo>
                  <a:cubicBezTo>
                    <a:pt x="3522900" y="1104169"/>
                    <a:pt x="3522536" y="1103442"/>
                    <a:pt x="3522172" y="1102714"/>
                  </a:cubicBezTo>
                  <a:cubicBezTo>
                    <a:pt x="3522172" y="1102714"/>
                    <a:pt x="3522172" y="1102351"/>
                    <a:pt x="3522172" y="1102351"/>
                  </a:cubicBezTo>
                  <a:cubicBezTo>
                    <a:pt x="3521808" y="1101624"/>
                    <a:pt x="3521444" y="1101260"/>
                    <a:pt x="3520715" y="1100533"/>
                  </a:cubicBezTo>
                  <a:cubicBezTo>
                    <a:pt x="3520351" y="1100533"/>
                    <a:pt x="3520351" y="1100169"/>
                    <a:pt x="3519987" y="1100169"/>
                  </a:cubicBezTo>
                  <a:cubicBezTo>
                    <a:pt x="3519987" y="1100169"/>
                    <a:pt x="3519987" y="1099806"/>
                    <a:pt x="3519623" y="1099806"/>
                  </a:cubicBezTo>
                  <a:lnTo>
                    <a:pt x="3337542" y="981645"/>
                  </a:lnTo>
                  <a:lnTo>
                    <a:pt x="3421663" y="780953"/>
                  </a:lnTo>
                  <a:lnTo>
                    <a:pt x="3609206" y="677698"/>
                  </a:lnTo>
                  <a:cubicBezTo>
                    <a:pt x="3609206" y="677698"/>
                    <a:pt x="3609570" y="677335"/>
                    <a:pt x="3609570" y="677335"/>
                  </a:cubicBezTo>
                  <a:cubicBezTo>
                    <a:pt x="3609935" y="677335"/>
                    <a:pt x="3609935" y="676971"/>
                    <a:pt x="3610299" y="676608"/>
                  </a:cubicBezTo>
                  <a:cubicBezTo>
                    <a:pt x="3610663" y="676244"/>
                    <a:pt x="3611027" y="675881"/>
                    <a:pt x="3611391" y="675517"/>
                  </a:cubicBezTo>
                  <a:cubicBezTo>
                    <a:pt x="3611755" y="675153"/>
                    <a:pt x="3611755" y="675153"/>
                    <a:pt x="3611755" y="674790"/>
                  </a:cubicBezTo>
                  <a:cubicBezTo>
                    <a:pt x="3612119" y="674063"/>
                    <a:pt x="3612119" y="673699"/>
                    <a:pt x="3612483" y="672972"/>
                  </a:cubicBezTo>
                  <a:cubicBezTo>
                    <a:pt x="3612483" y="672972"/>
                    <a:pt x="3612483" y="672608"/>
                    <a:pt x="3612483" y="672608"/>
                  </a:cubicBezTo>
                  <a:cubicBezTo>
                    <a:pt x="3612483" y="672608"/>
                    <a:pt x="3612483" y="672608"/>
                    <a:pt x="3612483" y="672608"/>
                  </a:cubicBezTo>
                  <a:cubicBezTo>
                    <a:pt x="3612483" y="671881"/>
                    <a:pt x="3612483" y="670791"/>
                    <a:pt x="3612483" y="670063"/>
                  </a:cubicBezTo>
                  <a:lnTo>
                    <a:pt x="3591727" y="572626"/>
                  </a:lnTo>
                  <a:lnTo>
                    <a:pt x="3764703" y="438104"/>
                  </a:lnTo>
                  <a:lnTo>
                    <a:pt x="3775628" y="588623"/>
                  </a:lnTo>
                  <a:lnTo>
                    <a:pt x="3710079" y="876572"/>
                  </a:lnTo>
                  <a:cubicBezTo>
                    <a:pt x="3709715" y="878754"/>
                    <a:pt x="3710079" y="880935"/>
                    <a:pt x="3711536" y="882753"/>
                  </a:cubicBezTo>
                  <a:lnTo>
                    <a:pt x="3842998" y="1045270"/>
                  </a:lnTo>
                  <a:cubicBezTo>
                    <a:pt x="3844819" y="1047451"/>
                    <a:pt x="3847732" y="1048542"/>
                    <a:pt x="3850645" y="1047815"/>
                  </a:cubicBezTo>
                  <a:cubicBezTo>
                    <a:pt x="3853559" y="1047088"/>
                    <a:pt x="3855380" y="1044906"/>
                    <a:pt x="3856108" y="1041998"/>
                  </a:cubicBezTo>
                  <a:lnTo>
                    <a:pt x="3895073" y="811493"/>
                  </a:lnTo>
                  <a:cubicBezTo>
                    <a:pt x="3895437" y="809675"/>
                    <a:pt x="3895073" y="807857"/>
                    <a:pt x="3893981" y="806403"/>
                  </a:cubicBezTo>
                  <a:lnTo>
                    <a:pt x="3825154" y="692605"/>
                  </a:lnTo>
                  <a:lnTo>
                    <a:pt x="3855380" y="590078"/>
                  </a:lnTo>
                  <a:lnTo>
                    <a:pt x="3975917" y="435923"/>
                  </a:lnTo>
                  <a:cubicBezTo>
                    <a:pt x="3976282" y="435559"/>
                    <a:pt x="3976282" y="435196"/>
                    <a:pt x="3976646" y="434832"/>
                  </a:cubicBezTo>
                  <a:cubicBezTo>
                    <a:pt x="3976646" y="434832"/>
                    <a:pt x="3977010" y="434469"/>
                    <a:pt x="3977010" y="434469"/>
                  </a:cubicBezTo>
                  <a:cubicBezTo>
                    <a:pt x="3977010" y="434469"/>
                    <a:pt x="3977010" y="434469"/>
                    <a:pt x="3977010" y="434469"/>
                  </a:cubicBezTo>
                  <a:lnTo>
                    <a:pt x="4015975" y="337395"/>
                  </a:lnTo>
                  <a:cubicBezTo>
                    <a:pt x="4016703" y="335577"/>
                    <a:pt x="4016703" y="333759"/>
                    <a:pt x="4015975" y="331941"/>
                  </a:cubicBezTo>
                  <a:lnTo>
                    <a:pt x="3978831" y="239230"/>
                  </a:lnTo>
                  <a:lnTo>
                    <a:pt x="4031634" y="184331"/>
                  </a:lnTo>
                  <a:lnTo>
                    <a:pt x="4118304" y="191239"/>
                  </a:lnTo>
                  <a:cubicBezTo>
                    <a:pt x="4118304" y="191239"/>
                    <a:pt x="4118668" y="191239"/>
                    <a:pt x="4118668" y="191239"/>
                  </a:cubicBezTo>
                  <a:cubicBezTo>
                    <a:pt x="4118668" y="191239"/>
                    <a:pt x="4119032" y="191239"/>
                    <a:pt x="4119032" y="191239"/>
                  </a:cubicBezTo>
                  <a:cubicBezTo>
                    <a:pt x="4119397" y="191239"/>
                    <a:pt x="4119761" y="191239"/>
                    <a:pt x="4120125" y="191239"/>
                  </a:cubicBezTo>
                  <a:cubicBezTo>
                    <a:pt x="4120489" y="191239"/>
                    <a:pt x="4120853" y="191239"/>
                    <a:pt x="4120853" y="191239"/>
                  </a:cubicBezTo>
                  <a:cubicBezTo>
                    <a:pt x="4120853" y="191239"/>
                    <a:pt x="4120853" y="191239"/>
                    <a:pt x="4121217" y="191239"/>
                  </a:cubicBezTo>
                  <a:cubicBezTo>
                    <a:pt x="4121217" y="191239"/>
                    <a:pt x="4121582" y="191239"/>
                    <a:pt x="4121582" y="191239"/>
                  </a:cubicBezTo>
                  <a:cubicBezTo>
                    <a:pt x="4122310" y="190875"/>
                    <a:pt x="4123038" y="190512"/>
                    <a:pt x="4123403" y="190148"/>
                  </a:cubicBezTo>
                  <a:cubicBezTo>
                    <a:pt x="4123403" y="190148"/>
                    <a:pt x="4123767" y="189785"/>
                    <a:pt x="4123767" y="189785"/>
                  </a:cubicBezTo>
                  <a:cubicBezTo>
                    <a:pt x="4124495" y="189421"/>
                    <a:pt x="4124859" y="188694"/>
                    <a:pt x="4125223" y="187967"/>
                  </a:cubicBezTo>
                  <a:cubicBezTo>
                    <a:pt x="4125223" y="187967"/>
                    <a:pt x="4125223" y="187967"/>
                    <a:pt x="4125223" y="187603"/>
                  </a:cubicBezTo>
                  <a:cubicBezTo>
                    <a:pt x="4125223" y="187603"/>
                    <a:pt x="4125223" y="187603"/>
                    <a:pt x="4125223" y="187603"/>
                  </a:cubicBezTo>
                  <a:lnTo>
                    <a:pt x="4174021" y="97801"/>
                  </a:lnTo>
                  <a:cubicBezTo>
                    <a:pt x="4175842" y="94529"/>
                    <a:pt x="4174749" y="90166"/>
                    <a:pt x="4171472" y="88348"/>
                  </a:cubicBezTo>
                  <a:lnTo>
                    <a:pt x="4081524" y="30176"/>
                  </a:lnTo>
                  <a:cubicBezTo>
                    <a:pt x="4081524" y="30176"/>
                    <a:pt x="4081524" y="30176"/>
                    <a:pt x="4081160" y="30176"/>
                  </a:cubicBezTo>
                  <a:cubicBezTo>
                    <a:pt x="4081160" y="30176"/>
                    <a:pt x="4080796" y="30176"/>
                    <a:pt x="4080432" y="29813"/>
                  </a:cubicBezTo>
                  <a:cubicBezTo>
                    <a:pt x="4079703" y="29449"/>
                    <a:pt x="4079339" y="29449"/>
                    <a:pt x="4078611" y="29086"/>
                  </a:cubicBezTo>
                  <a:cubicBezTo>
                    <a:pt x="4078247" y="29086"/>
                    <a:pt x="4078247" y="29086"/>
                    <a:pt x="4077883" y="29086"/>
                  </a:cubicBezTo>
                  <a:cubicBezTo>
                    <a:pt x="4077518" y="29086"/>
                    <a:pt x="4077518" y="29086"/>
                    <a:pt x="4077154" y="29086"/>
                  </a:cubicBezTo>
                  <a:lnTo>
                    <a:pt x="3944235" y="29086"/>
                  </a:lnTo>
                  <a:lnTo>
                    <a:pt x="3637975" y="0"/>
                  </a:lnTo>
                  <a:cubicBezTo>
                    <a:pt x="3637975" y="0"/>
                    <a:pt x="3637611" y="0"/>
                    <a:pt x="3637611" y="0"/>
                  </a:cubicBezTo>
                  <a:cubicBezTo>
                    <a:pt x="3637247" y="0"/>
                    <a:pt x="3637247" y="0"/>
                    <a:pt x="3636883" y="0"/>
                  </a:cubicBezTo>
                  <a:cubicBezTo>
                    <a:pt x="3636519" y="0"/>
                    <a:pt x="3636154" y="0"/>
                    <a:pt x="3635426" y="364"/>
                  </a:cubicBezTo>
                  <a:cubicBezTo>
                    <a:pt x="3635062" y="364"/>
                    <a:pt x="3635062" y="364"/>
                    <a:pt x="3634698" y="727"/>
                  </a:cubicBezTo>
                  <a:cubicBezTo>
                    <a:pt x="3634333" y="1091"/>
                    <a:pt x="3633605" y="1091"/>
                    <a:pt x="3633241" y="1454"/>
                  </a:cubicBezTo>
                  <a:cubicBezTo>
                    <a:pt x="3633241" y="1454"/>
                    <a:pt x="3632877" y="1454"/>
                    <a:pt x="3632877" y="1818"/>
                  </a:cubicBezTo>
                  <a:cubicBezTo>
                    <a:pt x="3632877" y="1818"/>
                    <a:pt x="3632877" y="1818"/>
                    <a:pt x="3632877" y="1818"/>
                  </a:cubicBezTo>
                  <a:cubicBezTo>
                    <a:pt x="3632513" y="2181"/>
                    <a:pt x="3631784" y="2545"/>
                    <a:pt x="3631420" y="3272"/>
                  </a:cubicBezTo>
                  <a:lnTo>
                    <a:pt x="3523264" y="143975"/>
                  </a:lnTo>
                  <a:lnTo>
                    <a:pt x="3434045" y="93802"/>
                  </a:lnTo>
                  <a:cubicBezTo>
                    <a:pt x="3433681" y="93438"/>
                    <a:pt x="3432952" y="93438"/>
                    <a:pt x="3432588" y="93438"/>
                  </a:cubicBezTo>
                  <a:cubicBezTo>
                    <a:pt x="3432224" y="93438"/>
                    <a:pt x="3431860" y="93074"/>
                    <a:pt x="3431860" y="93074"/>
                  </a:cubicBezTo>
                  <a:cubicBezTo>
                    <a:pt x="3431131" y="93074"/>
                    <a:pt x="3430767" y="93074"/>
                    <a:pt x="3430039" y="93074"/>
                  </a:cubicBezTo>
                  <a:cubicBezTo>
                    <a:pt x="3429675" y="93074"/>
                    <a:pt x="3429310" y="93074"/>
                    <a:pt x="3429310" y="93074"/>
                  </a:cubicBezTo>
                  <a:cubicBezTo>
                    <a:pt x="3429310" y="93074"/>
                    <a:pt x="3429310" y="93074"/>
                    <a:pt x="3429310" y="93074"/>
                  </a:cubicBezTo>
                  <a:lnTo>
                    <a:pt x="2884889" y="216689"/>
                  </a:lnTo>
                  <a:cubicBezTo>
                    <a:pt x="2881611" y="217416"/>
                    <a:pt x="2879427" y="220325"/>
                    <a:pt x="2879062" y="223233"/>
                  </a:cubicBezTo>
                  <a:lnTo>
                    <a:pt x="2871415" y="364663"/>
                  </a:lnTo>
                  <a:lnTo>
                    <a:pt x="2832449" y="257409"/>
                  </a:lnTo>
                  <a:cubicBezTo>
                    <a:pt x="2832449" y="257409"/>
                    <a:pt x="2832449" y="257409"/>
                    <a:pt x="2832449" y="257409"/>
                  </a:cubicBezTo>
                  <a:cubicBezTo>
                    <a:pt x="2832085" y="256682"/>
                    <a:pt x="2831721" y="255955"/>
                    <a:pt x="2831357" y="255591"/>
                  </a:cubicBezTo>
                  <a:cubicBezTo>
                    <a:pt x="2831357" y="255591"/>
                    <a:pt x="2831357" y="255591"/>
                    <a:pt x="2831357" y="255591"/>
                  </a:cubicBezTo>
                  <a:cubicBezTo>
                    <a:pt x="2831357" y="255591"/>
                    <a:pt x="2831357" y="255591"/>
                    <a:pt x="2830993" y="255591"/>
                  </a:cubicBezTo>
                  <a:cubicBezTo>
                    <a:pt x="2830629" y="255228"/>
                    <a:pt x="2830265" y="254501"/>
                    <a:pt x="2829536" y="254137"/>
                  </a:cubicBezTo>
                  <a:cubicBezTo>
                    <a:pt x="2829536" y="254137"/>
                    <a:pt x="2829172" y="253773"/>
                    <a:pt x="2828808" y="253773"/>
                  </a:cubicBezTo>
                  <a:cubicBezTo>
                    <a:pt x="2828444" y="253410"/>
                    <a:pt x="2828080" y="253410"/>
                    <a:pt x="2827351" y="253046"/>
                  </a:cubicBezTo>
                  <a:cubicBezTo>
                    <a:pt x="2826987" y="253046"/>
                    <a:pt x="2826987" y="253046"/>
                    <a:pt x="2826623" y="253046"/>
                  </a:cubicBezTo>
                  <a:cubicBezTo>
                    <a:pt x="2826259" y="253046"/>
                    <a:pt x="2825531" y="252683"/>
                    <a:pt x="2825166" y="252683"/>
                  </a:cubicBezTo>
                  <a:cubicBezTo>
                    <a:pt x="2825166" y="252683"/>
                    <a:pt x="2825166" y="252683"/>
                    <a:pt x="2824802" y="252683"/>
                  </a:cubicBezTo>
                  <a:lnTo>
                    <a:pt x="2447894" y="250138"/>
                  </a:lnTo>
                  <a:lnTo>
                    <a:pt x="2427866" y="201055"/>
                  </a:lnTo>
                  <a:cubicBezTo>
                    <a:pt x="2426773" y="198147"/>
                    <a:pt x="2424224" y="196693"/>
                    <a:pt x="2420947" y="196693"/>
                  </a:cubicBezTo>
                  <a:lnTo>
                    <a:pt x="2202086" y="196693"/>
                  </a:lnTo>
                  <a:cubicBezTo>
                    <a:pt x="2200629" y="196693"/>
                    <a:pt x="2199172" y="197056"/>
                    <a:pt x="2198080" y="198147"/>
                  </a:cubicBezTo>
                  <a:lnTo>
                    <a:pt x="1954091" y="368299"/>
                  </a:lnTo>
                  <a:cubicBezTo>
                    <a:pt x="1954091" y="368299"/>
                    <a:pt x="1954091" y="368299"/>
                    <a:pt x="1953727" y="368299"/>
                  </a:cubicBezTo>
                  <a:cubicBezTo>
                    <a:pt x="1953727" y="368299"/>
                    <a:pt x="1953363" y="368662"/>
                    <a:pt x="1953363" y="368662"/>
                  </a:cubicBezTo>
                  <a:lnTo>
                    <a:pt x="1835739" y="450466"/>
                  </a:lnTo>
                  <a:cubicBezTo>
                    <a:pt x="1833190" y="452284"/>
                    <a:pt x="1832097" y="455192"/>
                    <a:pt x="1832826" y="458101"/>
                  </a:cubicBezTo>
                  <a:lnTo>
                    <a:pt x="1843386" y="506820"/>
                  </a:lnTo>
                  <a:lnTo>
                    <a:pt x="1780022" y="519908"/>
                  </a:lnTo>
                  <a:cubicBezTo>
                    <a:pt x="1777837" y="520272"/>
                    <a:pt x="1775652" y="522090"/>
                    <a:pt x="1774924" y="523907"/>
                  </a:cubicBezTo>
                  <a:cubicBezTo>
                    <a:pt x="1773832" y="526089"/>
                    <a:pt x="1774196" y="528634"/>
                    <a:pt x="1775288" y="530452"/>
                  </a:cubicBezTo>
                  <a:lnTo>
                    <a:pt x="1868149" y="694059"/>
                  </a:lnTo>
                  <a:lnTo>
                    <a:pt x="1832826" y="752958"/>
                  </a:lnTo>
                  <a:lnTo>
                    <a:pt x="1680970" y="513000"/>
                  </a:lnTo>
                  <a:cubicBezTo>
                    <a:pt x="1679514" y="510455"/>
                    <a:pt x="1676600" y="509365"/>
                    <a:pt x="1674051" y="509728"/>
                  </a:cubicBezTo>
                  <a:cubicBezTo>
                    <a:pt x="1671138" y="510092"/>
                    <a:pt x="1668953" y="511910"/>
                    <a:pt x="1667860" y="514818"/>
                  </a:cubicBezTo>
                  <a:lnTo>
                    <a:pt x="1641641" y="595895"/>
                  </a:lnTo>
                  <a:cubicBezTo>
                    <a:pt x="1640912" y="598076"/>
                    <a:pt x="1641277" y="600258"/>
                    <a:pt x="1642733" y="602439"/>
                  </a:cubicBezTo>
                  <a:lnTo>
                    <a:pt x="1720664" y="713692"/>
                  </a:lnTo>
                  <a:lnTo>
                    <a:pt x="1232323" y="758775"/>
                  </a:lnTo>
                  <a:cubicBezTo>
                    <a:pt x="1231959" y="758775"/>
                    <a:pt x="1231959" y="758775"/>
                    <a:pt x="1231595" y="758775"/>
                  </a:cubicBezTo>
                  <a:cubicBezTo>
                    <a:pt x="1231231" y="758775"/>
                    <a:pt x="1230866" y="758775"/>
                    <a:pt x="1230502" y="759139"/>
                  </a:cubicBezTo>
                  <a:cubicBezTo>
                    <a:pt x="1230138" y="759139"/>
                    <a:pt x="1229410" y="759502"/>
                    <a:pt x="1229045" y="759866"/>
                  </a:cubicBezTo>
                  <a:cubicBezTo>
                    <a:pt x="1228681" y="759866"/>
                    <a:pt x="1228317" y="760229"/>
                    <a:pt x="1228317" y="760229"/>
                  </a:cubicBezTo>
                  <a:cubicBezTo>
                    <a:pt x="1227953" y="760593"/>
                    <a:pt x="1227225" y="761320"/>
                    <a:pt x="1226861" y="761684"/>
                  </a:cubicBezTo>
                  <a:cubicBezTo>
                    <a:pt x="1226861" y="761684"/>
                    <a:pt x="1226496" y="762047"/>
                    <a:pt x="1226496" y="762047"/>
                  </a:cubicBezTo>
                  <a:cubicBezTo>
                    <a:pt x="1226496" y="762047"/>
                    <a:pt x="1226496" y="762047"/>
                    <a:pt x="1226496" y="762047"/>
                  </a:cubicBezTo>
                  <a:cubicBezTo>
                    <a:pt x="1226132" y="762774"/>
                    <a:pt x="1225768" y="763502"/>
                    <a:pt x="1225404" y="764592"/>
                  </a:cubicBezTo>
                  <a:lnTo>
                    <a:pt x="1209017" y="857667"/>
                  </a:lnTo>
                  <a:lnTo>
                    <a:pt x="1131450" y="746414"/>
                  </a:lnTo>
                  <a:cubicBezTo>
                    <a:pt x="1130358" y="744596"/>
                    <a:pt x="1128537" y="743505"/>
                    <a:pt x="1126352" y="743505"/>
                  </a:cubicBezTo>
                  <a:lnTo>
                    <a:pt x="980323" y="727144"/>
                  </a:lnTo>
                  <a:cubicBezTo>
                    <a:pt x="980323" y="727144"/>
                    <a:pt x="979959" y="727144"/>
                    <a:pt x="979959" y="727144"/>
                  </a:cubicBezTo>
                  <a:cubicBezTo>
                    <a:pt x="979231" y="727144"/>
                    <a:pt x="978502" y="727144"/>
                    <a:pt x="978138" y="727144"/>
                  </a:cubicBezTo>
                  <a:cubicBezTo>
                    <a:pt x="978138" y="727144"/>
                    <a:pt x="977774" y="727144"/>
                    <a:pt x="977774" y="727144"/>
                  </a:cubicBezTo>
                  <a:lnTo>
                    <a:pt x="762919" y="787861"/>
                  </a:lnTo>
                  <a:cubicBezTo>
                    <a:pt x="762554" y="787861"/>
                    <a:pt x="762554" y="788224"/>
                    <a:pt x="762190" y="788224"/>
                  </a:cubicBezTo>
                  <a:cubicBezTo>
                    <a:pt x="761826" y="788224"/>
                    <a:pt x="761462" y="788224"/>
                    <a:pt x="761462" y="788588"/>
                  </a:cubicBezTo>
                  <a:cubicBezTo>
                    <a:pt x="761462" y="788588"/>
                    <a:pt x="761098" y="788952"/>
                    <a:pt x="761098" y="788952"/>
                  </a:cubicBezTo>
                  <a:cubicBezTo>
                    <a:pt x="761098" y="788952"/>
                    <a:pt x="760734" y="788952"/>
                    <a:pt x="760734" y="789315"/>
                  </a:cubicBezTo>
                  <a:lnTo>
                    <a:pt x="635098" y="881662"/>
                  </a:lnTo>
                  <a:cubicBezTo>
                    <a:pt x="633641" y="882753"/>
                    <a:pt x="632549" y="884571"/>
                    <a:pt x="632185" y="886752"/>
                  </a:cubicBezTo>
                  <a:cubicBezTo>
                    <a:pt x="631820" y="888570"/>
                    <a:pt x="632549" y="890752"/>
                    <a:pt x="633641" y="892206"/>
                  </a:cubicBezTo>
                  <a:lnTo>
                    <a:pt x="686445" y="955831"/>
                  </a:lnTo>
                  <a:lnTo>
                    <a:pt x="530948" y="1045997"/>
                  </a:lnTo>
                  <a:cubicBezTo>
                    <a:pt x="528763" y="1047088"/>
                    <a:pt x="527670" y="1049269"/>
                    <a:pt x="527306" y="1051451"/>
                  </a:cubicBezTo>
                  <a:lnTo>
                    <a:pt x="512740" y="1187427"/>
                  </a:lnTo>
                  <a:cubicBezTo>
                    <a:pt x="512375" y="1189608"/>
                    <a:pt x="513104" y="1191426"/>
                    <a:pt x="514560" y="1193244"/>
                  </a:cubicBezTo>
                  <a:cubicBezTo>
                    <a:pt x="516017" y="1194698"/>
                    <a:pt x="517838" y="1195789"/>
                    <a:pt x="520023" y="1195789"/>
                  </a:cubicBezTo>
                  <a:lnTo>
                    <a:pt x="686080" y="1195789"/>
                  </a:lnTo>
                  <a:lnTo>
                    <a:pt x="734878" y="1279410"/>
                  </a:lnTo>
                  <a:cubicBezTo>
                    <a:pt x="735971" y="1281592"/>
                    <a:pt x="738520" y="1283046"/>
                    <a:pt x="740705" y="1283046"/>
                  </a:cubicBezTo>
                  <a:cubicBezTo>
                    <a:pt x="743254" y="1283046"/>
                    <a:pt x="745439" y="1281955"/>
                    <a:pt x="746895" y="1280138"/>
                  </a:cubicBezTo>
                  <a:lnTo>
                    <a:pt x="846676" y="1139435"/>
                  </a:lnTo>
                  <a:cubicBezTo>
                    <a:pt x="848132" y="1137617"/>
                    <a:pt x="848496" y="1134709"/>
                    <a:pt x="847404" y="1132527"/>
                  </a:cubicBezTo>
                  <a:lnTo>
                    <a:pt x="809896" y="1036908"/>
                  </a:lnTo>
                  <a:lnTo>
                    <a:pt x="886370" y="932563"/>
                  </a:lnTo>
                  <a:lnTo>
                    <a:pt x="893653" y="995461"/>
                  </a:lnTo>
                  <a:lnTo>
                    <a:pt x="860878" y="1053996"/>
                  </a:lnTo>
                  <a:cubicBezTo>
                    <a:pt x="859421" y="1056904"/>
                    <a:pt x="859786" y="1060176"/>
                    <a:pt x="861971" y="1062721"/>
                  </a:cubicBezTo>
                  <a:lnTo>
                    <a:pt x="912225" y="1115439"/>
                  </a:lnTo>
                  <a:lnTo>
                    <a:pt x="948641" y="1181609"/>
                  </a:lnTo>
                  <a:lnTo>
                    <a:pt x="919872" y="1234327"/>
                  </a:lnTo>
                  <a:lnTo>
                    <a:pt x="739612" y="1331401"/>
                  </a:lnTo>
                  <a:lnTo>
                    <a:pt x="635462" y="1303043"/>
                  </a:lnTo>
                  <a:cubicBezTo>
                    <a:pt x="632913" y="1302315"/>
                    <a:pt x="630364" y="1303043"/>
                    <a:pt x="628543" y="1304860"/>
                  </a:cubicBezTo>
                  <a:lnTo>
                    <a:pt x="543693" y="1387028"/>
                  </a:lnTo>
                  <a:lnTo>
                    <a:pt x="466855" y="1454289"/>
                  </a:lnTo>
                  <a:lnTo>
                    <a:pt x="441728" y="1443381"/>
                  </a:lnTo>
                  <a:lnTo>
                    <a:pt x="490526" y="1392481"/>
                  </a:lnTo>
                  <a:cubicBezTo>
                    <a:pt x="492711" y="1390300"/>
                    <a:pt x="493075" y="1386664"/>
                    <a:pt x="491618" y="1383756"/>
                  </a:cubicBezTo>
                  <a:lnTo>
                    <a:pt x="435537" y="1286682"/>
                  </a:lnTo>
                  <a:cubicBezTo>
                    <a:pt x="435537" y="1286682"/>
                    <a:pt x="435537" y="1286682"/>
                    <a:pt x="435537" y="1286318"/>
                  </a:cubicBezTo>
                  <a:lnTo>
                    <a:pt x="435537" y="1285955"/>
                  </a:lnTo>
                  <a:lnTo>
                    <a:pt x="352873" y="1167067"/>
                  </a:lnTo>
                  <a:cubicBezTo>
                    <a:pt x="351416" y="1164885"/>
                    <a:pt x="348503" y="1163431"/>
                    <a:pt x="345589" y="1164158"/>
                  </a:cubicBezTo>
                  <a:cubicBezTo>
                    <a:pt x="342676" y="1164522"/>
                    <a:pt x="340491" y="1166703"/>
                    <a:pt x="339763" y="1169612"/>
                  </a:cubicBezTo>
                  <a:lnTo>
                    <a:pt x="309173" y="1283046"/>
                  </a:lnTo>
                  <a:lnTo>
                    <a:pt x="248722" y="1313223"/>
                  </a:lnTo>
                  <a:cubicBezTo>
                    <a:pt x="247994" y="1313586"/>
                    <a:pt x="247630" y="1313950"/>
                    <a:pt x="247266" y="1314313"/>
                  </a:cubicBezTo>
                  <a:lnTo>
                    <a:pt x="171884" y="1382301"/>
                  </a:lnTo>
                  <a:cubicBezTo>
                    <a:pt x="169335" y="1384846"/>
                    <a:pt x="168607" y="1388482"/>
                    <a:pt x="170792" y="1391754"/>
                  </a:cubicBezTo>
                  <a:lnTo>
                    <a:pt x="204659" y="1445199"/>
                  </a:lnTo>
                  <a:cubicBezTo>
                    <a:pt x="204659" y="1445199"/>
                    <a:pt x="205023" y="1445199"/>
                    <a:pt x="205023" y="1445563"/>
                  </a:cubicBezTo>
                  <a:cubicBezTo>
                    <a:pt x="205751" y="1446290"/>
                    <a:pt x="206115" y="1447017"/>
                    <a:pt x="206844" y="1447381"/>
                  </a:cubicBezTo>
                  <a:cubicBezTo>
                    <a:pt x="206844" y="1447381"/>
                    <a:pt x="206844" y="1447381"/>
                    <a:pt x="206844" y="1447381"/>
                  </a:cubicBezTo>
                  <a:cubicBezTo>
                    <a:pt x="207572" y="1447744"/>
                    <a:pt x="208665" y="1448108"/>
                    <a:pt x="209393" y="1448471"/>
                  </a:cubicBezTo>
                  <a:cubicBezTo>
                    <a:pt x="209393" y="1448471"/>
                    <a:pt x="209757" y="1448471"/>
                    <a:pt x="209757" y="1448471"/>
                  </a:cubicBezTo>
                  <a:lnTo>
                    <a:pt x="288780" y="1457924"/>
                  </a:lnTo>
                  <a:lnTo>
                    <a:pt x="341948" y="1509915"/>
                  </a:lnTo>
                  <a:lnTo>
                    <a:pt x="422063" y="1580448"/>
                  </a:lnTo>
                  <a:lnTo>
                    <a:pt x="422063" y="1660434"/>
                  </a:lnTo>
                  <a:lnTo>
                    <a:pt x="229422" y="1679340"/>
                  </a:lnTo>
                  <a:cubicBezTo>
                    <a:pt x="226873" y="1679703"/>
                    <a:pt x="224323" y="1681158"/>
                    <a:pt x="223231" y="1683703"/>
                  </a:cubicBezTo>
                  <a:cubicBezTo>
                    <a:pt x="222138" y="1686248"/>
                    <a:pt x="222503" y="1689156"/>
                    <a:pt x="224323" y="1690974"/>
                  </a:cubicBezTo>
                  <a:lnTo>
                    <a:pt x="379821" y="1875305"/>
                  </a:lnTo>
                  <a:cubicBezTo>
                    <a:pt x="381277" y="1877123"/>
                    <a:pt x="383462" y="1877850"/>
                    <a:pt x="385647" y="1877850"/>
                  </a:cubicBezTo>
                  <a:cubicBezTo>
                    <a:pt x="387832" y="1877850"/>
                    <a:pt x="390017" y="1876759"/>
                    <a:pt x="391109" y="1874942"/>
                  </a:cubicBezTo>
                  <a:lnTo>
                    <a:pt x="467583" y="1772414"/>
                  </a:lnTo>
                  <a:lnTo>
                    <a:pt x="666780" y="1697518"/>
                  </a:lnTo>
                  <a:lnTo>
                    <a:pt x="758549" y="1831313"/>
                  </a:lnTo>
                  <a:cubicBezTo>
                    <a:pt x="760734" y="1834585"/>
                    <a:pt x="765104" y="1835312"/>
                    <a:pt x="768381" y="1833494"/>
                  </a:cubicBezTo>
                  <a:lnTo>
                    <a:pt x="859421" y="1780049"/>
                  </a:lnTo>
                  <a:lnTo>
                    <a:pt x="1028392" y="1889121"/>
                  </a:lnTo>
                  <a:cubicBezTo>
                    <a:pt x="1028757" y="1889121"/>
                    <a:pt x="1028757" y="1889484"/>
                    <a:pt x="1029121" y="1889484"/>
                  </a:cubicBezTo>
                  <a:cubicBezTo>
                    <a:pt x="1029485" y="1889484"/>
                    <a:pt x="1029485" y="1889848"/>
                    <a:pt x="1029849" y="1889848"/>
                  </a:cubicBezTo>
                  <a:cubicBezTo>
                    <a:pt x="1029849" y="1889848"/>
                    <a:pt x="1030213" y="1889848"/>
                    <a:pt x="1030213" y="1889848"/>
                  </a:cubicBezTo>
                  <a:cubicBezTo>
                    <a:pt x="1030578" y="1889848"/>
                    <a:pt x="1031306" y="1890212"/>
                    <a:pt x="1031670" y="1890212"/>
                  </a:cubicBezTo>
                  <a:cubicBezTo>
                    <a:pt x="1032034" y="1890212"/>
                    <a:pt x="1032034" y="1890212"/>
                    <a:pt x="1032398" y="1890212"/>
                  </a:cubicBezTo>
                  <a:cubicBezTo>
                    <a:pt x="1032398" y="1890212"/>
                    <a:pt x="1032398" y="1890212"/>
                    <a:pt x="1032762" y="1890212"/>
                  </a:cubicBezTo>
                  <a:cubicBezTo>
                    <a:pt x="1032762" y="1890212"/>
                    <a:pt x="1033126" y="1890212"/>
                    <a:pt x="1033126" y="1890212"/>
                  </a:cubicBezTo>
                  <a:lnTo>
                    <a:pt x="1161676" y="1878214"/>
                  </a:lnTo>
                  <a:lnTo>
                    <a:pt x="1229774" y="1928023"/>
                  </a:lnTo>
                  <a:lnTo>
                    <a:pt x="1235965" y="1989830"/>
                  </a:lnTo>
                  <a:lnTo>
                    <a:pt x="1011277" y="2001465"/>
                  </a:lnTo>
                  <a:lnTo>
                    <a:pt x="962479" y="1943657"/>
                  </a:lnTo>
                  <a:cubicBezTo>
                    <a:pt x="961023" y="1942202"/>
                    <a:pt x="959202" y="1941112"/>
                    <a:pt x="957017" y="1941112"/>
                  </a:cubicBezTo>
                  <a:cubicBezTo>
                    <a:pt x="957017" y="1941112"/>
                    <a:pt x="957017" y="1941112"/>
                    <a:pt x="957017" y="1941112"/>
                  </a:cubicBezTo>
                  <a:cubicBezTo>
                    <a:pt x="954832" y="1941112"/>
                    <a:pt x="953011" y="1942202"/>
                    <a:pt x="951554" y="1943657"/>
                  </a:cubicBezTo>
                  <a:lnTo>
                    <a:pt x="876173" y="2030187"/>
                  </a:lnTo>
                  <a:lnTo>
                    <a:pt x="801520" y="1962562"/>
                  </a:lnTo>
                  <a:cubicBezTo>
                    <a:pt x="801156" y="1962199"/>
                    <a:pt x="800791" y="1962199"/>
                    <a:pt x="800427" y="1961835"/>
                  </a:cubicBezTo>
                  <a:cubicBezTo>
                    <a:pt x="800063" y="1961835"/>
                    <a:pt x="800063" y="1961472"/>
                    <a:pt x="799699" y="1961472"/>
                  </a:cubicBezTo>
                  <a:cubicBezTo>
                    <a:pt x="799699" y="1961472"/>
                    <a:pt x="799699" y="1961472"/>
                    <a:pt x="799699" y="1961472"/>
                  </a:cubicBezTo>
                  <a:cubicBezTo>
                    <a:pt x="798971" y="1961108"/>
                    <a:pt x="798242" y="1961108"/>
                    <a:pt x="797514" y="1960745"/>
                  </a:cubicBezTo>
                  <a:cubicBezTo>
                    <a:pt x="797514" y="1960745"/>
                    <a:pt x="797150" y="1960745"/>
                    <a:pt x="797150" y="1960745"/>
                  </a:cubicBezTo>
                  <a:cubicBezTo>
                    <a:pt x="797150" y="1960745"/>
                    <a:pt x="797150" y="1960745"/>
                    <a:pt x="797150" y="1960745"/>
                  </a:cubicBezTo>
                  <a:lnTo>
                    <a:pt x="693728" y="1958563"/>
                  </a:lnTo>
                  <a:lnTo>
                    <a:pt x="675520" y="1869488"/>
                  </a:lnTo>
                  <a:cubicBezTo>
                    <a:pt x="674792" y="1866216"/>
                    <a:pt x="671878" y="1863671"/>
                    <a:pt x="668237" y="1863671"/>
                  </a:cubicBezTo>
                  <a:lnTo>
                    <a:pt x="529855" y="1863671"/>
                  </a:lnTo>
                  <a:cubicBezTo>
                    <a:pt x="529855" y="1863671"/>
                    <a:pt x="529855" y="1863671"/>
                    <a:pt x="529855" y="1863671"/>
                  </a:cubicBezTo>
                  <a:lnTo>
                    <a:pt x="529855" y="1863671"/>
                  </a:lnTo>
                  <a:cubicBezTo>
                    <a:pt x="529855" y="1863671"/>
                    <a:pt x="529491" y="1863671"/>
                    <a:pt x="529491" y="1863671"/>
                  </a:cubicBezTo>
                  <a:cubicBezTo>
                    <a:pt x="528763" y="1863671"/>
                    <a:pt x="528398" y="1863671"/>
                    <a:pt x="527670" y="1864034"/>
                  </a:cubicBezTo>
                  <a:cubicBezTo>
                    <a:pt x="527306" y="1864034"/>
                    <a:pt x="527306" y="1864034"/>
                    <a:pt x="526942" y="1864398"/>
                  </a:cubicBezTo>
                  <a:cubicBezTo>
                    <a:pt x="526578" y="1864398"/>
                    <a:pt x="526213" y="1864761"/>
                    <a:pt x="526213" y="1864761"/>
                  </a:cubicBezTo>
                  <a:cubicBezTo>
                    <a:pt x="526213" y="1864761"/>
                    <a:pt x="525849" y="1864761"/>
                    <a:pt x="525849" y="1865125"/>
                  </a:cubicBezTo>
                  <a:cubicBezTo>
                    <a:pt x="525849" y="1865125"/>
                    <a:pt x="525485" y="1865125"/>
                    <a:pt x="525485" y="1865125"/>
                  </a:cubicBezTo>
                  <a:lnTo>
                    <a:pt x="448647" y="1917843"/>
                  </a:lnTo>
                  <a:lnTo>
                    <a:pt x="230878" y="1988012"/>
                  </a:lnTo>
                  <a:cubicBezTo>
                    <a:pt x="230514" y="1988012"/>
                    <a:pt x="230514" y="1988376"/>
                    <a:pt x="230150" y="1988376"/>
                  </a:cubicBezTo>
                  <a:cubicBezTo>
                    <a:pt x="229786" y="1988740"/>
                    <a:pt x="229058" y="1988740"/>
                    <a:pt x="228693" y="1989103"/>
                  </a:cubicBezTo>
                  <a:cubicBezTo>
                    <a:pt x="228693" y="1989103"/>
                    <a:pt x="228329" y="1989103"/>
                    <a:pt x="228329" y="1989467"/>
                  </a:cubicBezTo>
                  <a:lnTo>
                    <a:pt x="96867" y="2103628"/>
                  </a:lnTo>
                  <a:cubicBezTo>
                    <a:pt x="96867" y="2103628"/>
                    <a:pt x="96503" y="2103992"/>
                    <a:pt x="96503" y="2103992"/>
                  </a:cubicBezTo>
                  <a:cubicBezTo>
                    <a:pt x="96138" y="2104356"/>
                    <a:pt x="95774" y="2104719"/>
                    <a:pt x="95774" y="2105083"/>
                  </a:cubicBezTo>
                  <a:cubicBezTo>
                    <a:pt x="95774" y="2105446"/>
                    <a:pt x="95410" y="2105446"/>
                    <a:pt x="95410" y="2105810"/>
                  </a:cubicBezTo>
                  <a:lnTo>
                    <a:pt x="728" y="2290141"/>
                  </a:lnTo>
                  <a:cubicBezTo>
                    <a:pt x="0" y="2291232"/>
                    <a:pt x="0" y="2292686"/>
                    <a:pt x="0" y="2293777"/>
                  </a:cubicBezTo>
                  <a:lnTo>
                    <a:pt x="7283" y="2468655"/>
                  </a:lnTo>
                  <a:cubicBezTo>
                    <a:pt x="7283" y="2468655"/>
                    <a:pt x="7283" y="2468655"/>
                    <a:pt x="7283" y="2468655"/>
                  </a:cubicBezTo>
                  <a:cubicBezTo>
                    <a:pt x="7283" y="2469018"/>
                    <a:pt x="7283" y="2469746"/>
                    <a:pt x="7647" y="2470109"/>
                  </a:cubicBezTo>
                  <a:cubicBezTo>
                    <a:pt x="7647" y="2470109"/>
                    <a:pt x="7647" y="2470473"/>
                    <a:pt x="7647" y="2470473"/>
                  </a:cubicBezTo>
                  <a:cubicBezTo>
                    <a:pt x="7647" y="2470473"/>
                    <a:pt x="7647" y="2470473"/>
                    <a:pt x="7647" y="2470473"/>
                  </a:cubicBezTo>
                  <a:cubicBezTo>
                    <a:pt x="8012" y="2471200"/>
                    <a:pt x="8012" y="2471564"/>
                    <a:pt x="8376" y="2472291"/>
                  </a:cubicBezTo>
                  <a:cubicBezTo>
                    <a:pt x="8376" y="2472291"/>
                    <a:pt x="8376" y="2472291"/>
                    <a:pt x="8376" y="2472291"/>
                  </a:cubicBezTo>
                  <a:lnTo>
                    <a:pt x="115439" y="2637352"/>
                  </a:lnTo>
                  <a:cubicBezTo>
                    <a:pt x="115803" y="2638079"/>
                    <a:pt x="116532" y="2638807"/>
                    <a:pt x="116896" y="2639170"/>
                  </a:cubicBezTo>
                  <a:lnTo>
                    <a:pt x="235977" y="2732245"/>
                  </a:ln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5977" y="2732245"/>
                    <a:pt x="235977" y="2732245"/>
                    <a:pt x="235977" y="2732245"/>
                  </a:cubicBezTo>
                  <a:cubicBezTo>
                    <a:pt x="236341" y="2732608"/>
                    <a:pt x="236705" y="2732608"/>
                    <a:pt x="236705" y="2732608"/>
                  </a:cubicBezTo>
                  <a:cubicBezTo>
                    <a:pt x="237069" y="2732608"/>
                    <a:pt x="237433" y="2732972"/>
                    <a:pt x="237797" y="2732972"/>
                  </a:cubicBezTo>
                  <a:cubicBezTo>
                    <a:pt x="238162" y="2732972"/>
                    <a:pt x="238526" y="2732972"/>
                    <a:pt x="238890" y="2733335"/>
                  </a:cubicBezTo>
                  <a:cubicBezTo>
                    <a:pt x="239254" y="2733335"/>
                    <a:pt x="239254" y="2733335"/>
                    <a:pt x="239618" y="2733699"/>
                  </a:cubicBezTo>
                  <a:lnTo>
                    <a:pt x="473410" y="2750060"/>
                  </a:lnTo>
                  <a:lnTo>
                    <a:pt x="654398" y="2750060"/>
                  </a:lnTo>
                  <a:lnTo>
                    <a:pt x="605237" y="2863858"/>
                  </a:lnTo>
                  <a:cubicBezTo>
                    <a:pt x="605237" y="2863858"/>
                    <a:pt x="605237" y="2864221"/>
                    <a:pt x="605237" y="2864221"/>
                  </a:cubicBezTo>
                  <a:cubicBezTo>
                    <a:pt x="605237" y="2864585"/>
                    <a:pt x="605237" y="2864585"/>
                    <a:pt x="604872" y="2864948"/>
                  </a:cubicBezTo>
                  <a:cubicBezTo>
                    <a:pt x="604872" y="2865676"/>
                    <a:pt x="604508" y="2866039"/>
                    <a:pt x="604508" y="2866766"/>
                  </a:cubicBezTo>
                  <a:cubicBezTo>
                    <a:pt x="604508" y="2866766"/>
                    <a:pt x="604508" y="2867130"/>
                    <a:pt x="604508" y="2867130"/>
                  </a:cubicBezTo>
                  <a:cubicBezTo>
                    <a:pt x="604508" y="2867130"/>
                    <a:pt x="604508" y="2867130"/>
                    <a:pt x="604508" y="2867494"/>
                  </a:cubicBezTo>
                  <a:cubicBezTo>
                    <a:pt x="604508" y="2868221"/>
                    <a:pt x="604872" y="2868948"/>
                    <a:pt x="605237" y="2869675"/>
                  </a:cubicBezTo>
                  <a:cubicBezTo>
                    <a:pt x="605237" y="2869675"/>
                    <a:pt x="605237" y="2870038"/>
                    <a:pt x="605237" y="2870038"/>
                  </a:cubicBezTo>
                  <a:cubicBezTo>
                    <a:pt x="605601" y="2870766"/>
                    <a:pt x="605965" y="2871493"/>
                    <a:pt x="606693" y="2871856"/>
                  </a:cubicBezTo>
                  <a:lnTo>
                    <a:pt x="804797" y="3064913"/>
                  </a:lnTo>
                  <a:lnTo>
                    <a:pt x="751266" y="3174348"/>
                  </a:lnTo>
                  <a:cubicBezTo>
                    <a:pt x="750901" y="3175076"/>
                    <a:pt x="750901" y="3175439"/>
                    <a:pt x="750537" y="3176166"/>
                  </a:cubicBezTo>
                  <a:lnTo>
                    <a:pt x="728687" y="3298326"/>
                  </a:lnTo>
                  <a:cubicBezTo>
                    <a:pt x="728687" y="3298326"/>
                    <a:pt x="728687" y="3298690"/>
                    <a:pt x="728687" y="3298690"/>
                  </a:cubicBezTo>
                  <a:cubicBezTo>
                    <a:pt x="728687" y="3298690"/>
                    <a:pt x="728687" y="3298690"/>
                    <a:pt x="728687" y="3299054"/>
                  </a:cubicBezTo>
                  <a:cubicBezTo>
                    <a:pt x="728687" y="3299417"/>
                    <a:pt x="728687" y="3299417"/>
                    <a:pt x="728687" y="3299781"/>
                  </a:cubicBezTo>
                  <a:cubicBezTo>
                    <a:pt x="728687" y="3300144"/>
                    <a:pt x="728687" y="3300508"/>
                    <a:pt x="728687" y="3300871"/>
                  </a:cubicBezTo>
                  <a:lnTo>
                    <a:pt x="765104" y="3525923"/>
                  </a:lnTo>
                  <a:cubicBezTo>
                    <a:pt x="765104" y="3525923"/>
                    <a:pt x="765104" y="3525923"/>
                    <a:pt x="765104" y="3525923"/>
                  </a:cubicBezTo>
                  <a:cubicBezTo>
                    <a:pt x="765104" y="3526286"/>
                    <a:pt x="765104" y="3526286"/>
                    <a:pt x="765468" y="3526650"/>
                  </a:cubicBezTo>
                  <a:cubicBezTo>
                    <a:pt x="765468" y="3527013"/>
                    <a:pt x="765832" y="3527377"/>
                    <a:pt x="765832" y="3527740"/>
                  </a:cubicBezTo>
                  <a:cubicBezTo>
                    <a:pt x="765832" y="3527740"/>
                    <a:pt x="765832" y="3528104"/>
                    <a:pt x="765832" y="3528104"/>
                  </a:cubicBezTo>
                  <a:cubicBezTo>
                    <a:pt x="765832" y="3528468"/>
                    <a:pt x="766196" y="3528468"/>
                    <a:pt x="766560" y="3528831"/>
                  </a:cubicBezTo>
                  <a:cubicBezTo>
                    <a:pt x="766560" y="3528831"/>
                    <a:pt x="766924" y="3529195"/>
                    <a:pt x="766924" y="3529195"/>
                  </a:cubicBezTo>
                  <a:lnTo>
                    <a:pt x="862335" y="3633904"/>
                  </a:lnTo>
                  <a:lnTo>
                    <a:pt x="864884" y="3790239"/>
                  </a:lnTo>
                  <a:cubicBezTo>
                    <a:pt x="864884" y="3792421"/>
                    <a:pt x="865976" y="3794239"/>
                    <a:pt x="867433" y="3795693"/>
                  </a:cubicBezTo>
                  <a:cubicBezTo>
                    <a:pt x="868890" y="3796784"/>
                    <a:pt x="870346" y="3797511"/>
                    <a:pt x="872167" y="3797511"/>
                  </a:cubicBezTo>
                  <a:cubicBezTo>
                    <a:pt x="872531" y="3797511"/>
                    <a:pt x="872895" y="3797511"/>
                    <a:pt x="873624" y="3797511"/>
                  </a:cubicBezTo>
                  <a:lnTo>
                    <a:pt x="1107052" y="3754973"/>
                  </a:lnTo>
                  <a:cubicBezTo>
                    <a:pt x="1107052" y="3754973"/>
                    <a:pt x="1107416" y="3754973"/>
                    <a:pt x="1107416" y="3754609"/>
                  </a:cubicBezTo>
                  <a:cubicBezTo>
                    <a:pt x="1107780" y="3754609"/>
                    <a:pt x="1108508" y="3754246"/>
                    <a:pt x="1108872" y="3753882"/>
                  </a:cubicBezTo>
                  <a:cubicBezTo>
                    <a:pt x="1109236" y="3753882"/>
                    <a:pt x="1109600" y="3753519"/>
                    <a:pt x="1109965" y="3753155"/>
                  </a:cubicBezTo>
                  <a:cubicBezTo>
                    <a:pt x="1109965" y="3753155"/>
                    <a:pt x="1110329" y="3753155"/>
                    <a:pt x="1110329" y="3752792"/>
                  </a:cubicBezTo>
                  <a:cubicBezTo>
                    <a:pt x="1110693" y="3752428"/>
                    <a:pt x="1111057" y="3752064"/>
                    <a:pt x="1111421" y="3751701"/>
                  </a:cubicBezTo>
                  <a:cubicBezTo>
                    <a:pt x="1111421" y="3751701"/>
                    <a:pt x="1111421" y="3751701"/>
                    <a:pt x="1111785" y="3751337"/>
                  </a:cubicBezTo>
                  <a:lnTo>
                    <a:pt x="1298965" y="3479385"/>
                  </a:lnTo>
                  <a:cubicBezTo>
                    <a:pt x="1298965" y="3479385"/>
                    <a:pt x="1298965" y="3479022"/>
                    <a:pt x="1299329" y="3479022"/>
                  </a:cubicBezTo>
                  <a:cubicBezTo>
                    <a:pt x="1299329" y="3478658"/>
                    <a:pt x="1299693" y="3478658"/>
                    <a:pt x="1299693" y="3478295"/>
                  </a:cubicBezTo>
                  <a:cubicBezTo>
                    <a:pt x="1299693" y="3477931"/>
                    <a:pt x="1299693" y="3477931"/>
                    <a:pt x="1300057" y="3477568"/>
                  </a:cubicBezTo>
                  <a:cubicBezTo>
                    <a:pt x="1300057" y="3477568"/>
                    <a:pt x="1300057" y="3477204"/>
                    <a:pt x="1300421" y="3477204"/>
                  </a:cubicBezTo>
                  <a:lnTo>
                    <a:pt x="1329190" y="3367041"/>
                  </a:lnTo>
                  <a:lnTo>
                    <a:pt x="1444994" y="3218341"/>
                  </a:lnTo>
                  <a:cubicBezTo>
                    <a:pt x="1444994" y="3217977"/>
                    <a:pt x="1445358" y="3217977"/>
                    <a:pt x="1445358" y="3217613"/>
                  </a:cubicBezTo>
                  <a:cubicBezTo>
                    <a:pt x="1445358" y="3217613"/>
                    <a:pt x="1445722" y="3217250"/>
                    <a:pt x="1445722" y="3217250"/>
                  </a:cubicBezTo>
                  <a:cubicBezTo>
                    <a:pt x="1445722" y="3217250"/>
                    <a:pt x="1445722" y="3217250"/>
                    <a:pt x="1445722" y="3216886"/>
                  </a:cubicBezTo>
                  <a:cubicBezTo>
                    <a:pt x="1446086" y="3216159"/>
                    <a:pt x="1446450" y="3215432"/>
                    <a:pt x="1446450" y="3214705"/>
                  </a:cubicBezTo>
                  <a:lnTo>
                    <a:pt x="1494884" y="2898034"/>
                  </a:lnTo>
                  <a:lnTo>
                    <a:pt x="1561889" y="2812230"/>
                  </a:lnTo>
                  <a:cubicBezTo>
                    <a:pt x="1561889" y="2812230"/>
                    <a:pt x="1561889" y="2812230"/>
                    <a:pt x="1561889" y="2812230"/>
                  </a:cubicBezTo>
                  <a:lnTo>
                    <a:pt x="1561889" y="2812230"/>
                  </a:lnTo>
                  <a:cubicBezTo>
                    <a:pt x="1562254" y="2811867"/>
                    <a:pt x="1562618" y="2811140"/>
                    <a:pt x="1562982" y="2810776"/>
                  </a:cubicBezTo>
                  <a:lnTo>
                    <a:pt x="1663126" y="2582089"/>
                  </a:lnTo>
                  <a:cubicBezTo>
                    <a:pt x="1663126" y="2582089"/>
                    <a:pt x="1663126" y="2582089"/>
                    <a:pt x="1663126" y="2582089"/>
                  </a:cubicBezTo>
                  <a:lnTo>
                    <a:pt x="1678785" y="2545732"/>
                  </a:lnTo>
                  <a:lnTo>
                    <a:pt x="1764363" y="2488651"/>
                  </a:lnTo>
                  <a:cubicBezTo>
                    <a:pt x="1764727" y="2488651"/>
                    <a:pt x="1764727" y="2488288"/>
                    <a:pt x="1765092" y="2487924"/>
                  </a:cubicBezTo>
                  <a:cubicBezTo>
                    <a:pt x="1765456" y="2487561"/>
                    <a:pt x="1765456" y="2487561"/>
                    <a:pt x="1765820" y="2487197"/>
                  </a:cubicBezTo>
                  <a:cubicBezTo>
                    <a:pt x="1765820" y="2487197"/>
                    <a:pt x="1766184" y="2486833"/>
                    <a:pt x="1766184" y="2486833"/>
                  </a:cubicBezTo>
                  <a:lnTo>
                    <a:pt x="1931514" y="2282870"/>
                  </a:lnTo>
                  <a:cubicBezTo>
                    <a:pt x="1931514" y="2282870"/>
                    <a:pt x="1931514" y="2282506"/>
                    <a:pt x="1931878" y="2282506"/>
                  </a:cubicBezTo>
                  <a:cubicBezTo>
                    <a:pt x="1931878" y="2282506"/>
                    <a:pt x="1932242" y="2282142"/>
                    <a:pt x="1932242" y="2282142"/>
                  </a:cubicBezTo>
                  <a:cubicBezTo>
                    <a:pt x="1932606" y="2281415"/>
                    <a:pt x="1932970" y="2280688"/>
                    <a:pt x="1933334" y="2279961"/>
                  </a:cubicBezTo>
                  <a:cubicBezTo>
                    <a:pt x="1933334" y="2279961"/>
                    <a:pt x="1933334" y="2279961"/>
                    <a:pt x="1933334" y="2279961"/>
                  </a:cubicBezTo>
                  <a:cubicBezTo>
                    <a:pt x="1933334" y="2279234"/>
                    <a:pt x="1933334" y="2278507"/>
                    <a:pt x="1933334" y="2277416"/>
                  </a:cubicBezTo>
                  <a:cubicBezTo>
                    <a:pt x="1933334" y="2277416"/>
                    <a:pt x="1933334" y="2277052"/>
                    <a:pt x="1933334" y="2277052"/>
                  </a:cubicBezTo>
                  <a:cubicBezTo>
                    <a:pt x="1933334" y="2277052"/>
                    <a:pt x="1933334" y="2276689"/>
                    <a:pt x="1933334" y="2276689"/>
                  </a:cubicBezTo>
                  <a:cubicBezTo>
                    <a:pt x="1933334" y="2276325"/>
                    <a:pt x="1932970" y="2276325"/>
                    <a:pt x="1932970" y="2275962"/>
                  </a:cubicBezTo>
                  <a:cubicBezTo>
                    <a:pt x="1932606" y="2275598"/>
                    <a:pt x="1932606" y="2274871"/>
                    <a:pt x="1932242" y="2274507"/>
                  </a:cubicBezTo>
                  <a:cubicBezTo>
                    <a:pt x="1932242" y="2274144"/>
                    <a:pt x="1931878" y="2274144"/>
                    <a:pt x="1931878" y="2274144"/>
                  </a:cubicBezTo>
                  <a:cubicBezTo>
                    <a:pt x="1931514" y="2273780"/>
                    <a:pt x="1931514" y="2273417"/>
                    <a:pt x="1931149" y="2273417"/>
                  </a:cubicBezTo>
                  <a:cubicBezTo>
                    <a:pt x="1930421" y="2273053"/>
                    <a:pt x="1930057" y="2272689"/>
                    <a:pt x="1929329" y="2272326"/>
                  </a:cubicBezTo>
                  <a:cubicBezTo>
                    <a:pt x="1928964" y="2272326"/>
                    <a:pt x="1928964" y="2271962"/>
                    <a:pt x="1928600" y="2271962"/>
                  </a:cubicBezTo>
                  <a:lnTo>
                    <a:pt x="1735594" y="2206883"/>
                  </a:lnTo>
                  <a:lnTo>
                    <a:pt x="1599762" y="2081451"/>
                  </a:lnTo>
                  <a:lnTo>
                    <a:pt x="1652566" y="2054546"/>
                  </a:lnTo>
                  <a:lnTo>
                    <a:pt x="1733774" y="2140349"/>
                  </a:lnTo>
                  <a:cubicBezTo>
                    <a:pt x="1733774" y="2140349"/>
                    <a:pt x="1734138" y="2140713"/>
                    <a:pt x="1734138" y="2140713"/>
                  </a:cubicBezTo>
                  <a:cubicBezTo>
                    <a:pt x="1734138" y="2140713"/>
                    <a:pt x="1734138" y="2141076"/>
                    <a:pt x="1734502" y="2141076"/>
                  </a:cubicBezTo>
                  <a:cubicBezTo>
                    <a:pt x="1734502" y="2141076"/>
                    <a:pt x="1734866" y="2141076"/>
                    <a:pt x="1735230" y="2141440"/>
                  </a:cubicBezTo>
                  <a:cubicBezTo>
                    <a:pt x="1735594" y="2141803"/>
                    <a:pt x="1736323" y="2142167"/>
                    <a:pt x="1736687" y="2142167"/>
                  </a:cubicBezTo>
                  <a:cubicBezTo>
                    <a:pt x="1737051" y="2142167"/>
                    <a:pt x="1737415" y="2142531"/>
                    <a:pt x="1737779" y="2142531"/>
                  </a:cubicBezTo>
                  <a:cubicBezTo>
                    <a:pt x="1737779" y="2142531"/>
                    <a:pt x="1738144" y="2142531"/>
                    <a:pt x="1738144" y="2142531"/>
                  </a:cubicBezTo>
                  <a:lnTo>
                    <a:pt x="2186791" y="2199975"/>
                  </a:lnTo>
                  <a:lnTo>
                    <a:pt x="2198808" y="2455930"/>
                  </a:lnTo>
                  <a:cubicBezTo>
                    <a:pt x="2198808" y="2455930"/>
                    <a:pt x="2198808" y="2456293"/>
                    <a:pt x="2198808" y="2456293"/>
                  </a:cubicBezTo>
                  <a:cubicBezTo>
                    <a:pt x="2198808" y="2456293"/>
                    <a:pt x="2198808" y="2456657"/>
                    <a:pt x="2198808" y="2456657"/>
                  </a:cubicBezTo>
                  <a:cubicBezTo>
                    <a:pt x="2198808" y="2457021"/>
                    <a:pt x="2199172" y="2457384"/>
                    <a:pt x="2199172" y="2457384"/>
                  </a:cubicBezTo>
                  <a:cubicBezTo>
                    <a:pt x="2199172" y="2457748"/>
                    <a:pt x="2199537" y="2458111"/>
                    <a:pt x="2199537" y="2458475"/>
                  </a:cubicBezTo>
                  <a:cubicBezTo>
                    <a:pt x="2199901" y="2458839"/>
                    <a:pt x="2199901" y="2459202"/>
                    <a:pt x="2200265" y="2459565"/>
                  </a:cubicBezTo>
                  <a:cubicBezTo>
                    <a:pt x="2200265" y="2459929"/>
                    <a:pt x="2200629" y="2459929"/>
                    <a:pt x="2200629" y="2460293"/>
                  </a:cubicBezTo>
                  <a:lnTo>
                    <a:pt x="2368508" y="2632626"/>
                  </a:lnTo>
                  <a:cubicBezTo>
                    <a:pt x="2369964" y="2634080"/>
                    <a:pt x="2371785" y="2634807"/>
                    <a:pt x="2373970" y="2634807"/>
                  </a:cubicBezTo>
                  <a:cubicBezTo>
                    <a:pt x="2376155" y="2634807"/>
                    <a:pt x="2377976" y="2633717"/>
                    <a:pt x="2379432" y="2632262"/>
                  </a:cubicBezTo>
                  <a:lnTo>
                    <a:pt x="2440248" y="2561729"/>
                  </a:lnTo>
                  <a:cubicBezTo>
                    <a:pt x="2441340" y="2560639"/>
                    <a:pt x="2442068" y="2558821"/>
                    <a:pt x="2442068" y="2557367"/>
                  </a:cubicBezTo>
                  <a:lnTo>
                    <a:pt x="2449351" y="2419936"/>
                  </a:lnTo>
                  <a:lnTo>
                    <a:pt x="2663114" y="2243967"/>
                  </a:lnTo>
                  <a:lnTo>
                    <a:pt x="2839004" y="2412665"/>
                  </a:lnTo>
                  <a:lnTo>
                    <a:pt x="2866681" y="2618810"/>
                  </a:lnTo>
                  <a:close/>
                  <a:moveTo>
                    <a:pt x="2441340" y="2406848"/>
                  </a:moveTo>
                  <a:lnTo>
                    <a:pt x="2214103" y="2202156"/>
                  </a:lnTo>
                  <a:lnTo>
                    <a:pt x="2643814" y="2239968"/>
                  </a:lnTo>
                  <a:lnTo>
                    <a:pt x="2441340" y="2406848"/>
                  </a:lnTo>
                  <a:close/>
                  <a:moveTo>
                    <a:pt x="2212282" y="2446477"/>
                  </a:moveTo>
                  <a:lnTo>
                    <a:pt x="2201357" y="2209792"/>
                  </a:lnTo>
                  <a:lnTo>
                    <a:pt x="2424953" y="2411210"/>
                  </a:lnTo>
                  <a:lnTo>
                    <a:pt x="2212282" y="2446477"/>
                  </a:lnTo>
                  <a:close/>
                  <a:moveTo>
                    <a:pt x="1666040" y="2047638"/>
                  </a:moveTo>
                  <a:lnTo>
                    <a:pt x="1861594" y="1967652"/>
                  </a:lnTo>
                  <a:lnTo>
                    <a:pt x="1738144" y="2123625"/>
                  </a:lnTo>
                  <a:lnTo>
                    <a:pt x="1666040" y="2047638"/>
                  </a:lnTo>
                  <a:close/>
                  <a:moveTo>
                    <a:pt x="1768005" y="2374853"/>
                  </a:moveTo>
                  <a:lnTo>
                    <a:pt x="1740693" y="2223244"/>
                  </a:lnTo>
                  <a:lnTo>
                    <a:pt x="1909300" y="2279961"/>
                  </a:lnTo>
                  <a:lnTo>
                    <a:pt x="1768005" y="2374853"/>
                  </a:lnTo>
                  <a:close/>
                  <a:moveTo>
                    <a:pt x="1889271" y="2310865"/>
                  </a:moveTo>
                  <a:lnTo>
                    <a:pt x="1768005" y="2460656"/>
                  </a:lnTo>
                  <a:lnTo>
                    <a:pt x="1769826" y="2391214"/>
                  </a:lnTo>
                  <a:lnTo>
                    <a:pt x="1889271" y="2310865"/>
                  </a:lnTo>
                  <a:close/>
                  <a:moveTo>
                    <a:pt x="1754531" y="2382852"/>
                  </a:moveTo>
                  <a:lnTo>
                    <a:pt x="1525837" y="2480653"/>
                  </a:lnTo>
                  <a:lnTo>
                    <a:pt x="1726854" y="2229424"/>
                  </a:lnTo>
                  <a:lnTo>
                    <a:pt x="1754531" y="2382852"/>
                  </a:lnTo>
                  <a:close/>
                  <a:moveTo>
                    <a:pt x="1433704" y="3201980"/>
                  </a:moveTo>
                  <a:lnTo>
                    <a:pt x="1245069" y="3103088"/>
                  </a:lnTo>
                  <a:lnTo>
                    <a:pt x="1477768" y="2912213"/>
                  </a:lnTo>
                  <a:lnTo>
                    <a:pt x="1433704" y="3201980"/>
                  </a:lnTo>
                  <a:close/>
                  <a:moveTo>
                    <a:pt x="1325184" y="3347772"/>
                  </a:moveTo>
                  <a:lnTo>
                    <a:pt x="1245069" y="3119449"/>
                  </a:lnTo>
                  <a:lnTo>
                    <a:pt x="1428242" y="3215432"/>
                  </a:lnTo>
                  <a:lnTo>
                    <a:pt x="1325184" y="3347772"/>
                  </a:lnTo>
                  <a:close/>
                  <a:moveTo>
                    <a:pt x="1289861" y="3460116"/>
                  </a:moveTo>
                  <a:lnTo>
                    <a:pt x="1179884" y="3344864"/>
                  </a:lnTo>
                  <a:lnTo>
                    <a:pt x="1313531" y="3368859"/>
                  </a:lnTo>
                  <a:lnTo>
                    <a:pt x="1289861" y="3460116"/>
                  </a:lnTo>
                  <a:close/>
                  <a:moveTo>
                    <a:pt x="1108872" y="3729887"/>
                  </a:moveTo>
                  <a:lnTo>
                    <a:pt x="1033126" y="3472841"/>
                  </a:lnTo>
                  <a:lnTo>
                    <a:pt x="1280028" y="3481567"/>
                  </a:lnTo>
                  <a:lnTo>
                    <a:pt x="1108872" y="3729887"/>
                  </a:lnTo>
                  <a:close/>
                  <a:moveTo>
                    <a:pt x="777849" y="3507017"/>
                  </a:moveTo>
                  <a:lnTo>
                    <a:pt x="745439" y="3306325"/>
                  </a:lnTo>
                  <a:lnTo>
                    <a:pt x="943543" y="3325231"/>
                  </a:lnTo>
                  <a:lnTo>
                    <a:pt x="777849" y="3507017"/>
                  </a:lnTo>
                  <a:close/>
                  <a:moveTo>
                    <a:pt x="254185" y="2147621"/>
                  </a:moveTo>
                  <a:lnTo>
                    <a:pt x="116896" y="2105083"/>
                  </a:lnTo>
                  <a:lnTo>
                    <a:pt x="228693" y="2008009"/>
                  </a:lnTo>
                  <a:lnTo>
                    <a:pt x="254185" y="2147621"/>
                  </a:lnTo>
                  <a:close/>
                  <a:moveTo>
                    <a:pt x="241803" y="1998920"/>
                  </a:moveTo>
                  <a:lnTo>
                    <a:pt x="431532" y="1937839"/>
                  </a:lnTo>
                  <a:lnTo>
                    <a:pt x="267659" y="2141076"/>
                  </a:lnTo>
                  <a:lnTo>
                    <a:pt x="241803" y="1998920"/>
                  </a:lnTo>
                  <a:close/>
                  <a:moveTo>
                    <a:pt x="522572" y="1884031"/>
                  </a:moveTo>
                  <a:lnTo>
                    <a:pt x="519294" y="2132714"/>
                  </a:lnTo>
                  <a:lnTo>
                    <a:pt x="279312" y="2150166"/>
                  </a:lnTo>
                  <a:lnTo>
                    <a:pt x="457387" y="1928750"/>
                  </a:lnTo>
                  <a:lnTo>
                    <a:pt x="522572" y="1884031"/>
                  </a:lnTo>
                  <a:close/>
                  <a:moveTo>
                    <a:pt x="866705" y="2040003"/>
                  </a:moveTo>
                  <a:lnTo>
                    <a:pt x="708659" y="2177434"/>
                  </a:lnTo>
                  <a:lnTo>
                    <a:pt x="799699" y="1979287"/>
                  </a:lnTo>
                  <a:lnTo>
                    <a:pt x="866705" y="2040003"/>
                  </a:lnTo>
                  <a:close/>
                  <a:moveTo>
                    <a:pt x="491982" y="2335224"/>
                  </a:moveTo>
                  <a:lnTo>
                    <a:pt x="282953" y="2164709"/>
                  </a:lnTo>
                  <a:lnTo>
                    <a:pt x="518202" y="2147621"/>
                  </a:lnTo>
                  <a:lnTo>
                    <a:pt x="491982" y="2335224"/>
                  </a:lnTo>
                  <a:close/>
                  <a:moveTo>
                    <a:pt x="486156" y="2349403"/>
                  </a:moveTo>
                  <a:lnTo>
                    <a:pt x="288780" y="2524645"/>
                  </a:lnTo>
                  <a:lnTo>
                    <a:pt x="271665" y="2174161"/>
                  </a:lnTo>
                  <a:lnTo>
                    <a:pt x="486156" y="2349403"/>
                  </a:lnTo>
                  <a:close/>
                  <a:moveTo>
                    <a:pt x="496716" y="2359220"/>
                  </a:moveTo>
                  <a:lnTo>
                    <a:pt x="615069" y="2482107"/>
                  </a:lnTo>
                  <a:lnTo>
                    <a:pt x="305167" y="2529008"/>
                  </a:lnTo>
                  <a:lnTo>
                    <a:pt x="496716" y="2359220"/>
                  </a:lnTo>
                  <a:close/>
                  <a:moveTo>
                    <a:pt x="508370" y="2350130"/>
                  </a:moveTo>
                  <a:lnTo>
                    <a:pt x="677341" y="2222517"/>
                  </a:lnTo>
                  <a:lnTo>
                    <a:pt x="626358" y="2472291"/>
                  </a:lnTo>
                  <a:lnTo>
                    <a:pt x="508370" y="2350130"/>
                  </a:lnTo>
                  <a:close/>
                  <a:moveTo>
                    <a:pt x="506913" y="2332679"/>
                  </a:moveTo>
                  <a:lnTo>
                    <a:pt x="532404" y="2149802"/>
                  </a:lnTo>
                  <a:lnTo>
                    <a:pt x="673335" y="2206883"/>
                  </a:lnTo>
                  <a:lnTo>
                    <a:pt x="506913" y="2332679"/>
                  </a:lnTo>
                  <a:close/>
                  <a:moveTo>
                    <a:pt x="1063352" y="2151620"/>
                  </a:moveTo>
                  <a:lnTo>
                    <a:pt x="1177335" y="2126170"/>
                  </a:lnTo>
                  <a:lnTo>
                    <a:pt x="952283" y="2316318"/>
                  </a:lnTo>
                  <a:lnTo>
                    <a:pt x="1063352" y="2151620"/>
                  </a:lnTo>
                  <a:close/>
                  <a:moveTo>
                    <a:pt x="1134364" y="2294867"/>
                  </a:moveTo>
                  <a:lnTo>
                    <a:pt x="1147109" y="2462111"/>
                  </a:lnTo>
                  <a:lnTo>
                    <a:pt x="935895" y="2357038"/>
                  </a:lnTo>
                  <a:lnTo>
                    <a:pt x="1134364" y="2294867"/>
                  </a:lnTo>
                  <a:close/>
                  <a:moveTo>
                    <a:pt x="923150" y="2367218"/>
                  </a:moveTo>
                  <a:lnTo>
                    <a:pt x="1138369" y="2474472"/>
                  </a:lnTo>
                  <a:lnTo>
                    <a:pt x="910040" y="2576272"/>
                  </a:lnTo>
                  <a:lnTo>
                    <a:pt x="923150" y="2367218"/>
                  </a:lnTo>
                  <a:close/>
                  <a:moveTo>
                    <a:pt x="895474" y="2577363"/>
                  </a:moveTo>
                  <a:lnTo>
                    <a:pt x="649664" y="2486833"/>
                  </a:lnTo>
                  <a:lnTo>
                    <a:pt x="908947" y="2367582"/>
                  </a:lnTo>
                  <a:lnTo>
                    <a:pt x="895474" y="2577363"/>
                  </a:lnTo>
                  <a:close/>
                  <a:moveTo>
                    <a:pt x="1148202" y="2485743"/>
                  </a:moveTo>
                  <a:lnTo>
                    <a:pt x="1151479" y="2845316"/>
                  </a:lnTo>
                  <a:lnTo>
                    <a:pt x="914046" y="2589724"/>
                  </a:lnTo>
                  <a:lnTo>
                    <a:pt x="1148202" y="2485743"/>
                  </a:lnTo>
                  <a:close/>
                  <a:moveTo>
                    <a:pt x="1162040" y="2462474"/>
                  </a:moveTo>
                  <a:lnTo>
                    <a:pt x="1148930" y="2294140"/>
                  </a:lnTo>
                  <a:lnTo>
                    <a:pt x="1380901" y="2339587"/>
                  </a:lnTo>
                  <a:lnTo>
                    <a:pt x="1162040" y="2462474"/>
                  </a:lnTo>
                  <a:close/>
                  <a:moveTo>
                    <a:pt x="1135456" y="2279234"/>
                  </a:moveTo>
                  <a:lnTo>
                    <a:pt x="949005" y="2337769"/>
                  </a:lnTo>
                  <a:lnTo>
                    <a:pt x="1188259" y="2135623"/>
                  </a:lnTo>
                  <a:lnTo>
                    <a:pt x="1135456" y="2279234"/>
                  </a:lnTo>
                  <a:close/>
                  <a:moveTo>
                    <a:pt x="1203554" y="2093812"/>
                  </a:moveTo>
                  <a:lnTo>
                    <a:pt x="1159855" y="2008009"/>
                  </a:lnTo>
                  <a:lnTo>
                    <a:pt x="1234508" y="2004010"/>
                  </a:lnTo>
                  <a:lnTo>
                    <a:pt x="1203554" y="2093812"/>
                  </a:lnTo>
                  <a:close/>
                  <a:moveTo>
                    <a:pt x="1147838" y="2016007"/>
                  </a:moveTo>
                  <a:lnTo>
                    <a:pt x="1194086" y="2106901"/>
                  </a:lnTo>
                  <a:lnTo>
                    <a:pt x="1074277" y="2133805"/>
                  </a:lnTo>
                  <a:lnTo>
                    <a:pt x="1147838" y="2016007"/>
                  </a:lnTo>
                  <a:close/>
                  <a:moveTo>
                    <a:pt x="1060439" y="2128351"/>
                  </a:moveTo>
                  <a:lnTo>
                    <a:pt x="1019288" y="2015280"/>
                  </a:lnTo>
                  <a:lnTo>
                    <a:pt x="1134728" y="2009463"/>
                  </a:lnTo>
                  <a:lnTo>
                    <a:pt x="1060439" y="2128351"/>
                  </a:lnTo>
                  <a:close/>
                  <a:moveTo>
                    <a:pt x="921693" y="2335587"/>
                  </a:moveTo>
                  <a:lnTo>
                    <a:pt x="887098" y="2053819"/>
                  </a:lnTo>
                  <a:lnTo>
                    <a:pt x="1048786" y="2147621"/>
                  </a:lnTo>
                  <a:lnTo>
                    <a:pt x="921693" y="2335587"/>
                  </a:lnTo>
                  <a:close/>
                  <a:moveTo>
                    <a:pt x="907491" y="2341041"/>
                  </a:moveTo>
                  <a:lnTo>
                    <a:pt x="700283" y="2204338"/>
                  </a:lnTo>
                  <a:lnTo>
                    <a:pt x="872167" y="2054546"/>
                  </a:lnTo>
                  <a:lnTo>
                    <a:pt x="907491" y="2341041"/>
                  </a:lnTo>
                  <a:close/>
                  <a:moveTo>
                    <a:pt x="695549" y="2171980"/>
                  </a:moveTo>
                  <a:lnTo>
                    <a:pt x="695549" y="1972379"/>
                  </a:lnTo>
                  <a:lnTo>
                    <a:pt x="786225" y="1974560"/>
                  </a:lnTo>
                  <a:lnTo>
                    <a:pt x="695549" y="2171980"/>
                  </a:lnTo>
                  <a:close/>
                  <a:moveTo>
                    <a:pt x="680982" y="2194158"/>
                  </a:moveTo>
                  <a:lnTo>
                    <a:pt x="538959" y="2136714"/>
                  </a:lnTo>
                  <a:lnTo>
                    <a:pt x="680982" y="1983286"/>
                  </a:lnTo>
                  <a:lnTo>
                    <a:pt x="680982" y="2194158"/>
                  </a:lnTo>
                  <a:close/>
                  <a:moveTo>
                    <a:pt x="533861" y="2120716"/>
                  </a:moveTo>
                  <a:lnTo>
                    <a:pt x="537138" y="1882940"/>
                  </a:lnTo>
                  <a:lnTo>
                    <a:pt x="676612" y="1966562"/>
                  </a:lnTo>
                  <a:lnTo>
                    <a:pt x="533861" y="2120716"/>
                  </a:lnTo>
                  <a:close/>
                  <a:moveTo>
                    <a:pt x="274214" y="2530462"/>
                  </a:moveTo>
                  <a:lnTo>
                    <a:pt x="27312" y="2463201"/>
                  </a:lnTo>
                  <a:lnTo>
                    <a:pt x="257098" y="2177797"/>
                  </a:lnTo>
                  <a:lnTo>
                    <a:pt x="274214" y="2530462"/>
                  </a:lnTo>
                  <a:close/>
                  <a:moveTo>
                    <a:pt x="288052" y="2546459"/>
                  </a:moveTo>
                  <a:lnTo>
                    <a:pt x="595768" y="2499922"/>
                  </a:lnTo>
                  <a:lnTo>
                    <a:pt x="251636" y="2710067"/>
                  </a:lnTo>
                  <a:lnTo>
                    <a:pt x="288052" y="2546459"/>
                  </a:lnTo>
                  <a:close/>
                  <a:moveTo>
                    <a:pt x="693000" y="2217063"/>
                  </a:moveTo>
                  <a:lnTo>
                    <a:pt x="901664" y="2354493"/>
                  </a:lnTo>
                  <a:lnTo>
                    <a:pt x="640560" y="2474836"/>
                  </a:lnTo>
                  <a:lnTo>
                    <a:pt x="693000" y="2217063"/>
                  </a:lnTo>
                  <a:close/>
                  <a:moveTo>
                    <a:pt x="886005" y="2589361"/>
                  </a:moveTo>
                  <a:lnTo>
                    <a:pt x="671878" y="2729336"/>
                  </a:lnTo>
                  <a:lnTo>
                    <a:pt x="639468" y="2498468"/>
                  </a:lnTo>
                  <a:lnTo>
                    <a:pt x="886005" y="2589361"/>
                  </a:lnTo>
                  <a:close/>
                  <a:moveTo>
                    <a:pt x="900936" y="2596996"/>
                  </a:moveTo>
                  <a:lnTo>
                    <a:pt x="1137277" y="2851133"/>
                  </a:lnTo>
                  <a:lnTo>
                    <a:pt x="684260" y="2738425"/>
                  </a:lnTo>
                  <a:lnTo>
                    <a:pt x="900936" y="2596996"/>
                  </a:lnTo>
                  <a:close/>
                  <a:moveTo>
                    <a:pt x="1087022" y="2853678"/>
                  </a:moveTo>
                  <a:lnTo>
                    <a:pt x="786589" y="2840589"/>
                  </a:lnTo>
                  <a:lnTo>
                    <a:pt x="692636" y="2755513"/>
                  </a:lnTo>
                  <a:lnTo>
                    <a:pt x="1087022" y="2853678"/>
                  </a:lnTo>
                  <a:close/>
                  <a:moveTo>
                    <a:pt x="1133635" y="2870402"/>
                  </a:moveTo>
                  <a:lnTo>
                    <a:pt x="820092" y="3050370"/>
                  </a:lnTo>
                  <a:lnTo>
                    <a:pt x="792052" y="2855495"/>
                  </a:lnTo>
                  <a:lnTo>
                    <a:pt x="1133635" y="2870402"/>
                  </a:lnTo>
                  <a:close/>
                  <a:moveTo>
                    <a:pt x="777485" y="2855859"/>
                  </a:moveTo>
                  <a:lnTo>
                    <a:pt x="804433" y="3042008"/>
                  </a:lnTo>
                  <a:lnTo>
                    <a:pt x="629271" y="2871129"/>
                  </a:lnTo>
                  <a:lnTo>
                    <a:pt x="777485" y="2855859"/>
                  </a:lnTo>
                  <a:close/>
                  <a:moveTo>
                    <a:pt x="1154757" y="2875128"/>
                  </a:moveTo>
                  <a:lnTo>
                    <a:pt x="1221762" y="3096180"/>
                  </a:lnTo>
                  <a:lnTo>
                    <a:pt x="837572" y="3057278"/>
                  </a:lnTo>
                  <a:lnTo>
                    <a:pt x="1154757" y="2875128"/>
                  </a:lnTo>
                  <a:close/>
                  <a:moveTo>
                    <a:pt x="1025843" y="3452481"/>
                  </a:moveTo>
                  <a:lnTo>
                    <a:pt x="970127" y="3327412"/>
                  </a:lnTo>
                  <a:lnTo>
                    <a:pt x="1142375" y="3339774"/>
                  </a:lnTo>
                  <a:lnTo>
                    <a:pt x="1025843" y="3452481"/>
                  </a:lnTo>
                  <a:close/>
                  <a:moveTo>
                    <a:pt x="1159127" y="3344137"/>
                  </a:moveTo>
                  <a:lnTo>
                    <a:pt x="1276023" y="3466660"/>
                  </a:lnTo>
                  <a:lnTo>
                    <a:pt x="1040774" y="3458298"/>
                  </a:lnTo>
                  <a:lnTo>
                    <a:pt x="1159127" y="3344137"/>
                  </a:lnTo>
                  <a:close/>
                  <a:moveTo>
                    <a:pt x="1160583" y="3326685"/>
                  </a:moveTo>
                  <a:cubicBezTo>
                    <a:pt x="1160219" y="3326685"/>
                    <a:pt x="1160219" y="3326685"/>
                    <a:pt x="1160583" y="3326685"/>
                  </a:cubicBezTo>
                  <a:cubicBezTo>
                    <a:pt x="1160219" y="3326685"/>
                    <a:pt x="1159855" y="3326685"/>
                    <a:pt x="1159855" y="3326685"/>
                  </a:cubicBezTo>
                  <a:lnTo>
                    <a:pt x="978138" y="3313597"/>
                  </a:lnTo>
                  <a:lnTo>
                    <a:pt x="1228681" y="3116540"/>
                  </a:lnTo>
                  <a:lnTo>
                    <a:pt x="1311710" y="3353590"/>
                  </a:lnTo>
                  <a:lnTo>
                    <a:pt x="1160583" y="3326685"/>
                  </a:lnTo>
                  <a:close/>
                  <a:moveTo>
                    <a:pt x="1213387" y="3109996"/>
                  </a:moveTo>
                  <a:lnTo>
                    <a:pt x="960658" y="3308143"/>
                  </a:lnTo>
                  <a:lnTo>
                    <a:pt x="827740" y="3070367"/>
                  </a:lnTo>
                  <a:lnTo>
                    <a:pt x="1213387" y="3109996"/>
                  </a:lnTo>
                  <a:close/>
                  <a:moveTo>
                    <a:pt x="956288" y="3332502"/>
                  </a:moveTo>
                  <a:lnTo>
                    <a:pt x="1012734" y="3459753"/>
                  </a:lnTo>
                  <a:lnTo>
                    <a:pt x="793872" y="3510653"/>
                  </a:lnTo>
                  <a:lnTo>
                    <a:pt x="956288" y="3332502"/>
                  </a:lnTo>
                  <a:close/>
                  <a:moveTo>
                    <a:pt x="1094670" y="3732431"/>
                  </a:moveTo>
                  <a:lnTo>
                    <a:pt x="882364" y="3627723"/>
                  </a:lnTo>
                  <a:lnTo>
                    <a:pt x="1020017" y="3479385"/>
                  </a:lnTo>
                  <a:lnTo>
                    <a:pt x="1094670" y="3732431"/>
                  </a:lnTo>
                  <a:close/>
                  <a:moveTo>
                    <a:pt x="1482866" y="2889308"/>
                  </a:moveTo>
                  <a:lnTo>
                    <a:pt x="1235965" y="3091817"/>
                  </a:lnTo>
                  <a:lnTo>
                    <a:pt x="1168595" y="2870038"/>
                  </a:lnTo>
                  <a:lnTo>
                    <a:pt x="1539311" y="2816957"/>
                  </a:lnTo>
                  <a:lnTo>
                    <a:pt x="1482866" y="2889308"/>
                  </a:lnTo>
                  <a:close/>
                  <a:moveTo>
                    <a:pt x="1548051" y="2800960"/>
                  </a:moveTo>
                  <a:lnTo>
                    <a:pt x="1185710" y="2852951"/>
                  </a:lnTo>
                  <a:lnTo>
                    <a:pt x="1526930" y="2591906"/>
                  </a:lnTo>
                  <a:lnTo>
                    <a:pt x="1548051" y="2800960"/>
                  </a:lnTo>
                  <a:close/>
                  <a:moveTo>
                    <a:pt x="1541132" y="2585725"/>
                  </a:moveTo>
                  <a:lnTo>
                    <a:pt x="1644918" y="2585725"/>
                  </a:lnTo>
                  <a:lnTo>
                    <a:pt x="1560433" y="2778782"/>
                  </a:lnTo>
                  <a:lnTo>
                    <a:pt x="1541132" y="2585725"/>
                  </a:lnTo>
                  <a:close/>
                  <a:moveTo>
                    <a:pt x="1166410" y="2849315"/>
                  </a:moveTo>
                  <a:lnTo>
                    <a:pt x="1162768" y="2478471"/>
                  </a:lnTo>
                  <a:lnTo>
                    <a:pt x="1394375" y="2348312"/>
                  </a:lnTo>
                  <a:lnTo>
                    <a:pt x="1395832" y="2432661"/>
                  </a:lnTo>
                  <a:cubicBezTo>
                    <a:pt x="1395832" y="2434479"/>
                    <a:pt x="1396560" y="2435933"/>
                    <a:pt x="1397652" y="2437388"/>
                  </a:cubicBezTo>
                  <a:lnTo>
                    <a:pt x="1521832" y="2576999"/>
                  </a:lnTo>
                  <a:lnTo>
                    <a:pt x="1166410" y="2849315"/>
                  </a:lnTo>
                  <a:close/>
                  <a:moveTo>
                    <a:pt x="1150751" y="2279597"/>
                  </a:moveTo>
                  <a:lnTo>
                    <a:pt x="1207196" y="2126170"/>
                  </a:lnTo>
                  <a:lnTo>
                    <a:pt x="1381993" y="2324680"/>
                  </a:lnTo>
                  <a:lnTo>
                    <a:pt x="1150751" y="2279597"/>
                  </a:lnTo>
                  <a:close/>
                  <a:moveTo>
                    <a:pt x="1246889" y="2013099"/>
                  </a:moveTo>
                  <a:lnTo>
                    <a:pt x="1569173" y="2082541"/>
                  </a:lnTo>
                  <a:lnTo>
                    <a:pt x="1376167" y="2225062"/>
                  </a:lnTo>
                  <a:lnTo>
                    <a:pt x="1213387" y="2109446"/>
                  </a:lnTo>
                  <a:lnTo>
                    <a:pt x="1246889" y="2013099"/>
                  </a:lnTo>
                  <a:close/>
                  <a:moveTo>
                    <a:pt x="703196" y="1624804"/>
                  </a:moveTo>
                  <a:lnTo>
                    <a:pt x="556803" y="1608807"/>
                  </a:lnTo>
                  <a:lnTo>
                    <a:pt x="556803" y="1408115"/>
                  </a:lnTo>
                  <a:lnTo>
                    <a:pt x="758185" y="1585538"/>
                  </a:lnTo>
                  <a:lnTo>
                    <a:pt x="703196" y="1624804"/>
                  </a:lnTo>
                  <a:close/>
                  <a:moveTo>
                    <a:pt x="666052" y="1682248"/>
                  </a:moveTo>
                  <a:lnTo>
                    <a:pt x="480693" y="1752054"/>
                  </a:lnTo>
                  <a:lnTo>
                    <a:pt x="553526" y="1623350"/>
                  </a:lnTo>
                  <a:lnTo>
                    <a:pt x="693000" y="1638620"/>
                  </a:lnTo>
                  <a:lnTo>
                    <a:pt x="666052" y="1682248"/>
                  </a:lnTo>
                  <a:close/>
                  <a:moveTo>
                    <a:pt x="1238150" y="777681"/>
                  </a:moveTo>
                  <a:lnTo>
                    <a:pt x="1440259" y="900568"/>
                  </a:lnTo>
                  <a:lnTo>
                    <a:pt x="1221762" y="870028"/>
                  </a:lnTo>
                  <a:lnTo>
                    <a:pt x="1238150" y="777681"/>
                  </a:lnTo>
                  <a:close/>
                  <a:moveTo>
                    <a:pt x="2446074" y="263226"/>
                  </a:moveTo>
                  <a:lnTo>
                    <a:pt x="2753426" y="265044"/>
                  </a:lnTo>
                  <a:lnTo>
                    <a:pt x="2356126" y="344303"/>
                  </a:lnTo>
                  <a:lnTo>
                    <a:pt x="2446074" y="263226"/>
                  </a:lnTo>
                  <a:close/>
                  <a:moveTo>
                    <a:pt x="2867773" y="397384"/>
                  </a:moveTo>
                  <a:lnTo>
                    <a:pt x="2660201" y="601712"/>
                  </a:lnTo>
                  <a:lnTo>
                    <a:pt x="2824074" y="276678"/>
                  </a:lnTo>
                  <a:lnTo>
                    <a:pt x="2867773" y="397384"/>
                  </a:lnTo>
                  <a:close/>
                  <a:moveTo>
                    <a:pt x="3634333" y="21451"/>
                  </a:moveTo>
                  <a:lnTo>
                    <a:pt x="3753414" y="393385"/>
                  </a:lnTo>
                  <a:lnTo>
                    <a:pt x="3534553" y="151246"/>
                  </a:lnTo>
                  <a:lnTo>
                    <a:pt x="3634333" y="21451"/>
                  </a:lnTo>
                  <a:close/>
                  <a:moveTo>
                    <a:pt x="3960987" y="221415"/>
                  </a:moveTo>
                  <a:lnTo>
                    <a:pt x="3664559" y="15997"/>
                  </a:lnTo>
                  <a:lnTo>
                    <a:pt x="3937316" y="41811"/>
                  </a:lnTo>
                  <a:lnTo>
                    <a:pt x="3960987" y="221415"/>
                  </a:lnTo>
                  <a:close/>
                  <a:moveTo>
                    <a:pt x="3774172" y="410473"/>
                  </a:moveTo>
                  <a:lnTo>
                    <a:pt x="3650357" y="24359"/>
                  </a:lnTo>
                  <a:lnTo>
                    <a:pt x="3958438" y="237776"/>
                  </a:lnTo>
                  <a:lnTo>
                    <a:pt x="3774172" y="410473"/>
                  </a:lnTo>
                  <a:close/>
                  <a:moveTo>
                    <a:pt x="3565143" y="488277"/>
                  </a:moveTo>
                  <a:cubicBezTo>
                    <a:pt x="3551305" y="446103"/>
                    <a:pt x="3533461" y="391204"/>
                    <a:pt x="3515617" y="336668"/>
                  </a:cubicBezTo>
                  <a:cubicBezTo>
                    <a:pt x="3496680" y="279223"/>
                    <a:pt x="3478108" y="221415"/>
                    <a:pt x="3463906" y="178514"/>
                  </a:cubicBezTo>
                  <a:cubicBezTo>
                    <a:pt x="3456987" y="157063"/>
                    <a:pt x="3450796" y="138885"/>
                    <a:pt x="3446790" y="126523"/>
                  </a:cubicBezTo>
                  <a:cubicBezTo>
                    <a:pt x="3444969" y="121070"/>
                    <a:pt x="3443512" y="116707"/>
                    <a:pt x="3442420" y="113435"/>
                  </a:cubicBezTo>
                  <a:lnTo>
                    <a:pt x="3518894" y="156336"/>
                  </a:lnTo>
                  <a:lnTo>
                    <a:pt x="3565143" y="488277"/>
                  </a:lnTo>
                  <a:close/>
                  <a:moveTo>
                    <a:pt x="3093189" y="1290681"/>
                  </a:moveTo>
                  <a:lnTo>
                    <a:pt x="3504328" y="1118348"/>
                  </a:lnTo>
                  <a:lnTo>
                    <a:pt x="3406732" y="1447381"/>
                  </a:lnTo>
                  <a:lnTo>
                    <a:pt x="3093189" y="1290681"/>
                  </a:lnTo>
                  <a:close/>
                  <a:moveTo>
                    <a:pt x="3245773" y="1565905"/>
                  </a:moveTo>
                  <a:lnTo>
                    <a:pt x="3094282" y="1307405"/>
                  </a:lnTo>
                  <a:lnTo>
                    <a:pt x="3396900" y="1458651"/>
                  </a:lnTo>
                  <a:lnTo>
                    <a:pt x="3245773" y="1565905"/>
                  </a:lnTo>
                  <a:close/>
                  <a:moveTo>
                    <a:pt x="3243588" y="2146894"/>
                  </a:moveTo>
                  <a:lnTo>
                    <a:pt x="3106663" y="2018552"/>
                  </a:lnTo>
                  <a:lnTo>
                    <a:pt x="3343732" y="1936022"/>
                  </a:lnTo>
                  <a:lnTo>
                    <a:pt x="3243588" y="2146894"/>
                  </a:lnTo>
                  <a:close/>
                  <a:moveTo>
                    <a:pt x="2879427" y="2606812"/>
                  </a:moveTo>
                  <a:lnTo>
                    <a:pt x="2854299" y="2426481"/>
                  </a:lnTo>
                  <a:lnTo>
                    <a:pt x="2924582" y="2483198"/>
                  </a:lnTo>
                  <a:lnTo>
                    <a:pt x="2924582" y="2584271"/>
                  </a:lnTo>
                  <a:lnTo>
                    <a:pt x="2879427" y="2606812"/>
                  </a:lnTo>
                  <a:close/>
                  <a:moveTo>
                    <a:pt x="2929317" y="2467928"/>
                  </a:moveTo>
                  <a:lnTo>
                    <a:pt x="2856848" y="2409756"/>
                  </a:lnTo>
                  <a:lnTo>
                    <a:pt x="2997415" y="2319590"/>
                  </a:lnTo>
                  <a:lnTo>
                    <a:pt x="2929317" y="2467928"/>
                  </a:lnTo>
                  <a:close/>
                  <a:moveTo>
                    <a:pt x="2684600" y="2230879"/>
                  </a:moveTo>
                  <a:lnTo>
                    <a:pt x="3081172" y="2029460"/>
                  </a:lnTo>
                  <a:lnTo>
                    <a:pt x="3009432" y="2291232"/>
                  </a:lnTo>
                  <a:lnTo>
                    <a:pt x="2684600" y="2230879"/>
                  </a:lnTo>
                  <a:close/>
                  <a:moveTo>
                    <a:pt x="1654386" y="2036731"/>
                  </a:moveTo>
                  <a:lnTo>
                    <a:pt x="1450456" y="1877850"/>
                  </a:lnTo>
                  <a:lnTo>
                    <a:pt x="1858681" y="1952746"/>
                  </a:lnTo>
                  <a:lnTo>
                    <a:pt x="1654386" y="2036731"/>
                  </a:lnTo>
                  <a:close/>
                  <a:moveTo>
                    <a:pt x="1164953" y="1727331"/>
                  </a:moveTo>
                  <a:lnTo>
                    <a:pt x="1342300" y="1733512"/>
                  </a:lnTo>
                  <a:lnTo>
                    <a:pt x="1171144" y="1856399"/>
                  </a:lnTo>
                  <a:lnTo>
                    <a:pt x="1164953" y="1727331"/>
                  </a:lnTo>
                  <a:close/>
                  <a:moveTo>
                    <a:pt x="1158034" y="1712425"/>
                  </a:moveTo>
                  <a:cubicBezTo>
                    <a:pt x="1157670" y="1712425"/>
                    <a:pt x="1157670" y="1712425"/>
                    <a:pt x="1157306" y="1712425"/>
                  </a:cubicBezTo>
                  <a:lnTo>
                    <a:pt x="1066265" y="1712425"/>
                  </a:lnTo>
                  <a:lnTo>
                    <a:pt x="1085566" y="1651345"/>
                  </a:lnTo>
                  <a:lnTo>
                    <a:pt x="1159491" y="1600808"/>
                  </a:lnTo>
                  <a:lnTo>
                    <a:pt x="1277115" y="1600808"/>
                  </a:lnTo>
                  <a:lnTo>
                    <a:pt x="1350311" y="1718969"/>
                  </a:lnTo>
                  <a:lnTo>
                    <a:pt x="1158034" y="1712425"/>
                  </a:lnTo>
                  <a:close/>
                  <a:moveTo>
                    <a:pt x="2383802" y="1840402"/>
                  </a:moveTo>
                  <a:lnTo>
                    <a:pt x="2529467" y="1899664"/>
                  </a:lnTo>
                  <a:lnTo>
                    <a:pt x="2216652" y="2163618"/>
                  </a:lnTo>
                  <a:lnTo>
                    <a:pt x="2383802" y="1840402"/>
                  </a:lnTo>
                  <a:close/>
                  <a:moveTo>
                    <a:pt x="2620872" y="666791"/>
                  </a:moveTo>
                  <a:lnTo>
                    <a:pt x="2696981" y="1078719"/>
                  </a:lnTo>
                  <a:lnTo>
                    <a:pt x="2328449" y="881299"/>
                  </a:lnTo>
                  <a:lnTo>
                    <a:pt x="2620872" y="666791"/>
                  </a:lnTo>
                  <a:close/>
                  <a:moveTo>
                    <a:pt x="2695889" y="1094716"/>
                  </a:moveTo>
                  <a:lnTo>
                    <a:pt x="2442432" y="1435383"/>
                  </a:lnTo>
                  <a:lnTo>
                    <a:pt x="2325172" y="896205"/>
                  </a:lnTo>
                  <a:lnTo>
                    <a:pt x="2695889" y="1094716"/>
                  </a:lnTo>
                  <a:close/>
                  <a:moveTo>
                    <a:pt x="2532744" y="1885485"/>
                  </a:moveTo>
                  <a:lnTo>
                    <a:pt x="2388172" y="1826950"/>
                  </a:lnTo>
                  <a:lnTo>
                    <a:pt x="2439883" y="1491009"/>
                  </a:lnTo>
                  <a:lnTo>
                    <a:pt x="2532744" y="1885485"/>
                  </a:lnTo>
                  <a:close/>
                  <a:moveTo>
                    <a:pt x="2663114" y="2214518"/>
                  </a:moveTo>
                  <a:lnTo>
                    <a:pt x="2554958" y="1908390"/>
                  </a:lnTo>
                  <a:lnTo>
                    <a:pt x="2771634" y="1971652"/>
                  </a:lnTo>
                  <a:lnTo>
                    <a:pt x="2663114" y="2214518"/>
                  </a:lnTo>
                  <a:close/>
                  <a:moveTo>
                    <a:pt x="2785837" y="1975287"/>
                  </a:moveTo>
                  <a:lnTo>
                    <a:pt x="3069155" y="2019643"/>
                  </a:lnTo>
                  <a:lnTo>
                    <a:pt x="2677317" y="2218517"/>
                  </a:lnTo>
                  <a:lnTo>
                    <a:pt x="2785837" y="1975287"/>
                  </a:lnTo>
                  <a:close/>
                  <a:moveTo>
                    <a:pt x="2779646" y="1959290"/>
                  </a:moveTo>
                  <a:lnTo>
                    <a:pt x="2565519" y="1896392"/>
                  </a:lnTo>
                  <a:lnTo>
                    <a:pt x="3137981" y="1670978"/>
                  </a:lnTo>
                  <a:lnTo>
                    <a:pt x="2779646" y="1959290"/>
                  </a:lnTo>
                  <a:close/>
                  <a:moveTo>
                    <a:pt x="2449351" y="1466650"/>
                  </a:moveTo>
                  <a:lnTo>
                    <a:pt x="2797854" y="1655344"/>
                  </a:lnTo>
                  <a:lnTo>
                    <a:pt x="2547311" y="1883304"/>
                  </a:lnTo>
                  <a:lnTo>
                    <a:pt x="2449351" y="1466650"/>
                  </a:lnTo>
                  <a:close/>
                  <a:moveTo>
                    <a:pt x="2459912" y="1456106"/>
                  </a:moveTo>
                  <a:lnTo>
                    <a:pt x="2755976" y="1400116"/>
                  </a:lnTo>
                  <a:lnTo>
                    <a:pt x="2800403" y="1640437"/>
                  </a:lnTo>
                  <a:lnTo>
                    <a:pt x="2459912" y="1456106"/>
                  </a:lnTo>
                  <a:close/>
                  <a:moveTo>
                    <a:pt x="2455542" y="1441927"/>
                  </a:moveTo>
                  <a:lnTo>
                    <a:pt x="2702444" y="1109986"/>
                  </a:lnTo>
                  <a:lnTo>
                    <a:pt x="2753426" y="1385573"/>
                  </a:lnTo>
                  <a:lnTo>
                    <a:pt x="2455542" y="1441927"/>
                  </a:lnTo>
                  <a:close/>
                  <a:moveTo>
                    <a:pt x="2636530" y="671881"/>
                  </a:moveTo>
                  <a:lnTo>
                    <a:pt x="3017808" y="968920"/>
                  </a:lnTo>
                  <a:lnTo>
                    <a:pt x="3070975" y="1279410"/>
                  </a:lnTo>
                  <a:lnTo>
                    <a:pt x="2713369" y="1087808"/>
                  </a:lnTo>
                  <a:lnTo>
                    <a:pt x="2636530" y="671881"/>
                  </a:lnTo>
                  <a:close/>
                  <a:moveTo>
                    <a:pt x="3027276" y="946015"/>
                  </a:moveTo>
                  <a:lnTo>
                    <a:pt x="2888166" y="414836"/>
                  </a:lnTo>
                  <a:lnTo>
                    <a:pt x="3220282" y="617709"/>
                  </a:lnTo>
                  <a:lnTo>
                    <a:pt x="3027276" y="946015"/>
                  </a:lnTo>
                  <a:close/>
                  <a:moveTo>
                    <a:pt x="3011981" y="945651"/>
                  </a:moveTo>
                  <a:lnTo>
                    <a:pt x="2635074" y="651885"/>
                  </a:lnTo>
                  <a:lnTo>
                    <a:pt x="2639808" y="642068"/>
                  </a:lnTo>
                  <a:lnTo>
                    <a:pt x="2872143" y="413018"/>
                  </a:lnTo>
                  <a:lnTo>
                    <a:pt x="3011981" y="945651"/>
                  </a:lnTo>
                  <a:close/>
                  <a:moveTo>
                    <a:pt x="2621964" y="639887"/>
                  </a:moveTo>
                  <a:lnTo>
                    <a:pt x="2346293" y="361391"/>
                  </a:lnTo>
                  <a:lnTo>
                    <a:pt x="2812057" y="268680"/>
                  </a:lnTo>
                  <a:lnTo>
                    <a:pt x="2628155" y="634070"/>
                  </a:lnTo>
                  <a:lnTo>
                    <a:pt x="2621964" y="639887"/>
                  </a:lnTo>
                  <a:close/>
                  <a:moveTo>
                    <a:pt x="2614316" y="652976"/>
                  </a:moveTo>
                  <a:cubicBezTo>
                    <a:pt x="2614316" y="652976"/>
                    <a:pt x="2614316" y="653339"/>
                    <a:pt x="2614316" y="652976"/>
                  </a:cubicBezTo>
                  <a:lnTo>
                    <a:pt x="2322259" y="867483"/>
                  </a:lnTo>
                  <a:lnTo>
                    <a:pt x="2338282" y="373752"/>
                  </a:lnTo>
                  <a:lnTo>
                    <a:pt x="2614316" y="652976"/>
                  </a:lnTo>
                  <a:close/>
                  <a:moveTo>
                    <a:pt x="2429322" y="1443745"/>
                  </a:moveTo>
                  <a:lnTo>
                    <a:pt x="1971207" y="1362668"/>
                  </a:lnTo>
                  <a:lnTo>
                    <a:pt x="2310970" y="899841"/>
                  </a:lnTo>
                  <a:lnTo>
                    <a:pt x="2429322" y="1443745"/>
                  </a:lnTo>
                  <a:close/>
                  <a:moveTo>
                    <a:pt x="2422768" y="1457197"/>
                  </a:moveTo>
                  <a:lnTo>
                    <a:pt x="1894005" y="1931659"/>
                  </a:lnTo>
                  <a:lnTo>
                    <a:pt x="1964652" y="1376121"/>
                  </a:lnTo>
                  <a:lnTo>
                    <a:pt x="2422768" y="1457197"/>
                  </a:lnTo>
                  <a:close/>
                  <a:moveTo>
                    <a:pt x="1365970" y="1716424"/>
                  </a:moveTo>
                  <a:lnTo>
                    <a:pt x="1293138" y="1598990"/>
                  </a:lnTo>
                  <a:lnTo>
                    <a:pt x="1599762" y="1538637"/>
                  </a:lnTo>
                  <a:lnTo>
                    <a:pt x="1365970" y="1716424"/>
                  </a:lnTo>
                  <a:close/>
                  <a:moveTo>
                    <a:pt x="1869606" y="1940021"/>
                  </a:moveTo>
                  <a:lnTo>
                    <a:pt x="1434069" y="1860035"/>
                  </a:lnTo>
                  <a:lnTo>
                    <a:pt x="1628895" y="1539728"/>
                  </a:lnTo>
                  <a:lnTo>
                    <a:pt x="1869606" y="1940021"/>
                  </a:lnTo>
                  <a:close/>
                  <a:moveTo>
                    <a:pt x="1639456" y="1528457"/>
                  </a:moveTo>
                  <a:lnTo>
                    <a:pt x="1949358" y="1379756"/>
                  </a:lnTo>
                  <a:lnTo>
                    <a:pt x="1879802" y="1928023"/>
                  </a:lnTo>
                  <a:lnTo>
                    <a:pt x="1639456" y="1528457"/>
                  </a:lnTo>
                  <a:close/>
                  <a:moveTo>
                    <a:pt x="1631444" y="1516096"/>
                  </a:moveTo>
                  <a:lnTo>
                    <a:pt x="1395103" y="1181609"/>
                  </a:lnTo>
                  <a:lnTo>
                    <a:pt x="1939161" y="1368849"/>
                  </a:lnTo>
                  <a:lnTo>
                    <a:pt x="1631444" y="1516096"/>
                  </a:lnTo>
                  <a:close/>
                  <a:moveTo>
                    <a:pt x="1385635" y="1163067"/>
                  </a:moveTo>
                  <a:lnTo>
                    <a:pt x="1477040" y="925291"/>
                  </a:lnTo>
                  <a:lnTo>
                    <a:pt x="1928600" y="1349580"/>
                  </a:lnTo>
                  <a:lnTo>
                    <a:pt x="1385635" y="1163067"/>
                  </a:lnTo>
                  <a:close/>
                  <a:moveTo>
                    <a:pt x="1616513" y="1520459"/>
                  </a:moveTo>
                  <a:lnTo>
                    <a:pt x="1280392" y="1586265"/>
                  </a:lnTo>
                  <a:lnTo>
                    <a:pt x="1157306" y="1586265"/>
                  </a:lnTo>
                  <a:cubicBezTo>
                    <a:pt x="1155849" y="1586265"/>
                    <a:pt x="1154392" y="1586629"/>
                    <a:pt x="1153300" y="1587356"/>
                  </a:cubicBezTo>
                  <a:lnTo>
                    <a:pt x="1103774" y="1621168"/>
                  </a:lnTo>
                  <a:lnTo>
                    <a:pt x="1376531" y="1180519"/>
                  </a:lnTo>
                  <a:lnTo>
                    <a:pt x="1616513" y="1520459"/>
                  </a:lnTo>
                  <a:close/>
                  <a:moveTo>
                    <a:pt x="1068814" y="1642983"/>
                  </a:moveTo>
                  <a:lnTo>
                    <a:pt x="902393" y="1707698"/>
                  </a:lnTo>
                  <a:lnTo>
                    <a:pt x="962844" y="1459742"/>
                  </a:lnTo>
                  <a:lnTo>
                    <a:pt x="1068814" y="1642983"/>
                  </a:lnTo>
                  <a:close/>
                  <a:moveTo>
                    <a:pt x="888554" y="1704790"/>
                  </a:moveTo>
                  <a:lnTo>
                    <a:pt x="781127" y="1587356"/>
                  </a:lnTo>
                  <a:lnTo>
                    <a:pt x="945728" y="1469922"/>
                  </a:lnTo>
                  <a:lnTo>
                    <a:pt x="888554" y="1704790"/>
                  </a:lnTo>
                  <a:close/>
                  <a:moveTo>
                    <a:pt x="1068086" y="1659343"/>
                  </a:moveTo>
                  <a:lnTo>
                    <a:pt x="1050970" y="1712425"/>
                  </a:lnTo>
                  <a:lnTo>
                    <a:pt x="931161" y="1712425"/>
                  </a:lnTo>
                  <a:lnTo>
                    <a:pt x="1068086" y="1659343"/>
                  </a:lnTo>
                  <a:close/>
                  <a:moveTo>
                    <a:pt x="1061531" y="1726968"/>
                  </a:moveTo>
                  <a:lnTo>
                    <a:pt x="1142739" y="1726968"/>
                  </a:lnTo>
                  <a:lnTo>
                    <a:pt x="1042595" y="1858217"/>
                  </a:lnTo>
                  <a:lnTo>
                    <a:pt x="1050242" y="1762598"/>
                  </a:lnTo>
                  <a:lnTo>
                    <a:pt x="1061531" y="1726968"/>
                  </a:lnTo>
                  <a:close/>
                  <a:moveTo>
                    <a:pt x="1602675" y="1554635"/>
                  </a:moveTo>
                  <a:lnTo>
                    <a:pt x="1423508" y="1849491"/>
                  </a:lnTo>
                  <a:lnTo>
                    <a:pt x="1372889" y="1729513"/>
                  </a:lnTo>
                  <a:lnTo>
                    <a:pt x="1602675" y="1554635"/>
                  </a:lnTo>
                  <a:close/>
                  <a:moveTo>
                    <a:pt x="2428230" y="1471740"/>
                  </a:moveTo>
                  <a:lnTo>
                    <a:pt x="2373606" y="1825496"/>
                  </a:lnTo>
                  <a:lnTo>
                    <a:pt x="1910392" y="1936749"/>
                  </a:lnTo>
                  <a:lnTo>
                    <a:pt x="2428230" y="1471740"/>
                  </a:lnTo>
                  <a:close/>
                  <a:moveTo>
                    <a:pt x="2366322" y="1842220"/>
                  </a:moveTo>
                  <a:lnTo>
                    <a:pt x="2190432" y="2181796"/>
                  </a:lnTo>
                  <a:lnTo>
                    <a:pt x="1900560" y="1953837"/>
                  </a:lnTo>
                  <a:lnTo>
                    <a:pt x="2366322" y="1842220"/>
                  </a:lnTo>
                  <a:close/>
                  <a:moveTo>
                    <a:pt x="2539664" y="1909844"/>
                  </a:moveTo>
                  <a:lnTo>
                    <a:pt x="2651461" y="2226152"/>
                  </a:lnTo>
                  <a:lnTo>
                    <a:pt x="2210825" y="2187250"/>
                  </a:lnTo>
                  <a:lnTo>
                    <a:pt x="2539664" y="1909844"/>
                  </a:lnTo>
                  <a:close/>
                  <a:moveTo>
                    <a:pt x="2798947" y="1962562"/>
                  </a:moveTo>
                  <a:lnTo>
                    <a:pt x="3168207" y="1665888"/>
                  </a:lnTo>
                  <a:lnTo>
                    <a:pt x="3086998" y="2007645"/>
                  </a:lnTo>
                  <a:lnTo>
                    <a:pt x="2798947" y="1962562"/>
                  </a:lnTo>
                  <a:close/>
                  <a:moveTo>
                    <a:pt x="2577536" y="1876032"/>
                  </a:moveTo>
                  <a:lnTo>
                    <a:pt x="2813513" y="1661161"/>
                  </a:lnTo>
                  <a:lnTo>
                    <a:pt x="3139802" y="1654617"/>
                  </a:lnTo>
                  <a:lnTo>
                    <a:pt x="2577536" y="1876032"/>
                  </a:lnTo>
                  <a:close/>
                  <a:moveTo>
                    <a:pt x="2816790" y="1646618"/>
                  </a:moveTo>
                  <a:lnTo>
                    <a:pt x="2772363" y="1406297"/>
                  </a:lnTo>
                  <a:lnTo>
                    <a:pt x="3155097" y="1640074"/>
                  </a:lnTo>
                  <a:lnTo>
                    <a:pt x="2816790" y="1646618"/>
                  </a:lnTo>
                  <a:close/>
                  <a:moveTo>
                    <a:pt x="2767628" y="1381938"/>
                  </a:moveTo>
                  <a:lnTo>
                    <a:pt x="2716646" y="1105986"/>
                  </a:lnTo>
                  <a:lnTo>
                    <a:pt x="3057137" y="1288500"/>
                  </a:lnTo>
                  <a:lnTo>
                    <a:pt x="2767628" y="1381938"/>
                  </a:lnTo>
                  <a:close/>
                  <a:moveTo>
                    <a:pt x="3033103" y="972555"/>
                  </a:moveTo>
                  <a:lnTo>
                    <a:pt x="3313507" y="990371"/>
                  </a:lnTo>
                  <a:lnTo>
                    <a:pt x="3083721" y="1268140"/>
                  </a:lnTo>
                  <a:lnTo>
                    <a:pt x="3033103" y="972555"/>
                  </a:lnTo>
                  <a:close/>
                  <a:moveTo>
                    <a:pt x="3036744" y="958376"/>
                  </a:moveTo>
                  <a:lnTo>
                    <a:pt x="3227201" y="634070"/>
                  </a:lnTo>
                  <a:lnTo>
                    <a:pt x="3318606" y="976555"/>
                  </a:lnTo>
                  <a:lnTo>
                    <a:pt x="3036744" y="958376"/>
                  </a:lnTo>
                  <a:close/>
                  <a:moveTo>
                    <a:pt x="3261068" y="372661"/>
                  </a:moveTo>
                  <a:lnTo>
                    <a:pt x="3427854" y="115980"/>
                  </a:lnTo>
                  <a:cubicBezTo>
                    <a:pt x="3439871" y="150882"/>
                    <a:pt x="3522172" y="403565"/>
                    <a:pt x="3570970" y="553357"/>
                  </a:cubicBezTo>
                  <a:lnTo>
                    <a:pt x="3261068" y="372661"/>
                  </a:lnTo>
                  <a:close/>
                  <a:moveTo>
                    <a:pt x="3561501" y="564628"/>
                  </a:moveTo>
                  <a:lnTo>
                    <a:pt x="3237761" y="606802"/>
                  </a:lnTo>
                  <a:lnTo>
                    <a:pt x="3256698" y="386841"/>
                  </a:lnTo>
                  <a:lnTo>
                    <a:pt x="3561501" y="564628"/>
                  </a:lnTo>
                  <a:close/>
                  <a:moveTo>
                    <a:pt x="3251236" y="360664"/>
                  </a:moveTo>
                  <a:lnTo>
                    <a:pt x="3148906" y="169788"/>
                  </a:lnTo>
                  <a:lnTo>
                    <a:pt x="3414744" y="109435"/>
                  </a:lnTo>
                  <a:lnTo>
                    <a:pt x="3251236" y="360664"/>
                  </a:lnTo>
                  <a:close/>
                  <a:moveTo>
                    <a:pt x="3238854" y="368299"/>
                  </a:moveTo>
                  <a:lnTo>
                    <a:pt x="2896906" y="390476"/>
                  </a:lnTo>
                  <a:lnTo>
                    <a:pt x="3136160" y="176332"/>
                  </a:lnTo>
                  <a:lnTo>
                    <a:pt x="3238854" y="368299"/>
                  </a:lnTo>
                  <a:close/>
                  <a:moveTo>
                    <a:pt x="3242495" y="382841"/>
                  </a:moveTo>
                  <a:lnTo>
                    <a:pt x="3223559" y="602803"/>
                  </a:lnTo>
                  <a:lnTo>
                    <a:pt x="2899455" y="405019"/>
                  </a:lnTo>
                  <a:lnTo>
                    <a:pt x="3242495" y="382841"/>
                  </a:lnTo>
                  <a:close/>
                  <a:moveTo>
                    <a:pt x="2308057" y="860212"/>
                  </a:moveTo>
                  <a:lnTo>
                    <a:pt x="1971935" y="379569"/>
                  </a:lnTo>
                  <a:lnTo>
                    <a:pt x="2324080" y="364299"/>
                  </a:lnTo>
                  <a:lnTo>
                    <a:pt x="2308057" y="860212"/>
                  </a:lnTo>
                  <a:close/>
                  <a:moveTo>
                    <a:pt x="2293854" y="865302"/>
                  </a:moveTo>
                  <a:lnTo>
                    <a:pt x="1885629" y="688606"/>
                  </a:lnTo>
                  <a:lnTo>
                    <a:pt x="1961375" y="390113"/>
                  </a:lnTo>
                  <a:lnTo>
                    <a:pt x="2293854" y="865302"/>
                  </a:lnTo>
                  <a:close/>
                  <a:moveTo>
                    <a:pt x="1962103" y="1350307"/>
                  </a:moveTo>
                  <a:lnTo>
                    <a:pt x="1842658" y="775499"/>
                  </a:lnTo>
                  <a:lnTo>
                    <a:pt x="2302230" y="886752"/>
                  </a:lnTo>
                  <a:lnTo>
                    <a:pt x="1962103" y="1350307"/>
                  </a:lnTo>
                  <a:close/>
                  <a:moveTo>
                    <a:pt x="1930057" y="1267413"/>
                  </a:moveTo>
                  <a:lnTo>
                    <a:pt x="1763271" y="802404"/>
                  </a:lnTo>
                  <a:lnTo>
                    <a:pt x="1828091" y="775863"/>
                  </a:lnTo>
                  <a:lnTo>
                    <a:pt x="1930057" y="1267413"/>
                  </a:lnTo>
                  <a:close/>
                  <a:moveTo>
                    <a:pt x="1940981" y="1341581"/>
                  </a:moveTo>
                  <a:lnTo>
                    <a:pt x="1487236" y="915111"/>
                  </a:lnTo>
                  <a:lnTo>
                    <a:pt x="1749433" y="807857"/>
                  </a:lnTo>
                  <a:lnTo>
                    <a:pt x="1940981" y="1341581"/>
                  </a:lnTo>
                  <a:close/>
                  <a:moveTo>
                    <a:pt x="1524745" y="884207"/>
                  </a:moveTo>
                  <a:lnTo>
                    <a:pt x="1729404" y="732234"/>
                  </a:lnTo>
                  <a:lnTo>
                    <a:pt x="1745427" y="794042"/>
                  </a:lnTo>
                  <a:lnTo>
                    <a:pt x="1524745" y="884207"/>
                  </a:lnTo>
                  <a:close/>
                  <a:moveTo>
                    <a:pt x="1473762" y="903840"/>
                  </a:moveTo>
                  <a:lnTo>
                    <a:pt x="1255265" y="771137"/>
                  </a:lnTo>
                  <a:lnTo>
                    <a:pt x="1708282" y="729326"/>
                  </a:lnTo>
                  <a:lnTo>
                    <a:pt x="1473762" y="903840"/>
                  </a:lnTo>
                  <a:close/>
                  <a:moveTo>
                    <a:pt x="1463930" y="918383"/>
                  </a:moveTo>
                  <a:lnTo>
                    <a:pt x="1374710" y="1150342"/>
                  </a:lnTo>
                  <a:lnTo>
                    <a:pt x="1226496" y="885298"/>
                  </a:lnTo>
                  <a:lnTo>
                    <a:pt x="1463930" y="918383"/>
                  </a:lnTo>
                  <a:close/>
                  <a:moveTo>
                    <a:pt x="1079739" y="1632803"/>
                  </a:moveTo>
                  <a:lnTo>
                    <a:pt x="967213" y="1438291"/>
                  </a:lnTo>
                  <a:lnTo>
                    <a:pt x="934439" y="1245235"/>
                  </a:lnTo>
                  <a:lnTo>
                    <a:pt x="1361236" y="1177247"/>
                  </a:lnTo>
                  <a:lnTo>
                    <a:pt x="1079739" y="1632803"/>
                  </a:lnTo>
                  <a:close/>
                  <a:moveTo>
                    <a:pt x="950826" y="1428111"/>
                  </a:moveTo>
                  <a:lnTo>
                    <a:pt x="757820" y="1338309"/>
                  </a:lnTo>
                  <a:lnTo>
                    <a:pt x="920965" y="1250325"/>
                  </a:lnTo>
                  <a:lnTo>
                    <a:pt x="950826" y="1428111"/>
                  </a:lnTo>
                  <a:close/>
                  <a:moveTo>
                    <a:pt x="951919" y="1444472"/>
                  </a:moveTo>
                  <a:lnTo>
                    <a:pt x="951190" y="1448108"/>
                  </a:lnTo>
                  <a:lnTo>
                    <a:pt x="776028" y="1572813"/>
                  </a:lnTo>
                  <a:lnTo>
                    <a:pt x="750537" y="1350670"/>
                  </a:lnTo>
                  <a:lnTo>
                    <a:pt x="951919" y="1444472"/>
                  </a:lnTo>
                  <a:close/>
                  <a:moveTo>
                    <a:pt x="769109" y="1595718"/>
                  </a:moveTo>
                  <a:lnTo>
                    <a:pt x="883456" y="1720423"/>
                  </a:lnTo>
                  <a:lnTo>
                    <a:pt x="859421" y="1759326"/>
                  </a:lnTo>
                  <a:lnTo>
                    <a:pt x="717034" y="1632803"/>
                  </a:lnTo>
                  <a:lnTo>
                    <a:pt x="769109" y="1595718"/>
                  </a:lnTo>
                  <a:close/>
                  <a:moveTo>
                    <a:pt x="896566" y="1726968"/>
                  </a:moveTo>
                  <a:lnTo>
                    <a:pt x="1046601" y="1726968"/>
                  </a:lnTo>
                  <a:lnTo>
                    <a:pt x="1036404" y="1758598"/>
                  </a:lnTo>
                  <a:cubicBezTo>
                    <a:pt x="1036404" y="1758962"/>
                    <a:pt x="1036040" y="1759689"/>
                    <a:pt x="1036040" y="1760053"/>
                  </a:cubicBezTo>
                  <a:lnTo>
                    <a:pt x="1027300" y="1869124"/>
                  </a:lnTo>
                  <a:lnTo>
                    <a:pt x="871075" y="1768051"/>
                  </a:lnTo>
                  <a:lnTo>
                    <a:pt x="896566" y="1726968"/>
                  </a:lnTo>
                  <a:close/>
                  <a:moveTo>
                    <a:pt x="1151115" y="1740056"/>
                  </a:moveTo>
                  <a:lnTo>
                    <a:pt x="1156942" y="1863671"/>
                  </a:lnTo>
                  <a:lnTo>
                    <a:pt x="1049150" y="1873487"/>
                  </a:lnTo>
                  <a:lnTo>
                    <a:pt x="1151115" y="1740056"/>
                  </a:lnTo>
                  <a:close/>
                  <a:moveTo>
                    <a:pt x="1360872" y="1738238"/>
                  </a:moveTo>
                  <a:lnTo>
                    <a:pt x="1411491" y="1858217"/>
                  </a:lnTo>
                  <a:lnTo>
                    <a:pt x="1187895" y="1862580"/>
                  </a:lnTo>
                  <a:lnTo>
                    <a:pt x="1360872" y="1738238"/>
                  </a:lnTo>
                  <a:close/>
                  <a:moveTo>
                    <a:pt x="1422415" y="1874578"/>
                  </a:moveTo>
                  <a:lnTo>
                    <a:pt x="1628167" y="2034550"/>
                  </a:lnTo>
                  <a:lnTo>
                    <a:pt x="1270196" y="1992012"/>
                  </a:lnTo>
                  <a:lnTo>
                    <a:pt x="1422415" y="1874578"/>
                  </a:lnTo>
                  <a:close/>
                  <a:moveTo>
                    <a:pt x="1885629" y="1960381"/>
                  </a:moveTo>
                  <a:lnTo>
                    <a:pt x="2167855" y="2182160"/>
                  </a:lnTo>
                  <a:lnTo>
                    <a:pt x="1752346" y="2128715"/>
                  </a:lnTo>
                  <a:lnTo>
                    <a:pt x="1885629" y="1960381"/>
                  </a:lnTo>
                  <a:close/>
                  <a:moveTo>
                    <a:pt x="2995230" y="2303593"/>
                  </a:moveTo>
                  <a:lnTo>
                    <a:pt x="2845195" y="2399940"/>
                  </a:lnTo>
                  <a:lnTo>
                    <a:pt x="2684600" y="2246149"/>
                  </a:lnTo>
                  <a:lnTo>
                    <a:pt x="2995230" y="2303593"/>
                  </a:lnTo>
                  <a:close/>
                  <a:moveTo>
                    <a:pt x="2940241" y="2750423"/>
                  </a:moveTo>
                  <a:lnTo>
                    <a:pt x="3041478" y="2726791"/>
                  </a:lnTo>
                  <a:lnTo>
                    <a:pt x="3039657" y="2839862"/>
                  </a:lnTo>
                  <a:lnTo>
                    <a:pt x="2940241" y="2750423"/>
                  </a:lnTo>
                  <a:close/>
                  <a:moveTo>
                    <a:pt x="3035287" y="2712975"/>
                  </a:moveTo>
                  <a:lnTo>
                    <a:pt x="2934051" y="2736607"/>
                  </a:lnTo>
                  <a:lnTo>
                    <a:pt x="2944247" y="2682072"/>
                  </a:lnTo>
                  <a:cubicBezTo>
                    <a:pt x="2944611" y="2679890"/>
                    <a:pt x="2943883" y="2677345"/>
                    <a:pt x="2942062" y="2675527"/>
                  </a:cubicBezTo>
                  <a:lnTo>
                    <a:pt x="2885981" y="2619537"/>
                  </a:lnTo>
                  <a:lnTo>
                    <a:pt x="2930409" y="2597360"/>
                  </a:lnTo>
                  <a:lnTo>
                    <a:pt x="3035287" y="2712975"/>
                  </a:lnTo>
                  <a:close/>
                  <a:moveTo>
                    <a:pt x="3053860" y="2571909"/>
                  </a:moveTo>
                  <a:lnTo>
                    <a:pt x="2954079" y="2488288"/>
                  </a:lnTo>
                  <a:lnTo>
                    <a:pt x="3139437" y="2502104"/>
                  </a:lnTo>
                  <a:lnTo>
                    <a:pt x="3053860" y="2571909"/>
                  </a:lnTo>
                  <a:close/>
                  <a:moveTo>
                    <a:pt x="3093918" y="2367582"/>
                  </a:moveTo>
                  <a:lnTo>
                    <a:pt x="3146721" y="2488288"/>
                  </a:lnTo>
                  <a:lnTo>
                    <a:pt x="2943155" y="2473018"/>
                  </a:lnTo>
                  <a:lnTo>
                    <a:pt x="3017808" y="2311228"/>
                  </a:lnTo>
                  <a:lnTo>
                    <a:pt x="3093918" y="2367582"/>
                  </a:lnTo>
                  <a:close/>
                  <a:moveTo>
                    <a:pt x="3026548" y="2283960"/>
                  </a:moveTo>
                  <a:lnTo>
                    <a:pt x="3096467" y="2029460"/>
                  </a:lnTo>
                  <a:lnTo>
                    <a:pt x="3233756" y="2157801"/>
                  </a:lnTo>
                  <a:lnTo>
                    <a:pt x="3026548" y="2283960"/>
                  </a:lnTo>
                  <a:close/>
                  <a:moveTo>
                    <a:pt x="3344096" y="1920388"/>
                  </a:moveTo>
                  <a:lnTo>
                    <a:pt x="3110305" y="2001828"/>
                  </a:lnTo>
                  <a:lnTo>
                    <a:pt x="3234848" y="1811316"/>
                  </a:lnTo>
                  <a:lnTo>
                    <a:pt x="3344096" y="1920388"/>
                  </a:lnTo>
                  <a:close/>
                  <a:moveTo>
                    <a:pt x="3279276" y="1676431"/>
                  </a:moveTo>
                  <a:lnTo>
                    <a:pt x="3227201" y="1796410"/>
                  </a:lnTo>
                  <a:lnTo>
                    <a:pt x="3109212" y="1977105"/>
                  </a:lnTo>
                  <a:lnTo>
                    <a:pt x="3185322" y="1655708"/>
                  </a:lnTo>
                  <a:lnTo>
                    <a:pt x="3279276" y="1676431"/>
                  </a:lnTo>
                  <a:close/>
                  <a:moveTo>
                    <a:pt x="3178767" y="1637529"/>
                  </a:moveTo>
                  <a:lnTo>
                    <a:pt x="2779282" y="1393572"/>
                  </a:lnTo>
                  <a:lnTo>
                    <a:pt x="3072068" y="1298680"/>
                  </a:lnTo>
                  <a:lnTo>
                    <a:pt x="3234120" y="1575358"/>
                  </a:lnTo>
                  <a:lnTo>
                    <a:pt x="3178767" y="1637529"/>
                  </a:lnTo>
                  <a:close/>
                  <a:moveTo>
                    <a:pt x="3456623" y="1656435"/>
                  </a:moveTo>
                  <a:lnTo>
                    <a:pt x="3432588" y="1760780"/>
                  </a:lnTo>
                  <a:lnTo>
                    <a:pt x="3364126" y="1641165"/>
                  </a:lnTo>
                  <a:cubicBezTo>
                    <a:pt x="3363397" y="1640074"/>
                    <a:pt x="3362669" y="1638983"/>
                    <a:pt x="3361576" y="1638620"/>
                  </a:cubicBezTo>
                  <a:lnTo>
                    <a:pt x="3257062" y="1576449"/>
                  </a:lnTo>
                  <a:lnTo>
                    <a:pt x="3402727" y="1473194"/>
                  </a:lnTo>
                  <a:lnTo>
                    <a:pt x="3392166" y="1583720"/>
                  </a:lnTo>
                  <a:cubicBezTo>
                    <a:pt x="3391802" y="1585902"/>
                    <a:pt x="3392530" y="1587720"/>
                    <a:pt x="3393987" y="1589537"/>
                  </a:cubicBezTo>
                  <a:lnTo>
                    <a:pt x="3456623" y="1656435"/>
                  </a:lnTo>
                  <a:close/>
                  <a:moveTo>
                    <a:pt x="3484663" y="1366668"/>
                  </a:moveTo>
                  <a:lnTo>
                    <a:pt x="3427125" y="1429202"/>
                  </a:lnTo>
                  <a:lnTo>
                    <a:pt x="3510882" y="1147070"/>
                  </a:lnTo>
                  <a:lnTo>
                    <a:pt x="3515617" y="1225965"/>
                  </a:lnTo>
                  <a:lnTo>
                    <a:pt x="3484663" y="1366668"/>
                  </a:lnTo>
                  <a:close/>
                  <a:moveTo>
                    <a:pt x="3499958" y="1104169"/>
                  </a:moveTo>
                  <a:lnTo>
                    <a:pt x="3099744" y="1271775"/>
                  </a:lnTo>
                  <a:lnTo>
                    <a:pt x="3329530" y="993643"/>
                  </a:lnTo>
                  <a:lnTo>
                    <a:pt x="3499958" y="1104169"/>
                  </a:lnTo>
                  <a:close/>
                  <a:moveTo>
                    <a:pt x="3412559" y="768955"/>
                  </a:moveTo>
                  <a:cubicBezTo>
                    <a:pt x="3411102" y="769682"/>
                    <a:pt x="3410010" y="771137"/>
                    <a:pt x="3409281" y="772591"/>
                  </a:cubicBezTo>
                  <a:lnTo>
                    <a:pt x="3329894" y="961648"/>
                  </a:lnTo>
                  <a:lnTo>
                    <a:pt x="3239946" y="623890"/>
                  </a:lnTo>
                  <a:lnTo>
                    <a:pt x="3583351" y="674790"/>
                  </a:lnTo>
                  <a:lnTo>
                    <a:pt x="3412559" y="768955"/>
                  </a:lnTo>
                  <a:close/>
                  <a:moveTo>
                    <a:pt x="3596096" y="662428"/>
                  </a:moveTo>
                  <a:lnTo>
                    <a:pt x="3282553" y="615891"/>
                  </a:lnTo>
                  <a:lnTo>
                    <a:pt x="3577888" y="577353"/>
                  </a:lnTo>
                  <a:lnTo>
                    <a:pt x="3596096" y="662428"/>
                  </a:lnTo>
                  <a:close/>
                  <a:moveTo>
                    <a:pt x="3589178" y="555538"/>
                  </a:moveTo>
                  <a:lnTo>
                    <a:pt x="3536010" y="174151"/>
                  </a:lnTo>
                  <a:lnTo>
                    <a:pt x="3760333" y="422471"/>
                  </a:lnTo>
                  <a:lnTo>
                    <a:pt x="3589178" y="555538"/>
                  </a:lnTo>
                  <a:close/>
                  <a:moveTo>
                    <a:pt x="3842998" y="581715"/>
                  </a:moveTo>
                  <a:cubicBezTo>
                    <a:pt x="3842270" y="582443"/>
                    <a:pt x="3841906" y="583170"/>
                    <a:pt x="3841906" y="584260"/>
                  </a:cubicBezTo>
                  <a:lnTo>
                    <a:pt x="3810224" y="691151"/>
                  </a:lnTo>
                  <a:cubicBezTo>
                    <a:pt x="3809495" y="692969"/>
                    <a:pt x="3809860" y="695150"/>
                    <a:pt x="3810952" y="696968"/>
                  </a:cubicBezTo>
                  <a:lnTo>
                    <a:pt x="3880143" y="811129"/>
                  </a:lnTo>
                  <a:lnTo>
                    <a:pt x="3844455" y="1023092"/>
                  </a:lnTo>
                  <a:lnTo>
                    <a:pt x="3725738" y="875845"/>
                  </a:lnTo>
                  <a:lnTo>
                    <a:pt x="3790559" y="590441"/>
                  </a:lnTo>
                  <a:cubicBezTo>
                    <a:pt x="3790559" y="589714"/>
                    <a:pt x="3790923" y="588987"/>
                    <a:pt x="3790559" y="588260"/>
                  </a:cubicBezTo>
                  <a:lnTo>
                    <a:pt x="3778906" y="431197"/>
                  </a:lnTo>
                  <a:lnTo>
                    <a:pt x="3955888" y="437741"/>
                  </a:lnTo>
                  <a:lnTo>
                    <a:pt x="3842998" y="581715"/>
                  </a:lnTo>
                  <a:close/>
                  <a:moveTo>
                    <a:pt x="4001408" y="333759"/>
                  </a:moveTo>
                  <a:lnTo>
                    <a:pt x="3965356" y="423562"/>
                  </a:lnTo>
                  <a:lnTo>
                    <a:pt x="3788738" y="417017"/>
                  </a:lnTo>
                  <a:lnTo>
                    <a:pt x="3967541" y="249410"/>
                  </a:lnTo>
                  <a:lnTo>
                    <a:pt x="4001408" y="333759"/>
                  </a:lnTo>
                  <a:close/>
                  <a:moveTo>
                    <a:pt x="4029085" y="168697"/>
                  </a:moveTo>
                  <a:cubicBezTo>
                    <a:pt x="4026900" y="168334"/>
                    <a:pt x="4024715" y="169425"/>
                    <a:pt x="4023258" y="170879"/>
                  </a:cubicBezTo>
                  <a:lnTo>
                    <a:pt x="3975553" y="220688"/>
                  </a:lnTo>
                  <a:lnTo>
                    <a:pt x="3951882" y="42538"/>
                  </a:lnTo>
                  <a:lnTo>
                    <a:pt x="4071692" y="42538"/>
                  </a:lnTo>
                  <a:lnTo>
                    <a:pt x="4108836" y="175242"/>
                  </a:lnTo>
                  <a:lnTo>
                    <a:pt x="4029085" y="168697"/>
                  </a:lnTo>
                  <a:close/>
                  <a:moveTo>
                    <a:pt x="4120853" y="163971"/>
                  </a:moveTo>
                  <a:lnTo>
                    <a:pt x="4089536" y="51627"/>
                  </a:lnTo>
                  <a:lnTo>
                    <a:pt x="4157634" y="95619"/>
                  </a:lnTo>
                  <a:lnTo>
                    <a:pt x="4120853" y="163971"/>
                  </a:lnTo>
                  <a:close/>
                  <a:moveTo>
                    <a:pt x="3112126" y="178150"/>
                  </a:moveTo>
                  <a:lnTo>
                    <a:pt x="2884524" y="382114"/>
                  </a:lnTo>
                  <a:lnTo>
                    <a:pt x="2892900" y="227960"/>
                  </a:lnTo>
                  <a:lnTo>
                    <a:pt x="3112126" y="178150"/>
                  </a:lnTo>
                  <a:close/>
                  <a:moveTo>
                    <a:pt x="2204999" y="209781"/>
                  </a:moveTo>
                  <a:lnTo>
                    <a:pt x="2416577" y="209781"/>
                  </a:lnTo>
                  <a:lnTo>
                    <a:pt x="2434785" y="253773"/>
                  </a:lnTo>
                  <a:lnTo>
                    <a:pt x="2328814" y="349393"/>
                  </a:lnTo>
                  <a:lnTo>
                    <a:pt x="1983225" y="364299"/>
                  </a:lnTo>
                  <a:lnTo>
                    <a:pt x="2204999" y="209781"/>
                  </a:lnTo>
                  <a:close/>
                  <a:moveTo>
                    <a:pt x="1793496" y="530452"/>
                  </a:moveTo>
                  <a:lnTo>
                    <a:pt x="1854311" y="518090"/>
                  </a:lnTo>
                  <a:cubicBezTo>
                    <a:pt x="1856132" y="517727"/>
                    <a:pt x="1857953" y="516636"/>
                    <a:pt x="1859045" y="514818"/>
                  </a:cubicBezTo>
                  <a:cubicBezTo>
                    <a:pt x="1860138" y="513364"/>
                    <a:pt x="1860502" y="511182"/>
                    <a:pt x="1860138" y="509365"/>
                  </a:cubicBezTo>
                  <a:lnTo>
                    <a:pt x="1848849" y="458101"/>
                  </a:lnTo>
                  <a:lnTo>
                    <a:pt x="1946444" y="390113"/>
                  </a:lnTo>
                  <a:lnTo>
                    <a:pt x="1874340" y="673336"/>
                  </a:lnTo>
                  <a:lnTo>
                    <a:pt x="1793496" y="530452"/>
                  </a:lnTo>
                  <a:close/>
                  <a:moveTo>
                    <a:pt x="1879802" y="702058"/>
                  </a:moveTo>
                  <a:lnTo>
                    <a:pt x="2233404" y="855122"/>
                  </a:lnTo>
                  <a:lnTo>
                    <a:pt x="1844479" y="760957"/>
                  </a:lnTo>
                  <a:lnTo>
                    <a:pt x="1879802" y="702058"/>
                  </a:lnTo>
                  <a:close/>
                  <a:moveTo>
                    <a:pt x="1656571" y="596985"/>
                  </a:moveTo>
                  <a:lnTo>
                    <a:pt x="1677329" y="532633"/>
                  </a:lnTo>
                  <a:lnTo>
                    <a:pt x="1822265" y="762047"/>
                  </a:lnTo>
                  <a:lnTo>
                    <a:pt x="1758537" y="788224"/>
                  </a:lnTo>
                  <a:lnTo>
                    <a:pt x="1740329" y="717691"/>
                  </a:lnTo>
                  <a:cubicBezTo>
                    <a:pt x="1740329" y="717691"/>
                    <a:pt x="1740329" y="717328"/>
                    <a:pt x="1740329" y="717328"/>
                  </a:cubicBezTo>
                  <a:cubicBezTo>
                    <a:pt x="1740329" y="716964"/>
                    <a:pt x="1739965" y="716964"/>
                    <a:pt x="1739965" y="716601"/>
                  </a:cubicBezTo>
                  <a:cubicBezTo>
                    <a:pt x="1739965" y="716237"/>
                    <a:pt x="1739600" y="715874"/>
                    <a:pt x="1739600" y="715510"/>
                  </a:cubicBezTo>
                  <a:cubicBezTo>
                    <a:pt x="1739600" y="715510"/>
                    <a:pt x="1739600" y="715146"/>
                    <a:pt x="1739600" y="715146"/>
                  </a:cubicBezTo>
                  <a:lnTo>
                    <a:pt x="1656571" y="596985"/>
                  </a:lnTo>
                  <a:close/>
                  <a:moveTo>
                    <a:pt x="1207196" y="880208"/>
                  </a:moveTo>
                  <a:lnTo>
                    <a:pt x="1361236" y="1155432"/>
                  </a:lnTo>
                  <a:lnTo>
                    <a:pt x="1040046" y="1060904"/>
                  </a:lnTo>
                  <a:lnTo>
                    <a:pt x="988699" y="742414"/>
                  </a:lnTo>
                  <a:lnTo>
                    <a:pt x="1121618" y="757321"/>
                  </a:lnTo>
                  <a:lnTo>
                    <a:pt x="1207196" y="880208"/>
                  </a:lnTo>
                  <a:close/>
                  <a:moveTo>
                    <a:pt x="1022202" y="1043816"/>
                  </a:moveTo>
                  <a:lnTo>
                    <a:pt x="900936" y="911475"/>
                  </a:lnTo>
                  <a:lnTo>
                    <a:pt x="976317" y="758048"/>
                  </a:lnTo>
                  <a:lnTo>
                    <a:pt x="1022202" y="1043816"/>
                  </a:lnTo>
                  <a:close/>
                  <a:moveTo>
                    <a:pt x="890011" y="900568"/>
                  </a:moveTo>
                  <a:lnTo>
                    <a:pt x="779306" y="798404"/>
                  </a:lnTo>
                  <a:lnTo>
                    <a:pt x="966121" y="745686"/>
                  </a:lnTo>
                  <a:lnTo>
                    <a:pt x="890011" y="900568"/>
                  </a:lnTo>
                  <a:close/>
                  <a:moveTo>
                    <a:pt x="908947" y="991825"/>
                  </a:moveTo>
                  <a:lnTo>
                    <a:pt x="902393" y="934380"/>
                  </a:lnTo>
                  <a:lnTo>
                    <a:pt x="999259" y="1040180"/>
                  </a:lnTo>
                  <a:lnTo>
                    <a:pt x="908947" y="991825"/>
                  </a:lnTo>
                  <a:close/>
                  <a:moveTo>
                    <a:pt x="650029" y="888570"/>
                  </a:moveTo>
                  <a:lnTo>
                    <a:pt x="759641" y="807857"/>
                  </a:lnTo>
                  <a:lnTo>
                    <a:pt x="792416" y="1018729"/>
                  </a:lnTo>
                  <a:lnTo>
                    <a:pt x="702832" y="952195"/>
                  </a:lnTo>
                  <a:lnTo>
                    <a:pt x="650029" y="888570"/>
                  </a:lnTo>
                  <a:close/>
                  <a:moveTo>
                    <a:pt x="541873" y="1056541"/>
                  </a:moveTo>
                  <a:lnTo>
                    <a:pt x="681346" y="975464"/>
                  </a:lnTo>
                  <a:lnTo>
                    <a:pt x="584115" y="1180519"/>
                  </a:lnTo>
                  <a:lnTo>
                    <a:pt x="528763" y="1180519"/>
                  </a:lnTo>
                  <a:lnTo>
                    <a:pt x="541873" y="1056541"/>
                  </a:lnTo>
                  <a:close/>
                  <a:moveTo>
                    <a:pt x="833202" y="1133618"/>
                  </a:moveTo>
                  <a:lnTo>
                    <a:pt x="742161" y="1261959"/>
                  </a:lnTo>
                  <a:lnTo>
                    <a:pt x="696641" y="1184518"/>
                  </a:lnTo>
                  <a:cubicBezTo>
                    <a:pt x="695184" y="1182337"/>
                    <a:pt x="693000" y="1180882"/>
                    <a:pt x="690450" y="1180882"/>
                  </a:cubicBezTo>
                  <a:lnTo>
                    <a:pt x="600138" y="1180882"/>
                  </a:lnTo>
                  <a:lnTo>
                    <a:pt x="700647" y="968556"/>
                  </a:lnTo>
                  <a:lnTo>
                    <a:pt x="796421" y="1039816"/>
                  </a:lnTo>
                  <a:lnTo>
                    <a:pt x="833202" y="1133618"/>
                  </a:lnTo>
                  <a:close/>
                  <a:moveTo>
                    <a:pt x="806982" y="1016548"/>
                  </a:moveTo>
                  <a:lnTo>
                    <a:pt x="775664" y="814402"/>
                  </a:lnTo>
                  <a:lnTo>
                    <a:pt x="882728" y="913657"/>
                  </a:lnTo>
                  <a:lnTo>
                    <a:pt x="806982" y="1016548"/>
                  </a:lnTo>
                  <a:close/>
                  <a:moveTo>
                    <a:pt x="904942" y="1006004"/>
                  </a:moveTo>
                  <a:lnTo>
                    <a:pt x="1016011" y="1065630"/>
                  </a:lnTo>
                  <a:lnTo>
                    <a:pt x="921329" y="1101987"/>
                  </a:lnTo>
                  <a:lnTo>
                    <a:pt x="877265" y="1055814"/>
                  </a:lnTo>
                  <a:lnTo>
                    <a:pt x="904942" y="1006004"/>
                  </a:lnTo>
                  <a:close/>
                  <a:moveTo>
                    <a:pt x="929341" y="1114349"/>
                  </a:moveTo>
                  <a:lnTo>
                    <a:pt x="1014554" y="1081627"/>
                  </a:lnTo>
                  <a:lnTo>
                    <a:pt x="958473" y="1166703"/>
                  </a:lnTo>
                  <a:lnTo>
                    <a:pt x="929341" y="1114349"/>
                  </a:lnTo>
                  <a:close/>
                  <a:moveTo>
                    <a:pt x="964300" y="1184518"/>
                  </a:moveTo>
                  <a:lnTo>
                    <a:pt x="1036404" y="1075083"/>
                  </a:lnTo>
                  <a:lnTo>
                    <a:pt x="1343028" y="1165249"/>
                  </a:lnTo>
                  <a:lnTo>
                    <a:pt x="939901" y="1229601"/>
                  </a:lnTo>
                  <a:lnTo>
                    <a:pt x="964300" y="1184518"/>
                  </a:lnTo>
                  <a:close/>
                  <a:moveTo>
                    <a:pt x="636554" y="1317585"/>
                  </a:moveTo>
                  <a:lnTo>
                    <a:pt x="734878" y="1344490"/>
                  </a:lnTo>
                  <a:lnTo>
                    <a:pt x="760734" y="1568450"/>
                  </a:lnTo>
                  <a:lnTo>
                    <a:pt x="560445" y="1392118"/>
                  </a:lnTo>
                  <a:lnTo>
                    <a:pt x="636554" y="1317585"/>
                  </a:lnTo>
                  <a:close/>
                  <a:moveTo>
                    <a:pt x="431167" y="1433929"/>
                  </a:moveTo>
                  <a:lnTo>
                    <a:pt x="383826" y="1368849"/>
                  </a:lnTo>
                  <a:lnTo>
                    <a:pt x="429711" y="1303406"/>
                  </a:lnTo>
                  <a:lnTo>
                    <a:pt x="477052" y="1385937"/>
                  </a:lnTo>
                  <a:lnTo>
                    <a:pt x="431167" y="1433929"/>
                  </a:lnTo>
                  <a:close/>
                  <a:moveTo>
                    <a:pt x="293514" y="1443018"/>
                  </a:moveTo>
                  <a:lnTo>
                    <a:pt x="239254" y="1436474"/>
                  </a:lnTo>
                  <a:lnTo>
                    <a:pt x="372901" y="1377938"/>
                  </a:lnTo>
                  <a:lnTo>
                    <a:pt x="416965" y="1438655"/>
                  </a:lnTo>
                  <a:lnTo>
                    <a:pt x="293514" y="1443018"/>
                  </a:lnTo>
                  <a:close/>
                  <a:moveTo>
                    <a:pt x="350687" y="1188154"/>
                  </a:moveTo>
                  <a:lnTo>
                    <a:pt x="421699" y="1289954"/>
                  </a:lnTo>
                  <a:lnTo>
                    <a:pt x="375086" y="1356488"/>
                  </a:lnTo>
                  <a:lnTo>
                    <a:pt x="324104" y="1286318"/>
                  </a:lnTo>
                  <a:lnTo>
                    <a:pt x="350687" y="1188154"/>
                  </a:lnTo>
                  <a:close/>
                  <a:moveTo>
                    <a:pt x="257098" y="1325220"/>
                  </a:moveTo>
                  <a:lnTo>
                    <a:pt x="313907" y="1296862"/>
                  </a:lnTo>
                  <a:lnTo>
                    <a:pt x="363797" y="1365940"/>
                  </a:lnTo>
                  <a:lnTo>
                    <a:pt x="214491" y="1431384"/>
                  </a:lnTo>
                  <a:lnTo>
                    <a:pt x="187179" y="1388482"/>
                  </a:lnTo>
                  <a:lnTo>
                    <a:pt x="257098" y="1325220"/>
                  </a:lnTo>
                  <a:close/>
                  <a:moveTo>
                    <a:pt x="352873" y="1498281"/>
                  </a:moveTo>
                  <a:lnTo>
                    <a:pt x="310266" y="1456834"/>
                  </a:lnTo>
                  <a:lnTo>
                    <a:pt x="428982" y="1452471"/>
                  </a:lnTo>
                  <a:lnTo>
                    <a:pt x="466491" y="1468831"/>
                  </a:lnTo>
                  <a:cubicBezTo>
                    <a:pt x="469040" y="1469922"/>
                    <a:pt x="471953" y="1469559"/>
                    <a:pt x="474138" y="1467741"/>
                  </a:cubicBezTo>
                  <a:lnTo>
                    <a:pt x="542237" y="1408115"/>
                  </a:lnTo>
                  <a:lnTo>
                    <a:pt x="542237" y="1610625"/>
                  </a:lnTo>
                  <a:lnTo>
                    <a:pt x="437722" y="1655344"/>
                  </a:lnTo>
                  <a:lnTo>
                    <a:pt x="437722" y="1576449"/>
                  </a:lnTo>
                  <a:cubicBezTo>
                    <a:pt x="437722" y="1574267"/>
                    <a:pt x="436994" y="1572450"/>
                    <a:pt x="435173" y="1570995"/>
                  </a:cubicBezTo>
                  <a:lnTo>
                    <a:pt x="352873" y="1498281"/>
                  </a:lnTo>
                  <a:close/>
                  <a:moveTo>
                    <a:pt x="386375" y="1858581"/>
                  </a:moveTo>
                  <a:lnTo>
                    <a:pt x="245809" y="1691701"/>
                  </a:lnTo>
                  <a:lnTo>
                    <a:pt x="431532" y="1673523"/>
                  </a:lnTo>
                  <a:cubicBezTo>
                    <a:pt x="431896" y="1673523"/>
                    <a:pt x="432260" y="1673159"/>
                    <a:pt x="432624" y="1673159"/>
                  </a:cubicBezTo>
                  <a:cubicBezTo>
                    <a:pt x="432988" y="1673159"/>
                    <a:pt x="433352" y="1673159"/>
                    <a:pt x="433716" y="1672795"/>
                  </a:cubicBezTo>
                  <a:lnTo>
                    <a:pt x="533133" y="1630258"/>
                  </a:lnTo>
                  <a:lnTo>
                    <a:pt x="458844" y="1761507"/>
                  </a:lnTo>
                  <a:lnTo>
                    <a:pt x="386375" y="1858581"/>
                  </a:lnTo>
                  <a:close/>
                  <a:moveTo>
                    <a:pt x="768017" y="1816770"/>
                  </a:moveTo>
                  <a:lnTo>
                    <a:pt x="679890" y="1688065"/>
                  </a:lnTo>
                  <a:lnTo>
                    <a:pt x="706838" y="1643710"/>
                  </a:lnTo>
                  <a:lnTo>
                    <a:pt x="848496" y="1769506"/>
                  </a:lnTo>
                  <a:lnTo>
                    <a:pt x="768017" y="1816770"/>
                  </a:lnTo>
                  <a:close/>
                  <a:moveTo>
                    <a:pt x="1186439" y="1877123"/>
                  </a:moveTo>
                  <a:lnTo>
                    <a:pt x="1400566" y="1873124"/>
                  </a:lnTo>
                  <a:lnTo>
                    <a:pt x="1251624" y="1988376"/>
                  </a:lnTo>
                  <a:lnTo>
                    <a:pt x="1245069" y="1922933"/>
                  </a:lnTo>
                  <a:cubicBezTo>
                    <a:pt x="1244704" y="1920752"/>
                    <a:pt x="1243612" y="1918934"/>
                    <a:pt x="1242156" y="1917843"/>
                  </a:cubicBezTo>
                  <a:lnTo>
                    <a:pt x="1186439" y="1877123"/>
                  </a:lnTo>
                  <a:close/>
                  <a:moveTo>
                    <a:pt x="957745" y="1958927"/>
                  </a:moveTo>
                  <a:lnTo>
                    <a:pt x="1002537" y="2012008"/>
                  </a:lnTo>
                  <a:lnTo>
                    <a:pt x="1045144" y="2128351"/>
                  </a:lnTo>
                  <a:lnTo>
                    <a:pt x="888919" y="2037822"/>
                  </a:lnTo>
                  <a:lnTo>
                    <a:pt x="957745" y="1958927"/>
                  </a:lnTo>
                  <a:close/>
                  <a:moveTo>
                    <a:pt x="677705" y="1950201"/>
                  </a:moveTo>
                  <a:lnTo>
                    <a:pt x="556439" y="1877487"/>
                  </a:lnTo>
                  <a:lnTo>
                    <a:pt x="662774" y="1877487"/>
                  </a:lnTo>
                  <a:lnTo>
                    <a:pt x="677705" y="1950201"/>
                  </a:lnTo>
                  <a:close/>
                  <a:moveTo>
                    <a:pt x="105971" y="2116717"/>
                  </a:moveTo>
                  <a:lnTo>
                    <a:pt x="251271" y="2161800"/>
                  </a:lnTo>
                  <a:lnTo>
                    <a:pt x="21121" y="2447568"/>
                  </a:lnTo>
                  <a:lnTo>
                    <a:pt x="14566" y="2294140"/>
                  </a:lnTo>
                  <a:lnTo>
                    <a:pt x="105971" y="2116717"/>
                  </a:lnTo>
                  <a:close/>
                  <a:moveTo>
                    <a:pt x="31318" y="2479198"/>
                  </a:moveTo>
                  <a:lnTo>
                    <a:pt x="273485" y="2545005"/>
                  </a:lnTo>
                  <a:lnTo>
                    <a:pt x="236341" y="2712248"/>
                  </a:lnTo>
                  <a:lnTo>
                    <a:pt x="127457" y="2627172"/>
                  </a:lnTo>
                  <a:lnTo>
                    <a:pt x="31318" y="2479198"/>
                  </a:lnTo>
                  <a:close/>
                  <a:moveTo>
                    <a:pt x="474867" y="2734426"/>
                  </a:moveTo>
                  <a:lnTo>
                    <a:pt x="264381" y="2719520"/>
                  </a:lnTo>
                  <a:lnTo>
                    <a:pt x="624901" y="2499195"/>
                  </a:lnTo>
                  <a:lnTo>
                    <a:pt x="658040" y="2734063"/>
                  </a:lnTo>
                  <a:lnTo>
                    <a:pt x="474867" y="2734426"/>
                  </a:lnTo>
                  <a:close/>
                  <a:moveTo>
                    <a:pt x="668965" y="2753695"/>
                  </a:moveTo>
                  <a:lnTo>
                    <a:pt x="766560" y="2842044"/>
                  </a:lnTo>
                  <a:lnTo>
                    <a:pt x="624537" y="2856586"/>
                  </a:lnTo>
                  <a:lnTo>
                    <a:pt x="668965" y="2753695"/>
                  </a:lnTo>
                  <a:close/>
                  <a:moveTo>
                    <a:pt x="765468" y="3178348"/>
                  </a:moveTo>
                  <a:lnTo>
                    <a:pt x="814994" y="3077638"/>
                  </a:lnTo>
                  <a:lnTo>
                    <a:pt x="945364" y="3310688"/>
                  </a:lnTo>
                  <a:lnTo>
                    <a:pt x="745075" y="3291418"/>
                  </a:lnTo>
                  <a:lnTo>
                    <a:pt x="765468" y="3178348"/>
                  </a:lnTo>
                  <a:close/>
                  <a:moveTo>
                    <a:pt x="786953" y="3527377"/>
                  </a:moveTo>
                  <a:lnTo>
                    <a:pt x="1001809" y="3477204"/>
                  </a:lnTo>
                  <a:lnTo>
                    <a:pt x="870346" y="3618997"/>
                  </a:lnTo>
                  <a:lnTo>
                    <a:pt x="786953" y="3527377"/>
                  </a:lnTo>
                  <a:close/>
                  <a:moveTo>
                    <a:pt x="877994" y="3641902"/>
                  </a:moveTo>
                  <a:lnTo>
                    <a:pt x="1083381" y="3743339"/>
                  </a:lnTo>
                  <a:lnTo>
                    <a:pt x="880179" y="3780423"/>
                  </a:lnTo>
                  <a:lnTo>
                    <a:pt x="877994" y="3641902"/>
                  </a:lnTo>
                  <a:close/>
                  <a:moveTo>
                    <a:pt x="1668589" y="2534098"/>
                  </a:moveTo>
                  <a:cubicBezTo>
                    <a:pt x="1667496" y="2534825"/>
                    <a:pt x="1666404" y="2535916"/>
                    <a:pt x="1666040" y="2537370"/>
                  </a:cubicBezTo>
                  <a:lnTo>
                    <a:pt x="1651109" y="2571182"/>
                  </a:lnTo>
                  <a:lnTo>
                    <a:pt x="1536034" y="2571182"/>
                  </a:lnTo>
                  <a:lnTo>
                    <a:pt x="1410398" y="2430116"/>
                  </a:lnTo>
                  <a:lnTo>
                    <a:pt x="1408577" y="2336315"/>
                  </a:lnTo>
                  <a:cubicBezTo>
                    <a:pt x="1408577" y="2335951"/>
                    <a:pt x="1408577" y="2335587"/>
                    <a:pt x="1408213" y="2334860"/>
                  </a:cubicBezTo>
                  <a:cubicBezTo>
                    <a:pt x="1408213" y="2334497"/>
                    <a:pt x="1408213" y="2334497"/>
                    <a:pt x="1408213" y="2334133"/>
                  </a:cubicBezTo>
                  <a:cubicBezTo>
                    <a:pt x="1407849" y="2333042"/>
                    <a:pt x="1407485" y="2332315"/>
                    <a:pt x="1406756" y="2331588"/>
                  </a:cubicBezTo>
                  <a:cubicBezTo>
                    <a:pt x="1406756" y="2331588"/>
                    <a:pt x="1406756" y="2331588"/>
                    <a:pt x="1406756" y="2331588"/>
                  </a:cubicBezTo>
                  <a:lnTo>
                    <a:pt x="1251260" y="2154892"/>
                  </a:lnTo>
                  <a:lnTo>
                    <a:pt x="1370340" y="2239604"/>
                  </a:lnTo>
                  <a:lnTo>
                    <a:pt x="1479225" y="2387942"/>
                  </a:lnTo>
                  <a:cubicBezTo>
                    <a:pt x="1481410" y="2391214"/>
                    <a:pt x="1486144" y="2391941"/>
                    <a:pt x="1489421" y="2389760"/>
                  </a:cubicBezTo>
                  <a:lnTo>
                    <a:pt x="1693716" y="2247603"/>
                  </a:lnTo>
                  <a:lnTo>
                    <a:pt x="1495976" y="2494832"/>
                  </a:lnTo>
                  <a:cubicBezTo>
                    <a:pt x="1493791" y="2497377"/>
                    <a:pt x="1493791" y="2501013"/>
                    <a:pt x="1495976" y="2503921"/>
                  </a:cubicBezTo>
                  <a:cubicBezTo>
                    <a:pt x="1497433" y="2505739"/>
                    <a:pt x="1499618" y="2506830"/>
                    <a:pt x="1501803" y="2506830"/>
                  </a:cubicBezTo>
                  <a:cubicBezTo>
                    <a:pt x="1502895" y="2506830"/>
                    <a:pt x="1503624" y="2506466"/>
                    <a:pt x="1504716" y="2506103"/>
                  </a:cubicBezTo>
                  <a:lnTo>
                    <a:pt x="1754895" y="2398849"/>
                  </a:lnTo>
                  <a:lnTo>
                    <a:pt x="1752710" y="2478471"/>
                  </a:lnTo>
                  <a:lnTo>
                    <a:pt x="1668589" y="2534098"/>
                  </a:lnTo>
                  <a:close/>
                  <a:moveTo>
                    <a:pt x="1390005" y="2240695"/>
                  </a:moveTo>
                  <a:lnTo>
                    <a:pt x="1705733" y="2221426"/>
                  </a:lnTo>
                  <a:lnTo>
                    <a:pt x="1487236" y="2373763"/>
                  </a:lnTo>
                  <a:lnTo>
                    <a:pt x="1390005" y="2240695"/>
                  </a:lnTo>
                  <a:close/>
                  <a:moveTo>
                    <a:pt x="1713745" y="2206156"/>
                  </a:moveTo>
                  <a:lnTo>
                    <a:pt x="1400566" y="2225425"/>
                  </a:lnTo>
                  <a:lnTo>
                    <a:pt x="1586288" y="2088358"/>
                  </a:lnTo>
                  <a:lnTo>
                    <a:pt x="1713745" y="2206156"/>
                  </a:lnTo>
                  <a:close/>
                  <a:moveTo>
                    <a:pt x="1585560" y="2071271"/>
                  </a:moveTo>
                  <a:lnTo>
                    <a:pt x="1306976" y="2011281"/>
                  </a:lnTo>
                  <a:lnTo>
                    <a:pt x="1628531" y="2049456"/>
                  </a:lnTo>
                  <a:lnTo>
                    <a:pt x="1585560" y="2071271"/>
                  </a:lnTo>
                  <a:close/>
                  <a:moveTo>
                    <a:pt x="2372514" y="2616629"/>
                  </a:moveTo>
                  <a:lnTo>
                    <a:pt x="2219930" y="2459929"/>
                  </a:lnTo>
                  <a:lnTo>
                    <a:pt x="2432964" y="2424663"/>
                  </a:lnTo>
                  <a:lnTo>
                    <a:pt x="2426409" y="2554094"/>
                  </a:lnTo>
                  <a:lnTo>
                    <a:pt x="2372514" y="2616629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0179552-FBEF-8A4B-8AD0-3B3C235F7F4E}"/>
                </a:ext>
              </a:extLst>
            </p:cNvPr>
            <p:cNvSpPr/>
            <p:nvPr/>
          </p:nvSpPr>
          <p:spPr>
            <a:xfrm>
              <a:off x="24131114" y="9287106"/>
              <a:ext cx="2766804" cy="2658194"/>
            </a:xfrm>
            <a:custGeom>
              <a:avLst/>
              <a:gdLst>
                <a:gd name="connsiteX0" fmla="*/ 997074 w 989357"/>
                <a:gd name="connsiteY0" fmla="*/ 430237 h 950519"/>
                <a:gd name="connsiteX1" fmla="*/ 997074 w 989357"/>
                <a:gd name="connsiteY1" fmla="*/ 428419 h 950519"/>
                <a:gd name="connsiteX2" fmla="*/ 996710 w 989357"/>
                <a:gd name="connsiteY2" fmla="*/ 427328 h 950519"/>
                <a:gd name="connsiteX3" fmla="*/ 996346 w 989357"/>
                <a:gd name="connsiteY3" fmla="*/ 426601 h 950519"/>
                <a:gd name="connsiteX4" fmla="*/ 995618 w 989357"/>
                <a:gd name="connsiteY4" fmla="*/ 425874 h 950519"/>
                <a:gd name="connsiteX5" fmla="*/ 995253 w 989357"/>
                <a:gd name="connsiteY5" fmla="*/ 425147 h 950519"/>
                <a:gd name="connsiteX6" fmla="*/ 901300 w 989357"/>
                <a:gd name="connsiteY6" fmla="*/ 315348 h 950519"/>
                <a:gd name="connsiteX7" fmla="*/ 890011 w 989357"/>
                <a:gd name="connsiteY7" fmla="*/ 96841 h 950519"/>
                <a:gd name="connsiteX8" fmla="*/ 885277 w 989357"/>
                <a:gd name="connsiteY8" fmla="*/ 90297 h 950519"/>
                <a:gd name="connsiteX9" fmla="*/ 877629 w 989357"/>
                <a:gd name="connsiteY9" fmla="*/ 92115 h 950519"/>
                <a:gd name="connsiteX10" fmla="*/ 764375 w 989357"/>
                <a:gd name="connsiteY10" fmla="*/ 206640 h 950519"/>
                <a:gd name="connsiteX11" fmla="*/ 691178 w 989357"/>
                <a:gd name="connsiteY11" fmla="*/ 215002 h 950519"/>
                <a:gd name="connsiteX12" fmla="*/ 698098 w 989357"/>
                <a:gd name="connsiteY12" fmla="*/ 7402 h 950519"/>
                <a:gd name="connsiteX13" fmla="*/ 695549 w 989357"/>
                <a:gd name="connsiteY13" fmla="*/ 1586 h 950519"/>
                <a:gd name="connsiteX14" fmla="*/ 689358 w 989357"/>
                <a:gd name="connsiteY14" fmla="*/ 131 h 950519"/>
                <a:gd name="connsiteX15" fmla="*/ 538595 w 989357"/>
                <a:gd name="connsiteY15" fmla="*/ 36488 h 950519"/>
                <a:gd name="connsiteX16" fmla="*/ 535682 w 989357"/>
                <a:gd name="connsiteY16" fmla="*/ 37943 h 950519"/>
                <a:gd name="connsiteX17" fmla="*/ 433716 w 989357"/>
                <a:gd name="connsiteY17" fmla="*/ 126290 h 950519"/>
                <a:gd name="connsiteX18" fmla="*/ 394023 w 989357"/>
                <a:gd name="connsiteY18" fmla="*/ 40488 h 950519"/>
                <a:gd name="connsiteX19" fmla="*/ 388560 w 989357"/>
                <a:gd name="connsiteY19" fmla="*/ 36488 h 950519"/>
                <a:gd name="connsiteX20" fmla="*/ 382005 w 989357"/>
                <a:gd name="connsiteY20" fmla="*/ 38670 h 950519"/>
                <a:gd name="connsiteX21" fmla="*/ 262925 w 989357"/>
                <a:gd name="connsiteY21" fmla="*/ 157558 h 950519"/>
                <a:gd name="connsiteX22" fmla="*/ 262561 w 989357"/>
                <a:gd name="connsiteY22" fmla="*/ 157921 h 950519"/>
                <a:gd name="connsiteX23" fmla="*/ 261468 w 989357"/>
                <a:gd name="connsiteY23" fmla="*/ 159739 h 950519"/>
                <a:gd name="connsiteX24" fmla="*/ 261104 w 989357"/>
                <a:gd name="connsiteY24" fmla="*/ 160103 h 950519"/>
                <a:gd name="connsiteX25" fmla="*/ 261104 w 989357"/>
                <a:gd name="connsiteY25" fmla="*/ 160466 h 950519"/>
                <a:gd name="connsiteX26" fmla="*/ 260740 w 989357"/>
                <a:gd name="connsiteY26" fmla="*/ 162648 h 950519"/>
                <a:gd name="connsiteX27" fmla="*/ 260740 w 989357"/>
                <a:gd name="connsiteY27" fmla="*/ 162648 h 950519"/>
                <a:gd name="connsiteX28" fmla="*/ 260740 w 989357"/>
                <a:gd name="connsiteY28" fmla="*/ 214275 h 950519"/>
                <a:gd name="connsiteX29" fmla="*/ 150398 w 989357"/>
                <a:gd name="connsiteY29" fmla="*/ 272810 h 950519"/>
                <a:gd name="connsiteX30" fmla="*/ 148942 w 989357"/>
                <a:gd name="connsiteY30" fmla="*/ 273537 h 950519"/>
                <a:gd name="connsiteX31" fmla="*/ 63728 w 989357"/>
                <a:gd name="connsiteY31" fmla="*/ 346252 h 950519"/>
                <a:gd name="connsiteX32" fmla="*/ 63000 w 989357"/>
                <a:gd name="connsiteY32" fmla="*/ 346979 h 950519"/>
                <a:gd name="connsiteX33" fmla="*/ 61907 w 989357"/>
                <a:gd name="connsiteY33" fmla="*/ 348433 h 950519"/>
                <a:gd name="connsiteX34" fmla="*/ 61543 w 989357"/>
                <a:gd name="connsiteY34" fmla="*/ 348797 h 950519"/>
                <a:gd name="connsiteX35" fmla="*/ 728 w 989357"/>
                <a:gd name="connsiteY35" fmla="*/ 477501 h 950519"/>
                <a:gd name="connsiteX36" fmla="*/ 0 w 989357"/>
                <a:gd name="connsiteY36" fmla="*/ 480773 h 950519"/>
                <a:gd name="connsiteX37" fmla="*/ 4734 w 989357"/>
                <a:gd name="connsiteY37" fmla="*/ 701825 h 950519"/>
                <a:gd name="connsiteX38" fmla="*/ 12017 w 989357"/>
                <a:gd name="connsiteY38" fmla="*/ 709097 h 950519"/>
                <a:gd name="connsiteX39" fmla="*/ 135832 w 989357"/>
                <a:gd name="connsiteY39" fmla="*/ 709097 h 950519"/>
                <a:gd name="connsiteX40" fmla="*/ 140566 w 989357"/>
                <a:gd name="connsiteY40" fmla="*/ 707279 h 950519"/>
                <a:gd name="connsiteX41" fmla="*/ 244353 w 989357"/>
                <a:gd name="connsiteY41" fmla="*/ 615295 h 950519"/>
                <a:gd name="connsiteX42" fmla="*/ 377636 w 989357"/>
                <a:gd name="connsiteY42" fmla="*/ 657469 h 950519"/>
                <a:gd name="connsiteX43" fmla="*/ 507277 w 989357"/>
                <a:gd name="connsiteY43" fmla="*/ 761088 h 950519"/>
                <a:gd name="connsiteX44" fmla="*/ 497809 w 989357"/>
                <a:gd name="connsiteY44" fmla="*/ 951599 h 950519"/>
                <a:gd name="connsiteX45" fmla="*/ 499630 w 989357"/>
                <a:gd name="connsiteY45" fmla="*/ 957053 h 950519"/>
                <a:gd name="connsiteX46" fmla="*/ 505092 w 989357"/>
                <a:gd name="connsiteY46" fmla="*/ 959234 h 950519"/>
                <a:gd name="connsiteX47" fmla="*/ 663138 w 989357"/>
                <a:gd name="connsiteY47" fmla="*/ 959234 h 950519"/>
                <a:gd name="connsiteX48" fmla="*/ 663138 w 989357"/>
                <a:gd name="connsiteY48" fmla="*/ 959234 h 950519"/>
                <a:gd name="connsiteX49" fmla="*/ 663138 w 989357"/>
                <a:gd name="connsiteY49" fmla="*/ 959234 h 950519"/>
                <a:gd name="connsiteX50" fmla="*/ 665688 w 989357"/>
                <a:gd name="connsiteY50" fmla="*/ 958507 h 950519"/>
                <a:gd name="connsiteX51" fmla="*/ 666416 w 989357"/>
                <a:gd name="connsiteY51" fmla="*/ 958144 h 950519"/>
                <a:gd name="connsiteX52" fmla="*/ 667508 w 989357"/>
                <a:gd name="connsiteY52" fmla="*/ 957780 h 950519"/>
                <a:gd name="connsiteX53" fmla="*/ 667873 w 989357"/>
                <a:gd name="connsiteY53" fmla="*/ 957053 h 950519"/>
                <a:gd name="connsiteX54" fmla="*/ 668237 w 989357"/>
                <a:gd name="connsiteY54" fmla="*/ 956689 h 950519"/>
                <a:gd name="connsiteX55" fmla="*/ 834294 w 989357"/>
                <a:gd name="connsiteY55" fmla="*/ 770904 h 950519"/>
                <a:gd name="connsiteX56" fmla="*/ 835023 w 989357"/>
                <a:gd name="connsiteY56" fmla="*/ 770904 h 950519"/>
                <a:gd name="connsiteX57" fmla="*/ 837208 w 989357"/>
                <a:gd name="connsiteY57" fmla="*/ 769450 h 950519"/>
                <a:gd name="connsiteX58" fmla="*/ 837572 w 989357"/>
                <a:gd name="connsiteY58" fmla="*/ 769086 h 950519"/>
                <a:gd name="connsiteX59" fmla="*/ 838664 w 989357"/>
                <a:gd name="connsiteY59" fmla="*/ 767632 h 950519"/>
                <a:gd name="connsiteX60" fmla="*/ 839028 w 989357"/>
                <a:gd name="connsiteY60" fmla="*/ 766905 h 950519"/>
                <a:gd name="connsiteX61" fmla="*/ 839392 w 989357"/>
                <a:gd name="connsiteY61" fmla="*/ 764723 h 950519"/>
                <a:gd name="connsiteX62" fmla="*/ 839392 w 989357"/>
                <a:gd name="connsiteY62" fmla="*/ 764360 h 950519"/>
                <a:gd name="connsiteX63" fmla="*/ 839392 w 989357"/>
                <a:gd name="connsiteY63" fmla="*/ 764360 h 950519"/>
                <a:gd name="connsiteX64" fmla="*/ 839392 w 989357"/>
                <a:gd name="connsiteY64" fmla="*/ 764360 h 950519"/>
                <a:gd name="connsiteX65" fmla="*/ 839392 w 989357"/>
                <a:gd name="connsiteY65" fmla="*/ 764360 h 950519"/>
                <a:gd name="connsiteX66" fmla="*/ 962115 w 989357"/>
                <a:gd name="connsiteY66" fmla="*/ 599662 h 950519"/>
                <a:gd name="connsiteX67" fmla="*/ 963571 w 989357"/>
                <a:gd name="connsiteY67" fmla="*/ 596753 h 950519"/>
                <a:gd name="connsiteX68" fmla="*/ 995618 w 989357"/>
                <a:gd name="connsiteY68" fmla="*/ 431691 h 950519"/>
                <a:gd name="connsiteX69" fmla="*/ 997074 w 989357"/>
                <a:gd name="connsiteY69" fmla="*/ 430237 h 950519"/>
                <a:gd name="connsiteX70" fmla="*/ 664595 w 989357"/>
                <a:gd name="connsiteY70" fmla="*/ 939965 h 950519"/>
                <a:gd name="connsiteX71" fmla="*/ 532040 w 989357"/>
                <a:gd name="connsiteY71" fmla="*/ 765450 h 950519"/>
                <a:gd name="connsiteX72" fmla="*/ 816450 w 989357"/>
                <a:gd name="connsiteY72" fmla="*/ 770541 h 950519"/>
                <a:gd name="connsiteX73" fmla="*/ 664595 w 989357"/>
                <a:gd name="connsiteY73" fmla="*/ 939965 h 950519"/>
                <a:gd name="connsiteX74" fmla="*/ 275306 w 989357"/>
                <a:gd name="connsiteY74" fmla="*/ 219002 h 950519"/>
                <a:gd name="connsiteX75" fmla="*/ 275306 w 989357"/>
                <a:gd name="connsiteY75" fmla="*/ 219002 h 950519"/>
                <a:gd name="connsiteX76" fmla="*/ 275306 w 989357"/>
                <a:gd name="connsiteY76" fmla="*/ 218638 h 950519"/>
                <a:gd name="connsiteX77" fmla="*/ 275306 w 989357"/>
                <a:gd name="connsiteY77" fmla="*/ 180826 h 950519"/>
                <a:gd name="connsiteX78" fmla="*/ 488340 w 989357"/>
                <a:gd name="connsiteY78" fmla="*/ 402242 h 950519"/>
                <a:gd name="connsiteX79" fmla="*/ 251999 w 989357"/>
                <a:gd name="connsiteY79" fmla="*/ 590936 h 950519"/>
                <a:gd name="connsiteX80" fmla="*/ 275306 w 989357"/>
                <a:gd name="connsiteY80" fmla="*/ 219002 h 950519"/>
                <a:gd name="connsiteX81" fmla="*/ 425341 w 989357"/>
                <a:gd name="connsiteY81" fmla="*/ 146651 h 950519"/>
                <a:gd name="connsiteX82" fmla="*/ 484699 w 989357"/>
                <a:gd name="connsiteY82" fmla="*/ 377883 h 950519"/>
                <a:gd name="connsiteX83" fmla="*/ 282589 w 989357"/>
                <a:gd name="connsiteY83" fmla="*/ 167738 h 950519"/>
                <a:gd name="connsiteX84" fmla="*/ 425341 w 989357"/>
                <a:gd name="connsiteY84" fmla="*/ 146651 h 950519"/>
                <a:gd name="connsiteX85" fmla="*/ 441364 w 989357"/>
                <a:gd name="connsiteY85" fmla="*/ 149559 h 950519"/>
                <a:gd name="connsiteX86" fmla="*/ 670057 w 989357"/>
                <a:gd name="connsiteY86" fmla="*/ 226273 h 950519"/>
                <a:gd name="connsiteX87" fmla="*/ 502907 w 989357"/>
                <a:gd name="connsiteY87" fmla="*/ 388790 h 950519"/>
                <a:gd name="connsiteX88" fmla="*/ 441364 w 989357"/>
                <a:gd name="connsiteY88" fmla="*/ 149559 h 950519"/>
                <a:gd name="connsiteX89" fmla="*/ 741797 w 989357"/>
                <a:gd name="connsiteY89" fmla="*/ 535673 h 950519"/>
                <a:gd name="connsiteX90" fmla="*/ 509826 w 989357"/>
                <a:gd name="connsiteY90" fmla="*/ 402242 h 950519"/>
                <a:gd name="connsiteX91" fmla="*/ 679161 w 989357"/>
                <a:gd name="connsiteY91" fmla="*/ 237544 h 950519"/>
                <a:gd name="connsiteX92" fmla="*/ 741797 w 989357"/>
                <a:gd name="connsiteY92" fmla="*/ 535673 h 950519"/>
                <a:gd name="connsiteX93" fmla="*/ 738884 w 989357"/>
                <a:gd name="connsiteY93" fmla="*/ 550943 h 950519"/>
                <a:gd name="connsiteX94" fmla="*/ 523664 w 989357"/>
                <a:gd name="connsiteY94" fmla="*/ 742545 h 950519"/>
                <a:gd name="connsiteX95" fmla="*/ 505820 w 989357"/>
                <a:gd name="connsiteY95" fmla="*/ 416785 h 950519"/>
                <a:gd name="connsiteX96" fmla="*/ 738884 w 989357"/>
                <a:gd name="connsiteY96" fmla="*/ 550943 h 950519"/>
                <a:gd name="connsiteX97" fmla="*/ 535682 w 989357"/>
                <a:gd name="connsiteY97" fmla="*/ 750908 h 950519"/>
                <a:gd name="connsiteX98" fmla="*/ 746531 w 989357"/>
                <a:gd name="connsiteY98" fmla="*/ 563304 h 950519"/>
                <a:gd name="connsiteX99" fmla="*/ 823005 w 989357"/>
                <a:gd name="connsiteY99" fmla="*/ 755998 h 950519"/>
                <a:gd name="connsiteX100" fmla="*/ 535682 w 989357"/>
                <a:gd name="connsiteY100" fmla="*/ 750908 h 950519"/>
                <a:gd name="connsiteX101" fmla="*/ 755635 w 989357"/>
                <a:gd name="connsiteY101" fmla="*/ 530583 h 950519"/>
                <a:gd name="connsiteX102" fmla="*/ 693728 w 989357"/>
                <a:gd name="connsiteY102" fmla="*/ 235726 h 950519"/>
                <a:gd name="connsiteX103" fmla="*/ 884184 w 989357"/>
                <a:gd name="connsiteY103" fmla="*/ 321165 h 950519"/>
                <a:gd name="connsiteX104" fmla="*/ 755635 w 989357"/>
                <a:gd name="connsiteY104" fmla="*/ 530583 h 950519"/>
                <a:gd name="connsiteX105" fmla="*/ 895473 w 989357"/>
                <a:gd name="connsiteY105" fmla="*/ 330255 h 950519"/>
                <a:gd name="connsiteX106" fmla="*/ 978502 w 989357"/>
                <a:gd name="connsiteY106" fmla="*/ 427328 h 950519"/>
                <a:gd name="connsiteX107" fmla="*/ 772023 w 989357"/>
                <a:gd name="connsiteY107" fmla="*/ 532037 h 950519"/>
                <a:gd name="connsiteX108" fmla="*/ 895473 w 989357"/>
                <a:gd name="connsiteY108" fmla="*/ 330255 h 950519"/>
                <a:gd name="connsiteX109" fmla="*/ 768745 w 989357"/>
                <a:gd name="connsiteY109" fmla="*/ 220819 h 950519"/>
                <a:gd name="connsiteX110" fmla="*/ 773115 w 989357"/>
                <a:gd name="connsiteY110" fmla="*/ 218638 h 950519"/>
                <a:gd name="connsiteX111" fmla="*/ 876537 w 989357"/>
                <a:gd name="connsiteY111" fmla="*/ 113929 h 950519"/>
                <a:gd name="connsiteX112" fmla="*/ 886734 w 989357"/>
                <a:gd name="connsiteY112" fmla="*/ 306259 h 950519"/>
                <a:gd name="connsiteX113" fmla="*/ 710843 w 989357"/>
                <a:gd name="connsiteY113" fmla="*/ 227364 h 950519"/>
                <a:gd name="connsiteX114" fmla="*/ 768745 w 989357"/>
                <a:gd name="connsiteY114" fmla="*/ 220819 h 950519"/>
                <a:gd name="connsiteX115" fmla="*/ 543693 w 989357"/>
                <a:gd name="connsiteY115" fmla="*/ 50304 h 950519"/>
                <a:gd name="connsiteX116" fmla="*/ 683532 w 989357"/>
                <a:gd name="connsiteY116" fmla="*/ 16492 h 950519"/>
                <a:gd name="connsiteX117" fmla="*/ 676976 w 989357"/>
                <a:gd name="connsiteY117" fmla="*/ 213184 h 950519"/>
                <a:gd name="connsiteX118" fmla="*/ 445370 w 989357"/>
                <a:gd name="connsiteY118" fmla="*/ 135380 h 950519"/>
                <a:gd name="connsiteX119" fmla="*/ 543693 w 989357"/>
                <a:gd name="connsiteY119" fmla="*/ 50304 h 950519"/>
                <a:gd name="connsiteX120" fmla="*/ 384919 w 989357"/>
                <a:gd name="connsiteY120" fmla="*/ 56121 h 950519"/>
                <a:gd name="connsiteX121" fmla="*/ 420242 w 989357"/>
                <a:gd name="connsiteY121" fmla="*/ 132471 h 950519"/>
                <a:gd name="connsiteX122" fmla="*/ 288780 w 989357"/>
                <a:gd name="connsiteY122" fmla="*/ 152104 h 950519"/>
                <a:gd name="connsiteX123" fmla="*/ 384919 w 989357"/>
                <a:gd name="connsiteY123" fmla="*/ 56121 h 950519"/>
                <a:gd name="connsiteX124" fmla="*/ 157682 w 989357"/>
                <a:gd name="connsiteY124" fmla="*/ 285172 h 950519"/>
                <a:gd name="connsiteX125" fmla="*/ 259647 w 989357"/>
                <a:gd name="connsiteY125" fmla="*/ 230999 h 950519"/>
                <a:gd name="connsiteX126" fmla="*/ 237433 w 989357"/>
                <a:gd name="connsiteY126" fmla="*/ 585119 h 950519"/>
                <a:gd name="connsiteX127" fmla="*/ 77930 w 989357"/>
                <a:gd name="connsiteY127" fmla="*/ 353159 h 950519"/>
                <a:gd name="connsiteX128" fmla="*/ 157682 w 989357"/>
                <a:gd name="connsiteY128" fmla="*/ 285172 h 950519"/>
                <a:gd name="connsiteX129" fmla="*/ 133647 w 989357"/>
                <a:gd name="connsiteY129" fmla="*/ 694190 h 950519"/>
                <a:gd name="connsiteX130" fmla="*/ 19664 w 989357"/>
                <a:gd name="connsiteY130" fmla="*/ 694190 h 950519"/>
                <a:gd name="connsiteX131" fmla="*/ 14930 w 989357"/>
                <a:gd name="connsiteY131" fmla="*/ 482228 h 950519"/>
                <a:gd name="connsiteX132" fmla="*/ 69555 w 989357"/>
                <a:gd name="connsiteY132" fmla="*/ 366612 h 950519"/>
                <a:gd name="connsiteX133" fmla="*/ 233791 w 989357"/>
                <a:gd name="connsiteY133" fmla="*/ 605842 h 950519"/>
                <a:gd name="connsiteX134" fmla="*/ 133647 w 989357"/>
                <a:gd name="connsiteY134" fmla="*/ 694190 h 950519"/>
                <a:gd name="connsiteX135" fmla="*/ 386739 w 989357"/>
                <a:gd name="connsiteY135" fmla="*/ 644744 h 950519"/>
                <a:gd name="connsiteX136" fmla="*/ 384554 w 989357"/>
                <a:gd name="connsiteY136" fmla="*/ 643654 h 950519"/>
                <a:gd name="connsiteX137" fmla="*/ 258919 w 989357"/>
                <a:gd name="connsiteY137" fmla="*/ 604024 h 950519"/>
                <a:gd name="connsiteX138" fmla="*/ 491254 w 989357"/>
                <a:gd name="connsiteY138" fmla="*/ 418603 h 950519"/>
                <a:gd name="connsiteX139" fmla="*/ 509098 w 989357"/>
                <a:gd name="connsiteY139" fmla="*/ 742545 h 950519"/>
                <a:gd name="connsiteX140" fmla="*/ 386739 w 989357"/>
                <a:gd name="connsiteY140" fmla="*/ 644744 h 950519"/>
                <a:gd name="connsiteX141" fmla="*/ 522207 w 989357"/>
                <a:gd name="connsiteY141" fmla="*/ 776721 h 950519"/>
                <a:gd name="connsiteX142" fmla="*/ 649664 w 989357"/>
                <a:gd name="connsiteY142" fmla="*/ 943964 h 950519"/>
                <a:gd name="connsiteX143" fmla="*/ 513832 w 989357"/>
                <a:gd name="connsiteY143" fmla="*/ 943964 h 950519"/>
                <a:gd name="connsiteX144" fmla="*/ 522207 w 989357"/>
                <a:gd name="connsiteY144" fmla="*/ 776721 h 950519"/>
                <a:gd name="connsiteX145" fmla="*/ 951190 w 989357"/>
                <a:gd name="connsiteY145" fmla="*/ 591663 h 950519"/>
                <a:gd name="connsiteX146" fmla="*/ 835387 w 989357"/>
                <a:gd name="connsiteY146" fmla="*/ 747272 h 950519"/>
                <a:gd name="connsiteX147" fmla="*/ 758912 w 989357"/>
                <a:gd name="connsiteY147" fmla="*/ 554942 h 950519"/>
                <a:gd name="connsiteX148" fmla="*/ 979959 w 989357"/>
                <a:gd name="connsiteY148" fmla="*/ 442962 h 950519"/>
                <a:gd name="connsiteX149" fmla="*/ 951190 w 989357"/>
                <a:gd name="connsiteY149" fmla="*/ 591663 h 9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989357" h="950519">
                  <a:moveTo>
                    <a:pt x="997074" y="430237"/>
                  </a:moveTo>
                  <a:cubicBezTo>
                    <a:pt x="997074" y="429510"/>
                    <a:pt x="997074" y="429146"/>
                    <a:pt x="997074" y="428419"/>
                  </a:cubicBezTo>
                  <a:cubicBezTo>
                    <a:pt x="997074" y="428056"/>
                    <a:pt x="996710" y="427692"/>
                    <a:pt x="996710" y="427328"/>
                  </a:cubicBezTo>
                  <a:cubicBezTo>
                    <a:pt x="996710" y="426965"/>
                    <a:pt x="996710" y="426601"/>
                    <a:pt x="996346" y="426601"/>
                  </a:cubicBezTo>
                  <a:cubicBezTo>
                    <a:pt x="996346" y="426238"/>
                    <a:pt x="995982" y="426238"/>
                    <a:pt x="995618" y="425874"/>
                  </a:cubicBezTo>
                  <a:cubicBezTo>
                    <a:pt x="995618" y="425510"/>
                    <a:pt x="995253" y="425510"/>
                    <a:pt x="995253" y="425147"/>
                  </a:cubicBezTo>
                  <a:lnTo>
                    <a:pt x="901300" y="315348"/>
                  </a:lnTo>
                  <a:lnTo>
                    <a:pt x="890011" y="96841"/>
                  </a:lnTo>
                  <a:cubicBezTo>
                    <a:pt x="890011" y="93933"/>
                    <a:pt x="888190" y="91388"/>
                    <a:pt x="885277" y="90297"/>
                  </a:cubicBezTo>
                  <a:cubicBezTo>
                    <a:pt x="882728" y="89206"/>
                    <a:pt x="879450" y="89933"/>
                    <a:pt x="877629" y="92115"/>
                  </a:cubicBezTo>
                  <a:lnTo>
                    <a:pt x="764375" y="206640"/>
                  </a:lnTo>
                  <a:lnTo>
                    <a:pt x="691178" y="215002"/>
                  </a:lnTo>
                  <a:lnTo>
                    <a:pt x="698098" y="7402"/>
                  </a:lnTo>
                  <a:cubicBezTo>
                    <a:pt x="698098" y="5221"/>
                    <a:pt x="697005" y="3040"/>
                    <a:pt x="695549" y="1586"/>
                  </a:cubicBezTo>
                  <a:cubicBezTo>
                    <a:pt x="693728" y="131"/>
                    <a:pt x="691543" y="-232"/>
                    <a:pt x="689358" y="131"/>
                  </a:cubicBezTo>
                  <a:cubicBezTo>
                    <a:pt x="679890" y="2676"/>
                    <a:pt x="540051" y="36125"/>
                    <a:pt x="538595" y="36488"/>
                  </a:cubicBezTo>
                  <a:cubicBezTo>
                    <a:pt x="537502" y="36852"/>
                    <a:pt x="536410" y="37216"/>
                    <a:pt x="535682" y="37943"/>
                  </a:cubicBezTo>
                  <a:lnTo>
                    <a:pt x="433716" y="126290"/>
                  </a:lnTo>
                  <a:lnTo>
                    <a:pt x="394023" y="40488"/>
                  </a:lnTo>
                  <a:cubicBezTo>
                    <a:pt x="392930" y="38306"/>
                    <a:pt x="391109" y="36852"/>
                    <a:pt x="388560" y="36488"/>
                  </a:cubicBezTo>
                  <a:cubicBezTo>
                    <a:pt x="386375" y="36125"/>
                    <a:pt x="383826" y="36852"/>
                    <a:pt x="382005" y="38670"/>
                  </a:cubicBezTo>
                  <a:lnTo>
                    <a:pt x="262925" y="157558"/>
                  </a:lnTo>
                  <a:cubicBezTo>
                    <a:pt x="262925" y="157558"/>
                    <a:pt x="262925" y="157921"/>
                    <a:pt x="262561" y="157921"/>
                  </a:cubicBezTo>
                  <a:cubicBezTo>
                    <a:pt x="262196" y="158285"/>
                    <a:pt x="261832" y="159012"/>
                    <a:pt x="261468" y="159739"/>
                  </a:cubicBezTo>
                  <a:cubicBezTo>
                    <a:pt x="261468" y="159739"/>
                    <a:pt x="261104" y="160103"/>
                    <a:pt x="261104" y="160103"/>
                  </a:cubicBezTo>
                  <a:cubicBezTo>
                    <a:pt x="261104" y="160103"/>
                    <a:pt x="261104" y="160103"/>
                    <a:pt x="261104" y="160466"/>
                  </a:cubicBezTo>
                  <a:cubicBezTo>
                    <a:pt x="260740" y="161194"/>
                    <a:pt x="260740" y="161921"/>
                    <a:pt x="260740" y="162648"/>
                  </a:cubicBezTo>
                  <a:cubicBezTo>
                    <a:pt x="260740" y="162648"/>
                    <a:pt x="260740" y="162648"/>
                    <a:pt x="260740" y="162648"/>
                  </a:cubicBezTo>
                  <a:lnTo>
                    <a:pt x="260740" y="214275"/>
                  </a:lnTo>
                  <a:lnTo>
                    <a:pt x="150398" y="272810"/>
                  </a:lnTo>
                  <a:cubicBezTo>
                    <a:pt x="150034" y="273174"/>
                    <a:pt x="149306" y="273537"/>
                    <a:pt x="148942" y="273537"/>
                  </a:cubicBezTo>
                  <a:lnTo>
                    <a:pt x="63728" y="346252"/>
                  </a:lnTo>
                  <a:cubicBezTo>
                    <a:pt x="63364" y="346615"/>
                    <a:pt x="63364" y="346615"/>
                    <a:pt x="63000" y="346979"/>
                  </a:cubicBezTo>
                  <a:cubicBezTo>
                    <a:pt x="62636" y="347343"/>
                    <a:pt x="62271" y="347706"/>
                    <a:pt x="61907" y="348433"/>
                  </a:cubicBezTo>
                  <a:cubicBezTo>
                    <a:pt x="61907" y="348433"/>
                    <a:pt x="61543" y="348797"/>
                    <a:pt x="61543" y="348797"/>
                  </a:cubicBezTo>
                  <a:lnTo>
                    <a:pt x="728" y="477501"/>
                  </a:lnTo>
                  <a:cubicBezTo>
                    <a:pt x="364" y="478592"/>
                    <a:pt x="0" y="479683"/>
                    <a:pt x="0" y="480773"/>
                  </a:cubicBezTo>
                  <a:lnTo>
                    <a:pt x="4734" y="701825"/>
                  </a:lnTo>
                  <a:cubicBezTo>
                    <a:pt x="4734" y="705825"/>
                    <a:pt x="8012" y="709097"/>
                    <a:pt x="12017" y="709097"/>
                  </a:cubicBezTo>
                  <a:lnTo>
                    <a:pt x="135832" y="709097"/>
                  </a:lnTo>
                  <a:cubicBezTo>
                    <a:pt x="137653" y="709097"/>
                    <a:pt x="139474" y="708370"/>
                    <a:pt x="140566" y="707279"/>
                  </a:cubicBezTo>
                  <a:lnTo>
                    <a:pt x="244353" y="615295"/>
                  </a:lnTo>
                  <a:lnTo>
                    <a:pt x="377636" y="657469"/>
                  </a:lnTo>
                  <a:lnTo>
                    <a:pt x="507277" y="761088"/>
                  </a:lnTo>
                  <a:lnTo>
                    <a:pt x="497809" y="951599"/>
                  </a:lnTo>
                  <a:cubicBezTo>
                    <a:pt x="497809" y="953417"/>
                    <a:pt x="498537" y="955599"/>
                    <a:pt x="499630" y="957053"/>
                  </a:cubicBezTo>
                  <a:cubicBezTo>
                    <a:pt x="501086" y="958507"/>
                    <a:pt x="502907" y="959234"/>
                    <a:pt x="505092" y="959234"/>
                  </a:cubicBezTo>
                  <a:lnTo>
                    <a:pt x="663138" y="959234"/>
                  </a:ln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3138" y="959234"/>
                    <a:pt x="663138" y="959234"/>
                    <a:pt x="663138" y="959234"/>
                  </a:cubicBezTo>
                  <a:cubicBezTo>
                    <a:pt x="664231" y="959234"/>
                    <a:pt x="664959" y="958871"/>
                    <a:pt x="665688" y="958507"/>
                  </a:cubicBezTo>
                  <a:cubicBezTo>
                    <a:pt x="666052" y="958507"/>
                    <a:pt x="666052" y="958144"/>
                    <a:pt x="666416" y="958144"/>
                  </a:cubicBezTo>
                  <a:cubicBezTo>
                    <a:pt x="666780" y="958144"/>
                    <a:pt x="667144" y="957780"/>
                    <a:pt x="667508" y="957780"/>
                  </a:cubicBezTo>
                  <a:cubicBezTo>
                    <a:pt x="667873" y="957780"/>
                    <a:pt x="667873" y="957417"/>
                    <a:pt x="667873" y="957053"/>
                  </a:cubicBezTo>
                  <a:cubicBezTo>
                    <a:pt x="667873" y="957053"/>
                    <a:pt x="668237" y="956689"/>
                    <a:pt x="668237" y="956689"/>
                  </a:cubicBezTo>
                  <a:lnTo>
                    <a:pt x="834294" y="770904"/>
                  </a:lnTo>
                  <a:cubicBezTo>
                    <a:pt x="834659" y="770904"/>
                    <a:pt x="835023" y="770904"/>
                    <a:pt x="835023" y="770904"/>
                  </a:cubicBezTo>
                  <a:cubicBezTo>
                    <a:pt x="836115" y="770541"/>
                    <a:pt x="836844" y="769813"/>
                    <a:pt x="837208" y="769450"/>
                  </a:cubicBezTo>
                  <a:cubicBezTo>
                    <a:pt x="837208" y="769450"/>
                    <a:pt x="837208" y="769086"/>
                    <a:pt x="837572" y="769086"/>
                  </a:cubicBezTo>
                  <a:cubicBezTo>
                    <a:pt x="837936" y="768723"/>
                    <a:pt x="838300" y="767995"/>
                    <a:pt x="838664" y="767632"/>
                  </a:cubicBezTo>
                  <a:cubicBezTo>
                    <a:pt x="838664" y="767268"/>
                    <a:pt x="839028" y="767268"/>
                    <a:pt x="839028" y="766905"/>
                  </a:cubicBezTo>
                  <a:cubicBezTo>
                    <a:pt x="839392" y="766178"/>
                    <a:pt x="839392" y="765450"/>
                    <a:pt x="839392" y="764723"/>
                  </a:cubicBezTo>
                  <a:cubicBezTo>
                    <a:pt x="839392" y="764723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cubicBezTo>
                    <a:pt x="839392" y="764360"/>
                    <a:pt x="839392" y="764360"/>
                    <a:pt x="839392" y="764360"/>
                  </a:cubicBezTo>
                  <a:lnTo>
                    <a:pt x="962115" y="599662"/>
                  </a:lnTo>
                  <a:cubicBezTo>
                    <a:pt x="962843" y="598934"/>
                    <a:pt x="963207" y="597844"/>
                    <a:pt x="963571" y="596753"/>
                  </a:cubicBezTo>
                  <a:lnTo>
                    <a:pt x="995618" y="431691"/>
                  </a:lnTo>
                  <a:cubicBezTo>
                    <a:pt x="997074" y="430600"/>
                    <a:pt x="997074" y="430600"/>
                    <a:pt x="997074" y="430237"/>
                  </a:cubicBezTo>
                  <a:close/>
                  <a:moveTo>
                    <a:pt x="664595" y="939965"/>
                  </a:moveTo>
                  <a:lnTo>
                    <a:pt x="532040" y="765450"/>
                  </a:lnTo>
                  <a:lnTo>
                    <a:pt x="816450" y="770541"/>
                  </a:lnTo>
                  <a:lnTo>
                    <a:pt x="664595" y="939965"/>
                  </a:lnTo>
                  <a:close/>
                  <a:moveTo>
                    <a:pt x="275306" y="219002"/>
                  </a:moveTo>
                  <a:cubicBezTo>
                    <a:pt x="275306" y="218638"/>
                    <a:pt x="275306" y="218638"/>
                    <a:pt x="275306" y="219002"/>
                  </a:cubicBezTo>
                  <a:cubicBezTo>
                    <a:pt x="275306" y="218638"/>
                    <a:pt x="275306" y="218638"/>
                    <a:pt x="275306" y="218638"/>
                  </a:cubicBezTo>
                  <a:lnTo>
                    <a:pt x="275306" y="180826"/>
                  </a:lnTo>
                  <a:lnTo>
                    <a:pt x="488340" y="402242"/>
                  </a:lnTo>
                  <a:lnTo>
                    <a:pt x="251999" y="590936"/>
                  </a:lnTo>
                  <a:lnTo>
                    <a:pt x="275306" y="219002"/>
                  </a:lnTo>
                  <a:close/>
                  <a:moveTo>
                    <a:pt x="425341" y="146651"/>
                  </a:moveTo>
                  <a:lnTo>
                    <a:pt x="484699" y="377883"/>
                  </a:lnTo>
                  <a:lnTo>
                    <a:pt x="282589" y="167738"/>
                  </a:lnTo>
                  <a:lnTo>
                    <a:pt x="425341" y="146651"/>
                  </a:lnTo>
                  <a:close/>
                  <a:moveTo>
                    <a:pt x="441364" y="149559"/>
                  </a:moveTo>
                  <a:lnTo>
                    <a:pt x="670057" y="226273"/>
                  </a:lnTo>
                  <a:lnTo>
                    <a:pt x="502907" y="388790"/>
                  </a:lnTo>
                  <a:lnTo>
                    <a:pt x="441364" y="149559"/>
                  </a:lnTo>
                  <a:close/>
                  <a:moveTo>
                    <a:pt x="741797" y="535673"/>
                  </a:moveTo>
                  <a:lnTo>
                    <a:pt x="509826" y="402242"/>
                  </a:lnTo>
                  <a:lnTo>
                    <a:pt x="679161" y="237544"/>
                  </a:lnTo>
                  <a:lnTo>
                    <a:pt x="741797" y="535673"/>
                  </a:lnTo>
                  <a:close/>
                  <a:moveTo>
                    <a:pt x="738884" y="550943"/>
                  </a:moveTo>
                  <a:lnTo>
                    <a:pt x="523664" y="742545"/>
                  </a:lnTo>
                  <a:lnTo>
                    <a:pt x="505820" y="416785"/>
                  </a:lnTo>
                  <a:lnTo>
                    <a:pt x="738884" y="550943"/>
                  </a:lnTo>
                  <a:close/>
                  <a:moveTo>
                    <a:pt x="535682" y="750908"/>
                  </a:moveTo>
                  <a:lnTo>
                    <a:pt x="746531" y="563304"/>
                  </a:lnTo>
                  <a:lnTo>
                    <a:pt x="823005" y="755998"/>
                  </a:lnTo>
                  <a:lnTo>
                    <a:pt x="535682" y="750908"/>
                  </a:lnTo>
                  <a:close/>
                  <a:moveTo>
                    <a:pt x="755635" y="530583"/>
                  </a:moveTo>
                  <a:lnTo>
                    <a:pt x="693728" y="235726"/>
                  </a:lnTo>
                  <a:lnTo>
                    <a:pt x="884184" y="321165"/>
                  </a:lnTo>
                  <a:lnTo>
                    <a:pt x="755635" y="530583"/>
                  </a:lnTo>
                  <a:close/>
                  <a:moveTo>
                    <a:pt x="895473" y="330255"/>
                  </a:moveTo>
                  <a:lnTo>
                    <a:pt x="978502" y="427328"/>
                  </a:lnTo>
                  <a:lnTo>
                    <a:pt x="772023" y="532037"/>
                  </a:lnTo>
                  <a:lnTo>
                    <a:pt x="895473" y="330255"/>
                  </a:lnTo>
                  <a:close/>
                  <a:moveTo>
                    <a:pt x="768745" y="220819"/>
                  </a:moveTo>
                  <a:cubicBezTo>
                    <a:pt x="770566" y="220456"/>
                    <a:pt x="772023" y="219729"/>
                    <a:pt x="773115" y="218638"/>
                  </a:cubicBezTo>
                  <a:lnTo>
                    <a:pt x="876537" y="113929"/>
                  </a:lnTo>
                  <a:lnTo>
                    <a:pt x="886734" y="306259"/>
                  </a:lnTo>
                  <a:lnTo>
                    <a:pt x="710843" y="227364"/>
                  </a:lnTo>
                  <a:lnTo>
                    <a:pt x="768745" y="220819"/>
                  </a:lnTo>
                  <a:close/>
                  <a:moveTo>
                    <a:pt x="543693" y="50304"/>
                  </a:moveTo>
                  <a:cubicBezTo>
                    <a:pt x="558259" y="46668"/>
                    <a:pt x="652213" y="24127"/>
                    <a:pt x="683532" y="16492"/>
                  </a:cubicBezTo>
                  <a:lnTo>
                    <a:pt x="676976" y="213184"/>
                  </a:lnTo>
                  <a:lnTo>
                    <a:pt x="445370" y="135380"/>
                  </a:lnTo>
                  <a:lnTo>
                    <a:pt x="543693" y="50304"/>
                  </a:lnTo>
                  <a:close/>
                  <a:moveTo>
                    <a:pt x="384919" y="56121"/>
                  </a:moveTo>
                  <a:lnTo>
                    <a:pt x="420242" y="132471"/>
                  </a:lnTo>
                  <a:lnTo>
                    <a:pt x="288780" y="152104"/>
                  </a:lnTo>
                  <a:lnTo>
                    <a:pt x="384919" y="56121"/>
                  </a:lnTo>
                  <a:close/>
                  <a:moveTo>
                    <a:pt x="157682" y="285172"/>
                  </a:moveTo>
                  <a:lnTo>
                    <a:pt x="259647" y="230999"/>
                  </a:lnTo>
                  <a:lnTo>
                    <a:pt x="237433" y="585119"/>
                  </a:lnTo>
                  <a:lnTo>
                    <a:pt x="77930" y="353159"/>
                  </a:lnTo>
                  <a:lnTo>
                    <a:pt x="157682" y="285172"/>
                  </a:lnTo>
                  <a:close/>
                  <a:moveTo>
                    <a:pt x="133647" y="694190"/>
                  </a:moveTo>
                  <a:lnTo>
                    <a:pt x="19664" y="694190"/>
                  </a:lnTo>
                  <a:lnTo>
                    <a:pt x="14930" y="482228"/>
                  </a:lnTo>
                  <a:lnTo>
                    <a:pt x="69555" y="366612"/>
                  </a:lnTo>
                  <a:lnTo>
                    <a:pt x="233791" y="605842"/>
                  </a:lnTo>
                  <a:lnTo>
                    <a:pt x="133647" y="694190"/>
                  </a:lnTo>
                  <a:close/>
                  <a:moveTo>
                    <a:pt x="386739" y="644744"/>
                  </a:moveTo>
                  <a:cubicBezTo>
                    <a:pt x="386011" y="644017"/>
                    <a:pt x="385283" y="643654"/>
                    <a:pt x="384554" y="643654"/>
                  </a:cubicBezTo>
                  <a:lnTo>
                    <a:pt x="258919" y="604024"/>
                  </a:lnTo>
                  <a:lnTo>
                    <a:pt x="491254" y="418603"/>
                  </a:lnTo>
                  <a:lnTo>
                    <a:pt x="509098" y="742545"/>
                  </a:lnTo>
                  <a:lnTo>
                    <a:pt x="386739" y="644744"/>
                  </a:lnTo>
                  <a:close/>
                  <a:moveTo>
                    <a:pt x="522207" y="776721"/>
                  </a:moveTo>
                  <a:lnTo>
                    <a:pt x="649664" y="943964"/>
                  </a:lnTo>
                  <a:lnTo>
                    <a:pt x="513832" y="943964"/>
                  </a:lnTo>
                  <a:lnTo>
                    <a:pt x="522207" y="776721"/>
                  </a:lnTo>
                  <a:close/>
                  <a:moveTo>
                    <a:pt x="951190" y="591663"/>
                  </a:moveTo>
                  <a:lnTo>
                    <a:pt x="835387" y="747272"/>
                  </a:lnTo>
                  <a:lnTo>
                    <a:pt x="758912" y="554942"/>
                  </a:lnTo>
                  <a:lnTo>
                    <a:pt x="979959" y="442962"/>
                  </a:lnTo>
                  <a:lnTo>
                    <a:pt x="951190" y="591663"/>
                  </a:lnTo>
                  <a:close/>
                </a:path>
              </a:pathLst>
            </a:custGeom>
            <a:grpFill/>
            <a:ln w="95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46F779A1-48EC-C7BB-EBB1-616554DF9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5000"/>
                    </a14:imgEffect>
                    <a14:imgEffect>
                      <a14:brightnessContrast bright="9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37020" y="988105"/>
            <a:ext cx="1905652" cy="1921788"/>
          </a:xfrm>
          <a:prstGeom prst="rect">
            <a:avLst/>
          </a:prstGeom>
        </p:spPr>
      </p:pic>
      <p:pic>
        <p:nvPicPr>
          <p:cNvPr id="7" name="Picture 6" descr="A black background with orange letters&#10;&#10;Description automatically generated">
            <a:extLst>
              <a:ext uri="{FF2B5EF4-FFF2-40B4-BE49-F238E27FC236}">
                <a16:creationId xmlns:a16="http://schemas.microsoft.com/office/drawing/2014/main" id="{DADE8DEB-84DD-E66E-0966-AA95914B7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552" y="767195"/>
            <a:ext cx="12557744" cy="4578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807D46-0DEF-BF32-B478-AA3AF73986FB}"/>
              </a:ext>
            </a:extLst>
          </p:cNvPr>
          <p:cNvSpPr txBox="1"/>
          <p:nvPr/>
        </p:nvSpPr>
        <p:spPr>
          <a:xfrm>
            <a:off x="1125475" y="6988578"/>
            <a:ext cx="152893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714222074- Yadi Mulyadi (RPL)</a:t>
            </a:r>
          </a:p>
          <a:p>
            <a:r>
              <a:rPr lang="en-US" sz="8800" b="1" spc="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ASESMEN 1</a:t>
            </a:r>
          </a:p>
          <a:p>
            <a:r>
              <a:rPr lang="en-US" sz="8800" b="1" spc="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Software Quality</a:t>
            </a:r>
          </a:p>
        </p:txBody>
      </p:sp>
    </p:spTree>
    <p:extLst>
      <p:ext uri="{BB962C8B-B14F-4D97-AF65-F5344CB8AC3E}">
        <p14:creationId xmlns:p14="http://schemas.microsoft.com/office/powerpoint/2010/main" val="1319957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86BDD7F-CA75-824B-8AFF-4486028CF465}"/>
              </a:ext>
            </a:extLst>
          </p:cNvPr>
          <p:cNvSpPr txBox="1"/>
          <p:nvPr/>
        </p:nvSpPr>
        <p:spPr>
          <a:xfrm>
            <a:off x="874580" y="1100647"/>
            <a:ext cx="2004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6.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Jelaskan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langkah-langkah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Anda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ambil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untuk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memverifikasi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bahwa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lunak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medis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memenuhi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persyaratan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regulasi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kepatuhan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industri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berlaku</a:t>
            </a:r>
            <a:endParaRPr lang="en-ID" sz="28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A9B35-8BEF-9241-924E-6AA5C9B2C656}"/>
              </a:ext>
            </a:extLst>
          </p:cNvPr>
          <p:cNvSpPr txBox="1"/>
          <p:nvPr/>
        </p:nvSpPr>
        <p:spPr>
          <a:xfrm>
            <a:off x="970028" y="435181"/>
            <a:ext cx="745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714222074 - Yadi Mulyadi (RPL)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B0806-F1AB-564F-B2AF-00BA6A97E0EA}"/>
              </a:ext>
            </a:extLst>
          </p:cNvPr>
          <p:cNvSpPr txBox="1"/>
          <p:nvPr/>
        </p:nvSpPr>
        <p:spPr>
          <a:xfrm>
            <a:off x="874580" y="2553602"/>
            <a:ext cx="22713254" cy="10005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Pemahaman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b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Pertama-tama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QA (Quality Assurance)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perlu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memahami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secara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menyeluruh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kepatuhan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industri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berlaku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termasuk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mempelajari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kesehatan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keselamatan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privasi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kualitas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umum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lainnya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relevan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Analisis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Gap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analisis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perbandingan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antara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kepatuhan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industri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fitur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fungsi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sedang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dikembangkan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Analisis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membantu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mengidentifikasi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kesenjangan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kekurangan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perlu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diperbaiki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agar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memenuhi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berlaku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Perencanaan dan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Dokumentasi</a:t>
            </a:r>
            <a:b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perlu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merencanakan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mendokumentasikan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langkah-langkah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kepatuhan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diambil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memverifikasi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perencanaan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mencakup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daftar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diverifikasi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metode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serta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proses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langkah-langkah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diambil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memastikan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kepatuhan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Lakukan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Pengujian.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Seperti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Fungsional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Keamanan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Privasi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Kinerja dan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Skalabilitas</a:t>
            </a:r>
            <a:b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pengujian-pengujian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Contohnya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melibatkan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verifikasi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bahwa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mampu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tugas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diperlukan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benar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menghasilkan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output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sesuai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87F65E-07BD-D895-BCC5-1E9BD4226E1B}"/>
              </a:ext>
            </a:extLst>
          </p:cNvPr>
          <p:cNvGrpSpPr/>
          <p:nvPr/>
        </p:nvGrpSpPr>
        <p:grpSpPr>
          <a:xfrm>
            <a:off x="21349207" y="0"/>
            <a:ext cx="2490788" cy="2349801"/>
            <a:chOff x="6413070" y="0"/>
            <a:chExt cx="4559729" cy="40732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1571A1-7E25-26E9-FECA-47BE46DAEBB9}"/>
                </a:ext>
              </a:extLst>
            </p:cNvPr>
            <p:cNvSpPr/>
            <p:nvPr/>
          </p:nvSpPr>
          <p:spPr>
            <a:xfrm>
              <a:off x="6413070" y="0"/>
              <a:ext cx="4559729" cy="40732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104900" dist="469900" dir="2700000" sx="106000" sy="106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/>
            </a:p>
          </p:txBody>
        </p:sp>
        <p:pic>
          <p:nvPicPr>
            <p:cNvPr id="5" name="Picture 4" descr="A black and white logo&#10;&#10;Description automatically generated">
              <a:extLst>
                <a:ext uri="{FF2B5EF4-FFF2-40B4-BE49-F238E27FC236}">
                  <a16:creationId xmlns:a16="http://schemas.microsoft.com/office/drawing/2014/main" id="{26A3DB78-F2B4-0455-DE86-0604E07C9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75000"/>
                      </a14:imgEffect>
                      <a14:imgEffect>
                        <a14:brightnessContrast bright="97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11021" y="949372"/>
              <a:ext cx="2375930" cy="2396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119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86BDD7F-CA75-824B-8AFF-4486028CF465}"/>
              </a:ext>
            </a:extLst>
          </p:cNvPr>
          <p:cNvSpPr txBox="1"/>
          <p:nvPr/>
        </p:nvSpPr>
        <p:spPr>
          <a:xfrm>
            <a:off x="874580" y="1100647"/>
            <a:ext cx="2004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6.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Jelaskan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langkah-langkah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Anda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ambil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untuk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memverifikasi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bahwa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lunak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medis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memenuhi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persyaratan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regulasi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kepatuhan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industri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berlaku</a:t>
            </a:r>
            <a:endParaRPr lang="en-ID" sz="28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A9B35-8BEF-9241-924E-6AA5C9B2C656}"/>
              </a:ext>
            </a:extLst>
          </p:cNvPr>
          <p:cNvSpPr txBox="1"/>
          <p:nvPr/>
        </p:nvSpPr>
        <p:spPr>
          <a:xfrm>
            <a:off x="970028" y="435181"/>
            <a:ext cx="745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714222074 - Yadi Mulyadi (RPL)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B0806-F1AB-564F-B2AF-00BA6A97E0EA}"/>
              </a:ext>
            </a:extLst>
          </p:cNvPr>
          <p:cNvSpPr txBox="1"/>
          <p:nvPr/>
        </p:nvSpPr>
        <p:spPr>
          <a:xfrm>
            <a:off x="874580" y="2553602"/>
            <a:ext cx="22713254" cy="10005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Validasi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Dokumentasi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perlu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memastikan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bahwa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semua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terkait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termasuk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pengembangan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keamanan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telah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dibuat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diverifikasi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sesuai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kepatuhan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industri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terorganisir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baik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up-to-date,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mudah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diakses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keperluan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audit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inspeksi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Audit Internal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audit internal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secara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berkala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memastikan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bahwa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proses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pengembangan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sesuai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kepatuhan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industri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Audit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melibatkan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peninjauan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menyeluruh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terhadap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seluruh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siklus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pengembangan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memverifikasi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kepatuhan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mengidentifikasi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peluang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perbaikan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Kolaborasi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Pihak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Regulator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perlu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menjalin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komunikasi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kolaborasi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pihak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regulator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relevan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seperti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pengawas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kesehatan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setempat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Kolaborasi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membantu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memperoleh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panduan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klarifikasi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terkait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kepatuhan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diperlukan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Sertifikasi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Eksternal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Setelah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memenuhi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internal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kepatuhan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industri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berlaku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perusahaan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mengajukan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tersebut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sertifikasi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eksternal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oleh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lembaga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sertifikasi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badan regulator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relevan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Sertifikasi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eksternal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memberikan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independen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bahwa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memenuhi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ditetapkan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87F65E-07BD-D895-BCC5-1E9BD4226E1B}"/>
              </a:ext>
            </a:extLst>
          </p:cNvPr>
          <p:cNvGrpSpPr/>
          <p:nvPr/>
        </p:nvGrpSpPr>
        <p:grpSpPr>
          <a:xfrm>
            <a:off x="21349207" y="0"/>
            <a:ext cx="2490788" cy="2349801"/>
            <a:chOff x="6413070" y="0"/>
            <a:chExt cx="4559729" cy="40732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1571A1-7E25-26E9-FECA-47BE46DAEBB9}"/>
                </a:ext>
              </a:extLst>
            </p:cNvPr>
            <p:cNvSpPr/>
            <p:nvPr/>
          </p:nvSpPr>
          <p:spPr>
            <a:xfrm>
              <a:off x="6413070" y="0"/>
              <a:ext cx="4559729" cy="40732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104900" dist="469900" dir="2700000" sx="106000" sy="106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/>
            </a:p>
          </p:txBody>
        </p:sp>
        <p:pic>
          <p:nvPicPr>
            <p:cNvPr id="5" name="Picture 4" descr="A black and white logo&#10;&#10;Description automatically generated">
              <a:extLst>
                <a:ext uri="{FF2B5EF4-FFF2-40B4-BE49-F238E27FC236}">
                  <a16:creationId xmlns:a16="http://schemas.microsoft.com/office/drawing/2014/main" id="{26A3DB78-F2B4-0455-DE86-0604E07C9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75000"/>
                      </a14:imgEffect>
                      <a14:imgEffect>
                        <a14:brightnessContrast bright="97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11021" y="949372"/>
              <a:ext cx="2375930" cy="2396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7278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86BDD7F-CA75-824B-8AFF-4486028CF465}"/>
              </a:ext>
            </a:extLst>
          </p:cNvPr>
          <p:cNvSpPr txBox="1"/>
          <p:nvPr/>
        </p:nvSpPr>
        <p:spPr>
          <a:xfrm>
            <a:off x="874580" y="1100647"/>
            <a:ext cx="2004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7.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Buatlah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serangkaian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kasus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uji yang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melibatkan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input data yang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berbeda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untuk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memverifikasi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keakuratan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keandalan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lunak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medis</a:t>
            </a:r>
            <a:endParaRPr lang="en-ID" sz="28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A9B35-8BEF-9241-924E-6AA5C9B2C656}"/>
              </a:ext>
            </a:extLst>
          </p:cNvPr>
          <p:cNvSpPr txBox="1"/>
          <p:nvPr/>
        </p:nvSpPr>
        <p:spPr>
          <a:xfrm>
            <a:off x="970028" y="435181"/>
            <a:ext cx="745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714222074 - Yadi Mulyadi (RPL)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B0806-F1AB-564F-B2AF-00BA6A97E0EA}"/>
              </a:ext>
            </a:extLst>
          </p:cNvPr>
          <p:cNvSpPr txBox="1"/>
          <p:nvPr/>
        </p:nvSpPr>
        <p:spPr>
          <a:xfrm>
            <a:off x="874580" y="2553602"/>
            <a:ext cx="22713254" cy="10005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Kasus Uji Normal</a:t>
            </a:r>
            <a:b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Memasukkan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pasien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kondisi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normal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memverifikasi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apakah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memberikan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rekomendasi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sesuai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akurat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Kasus Uji Kasus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Ekstrem</a:t>
            </a:r>
            <a:b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Memasukkan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pasien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kondisi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ekstrem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umum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menguji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mengenali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memproses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kondisi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jarang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terjadi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Kasus Uji Batasan</a:t>
            </a:r>
            <a:b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Memasukkan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pasien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lengkap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kurangnya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penting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input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valid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menguji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respons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menghadapi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situasi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ideal.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Kasus Uji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Interaksi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Obat</a:t>
            </a:r>
            <a:b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Memasukkan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pasien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daftar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kompleks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interaksi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berpotensi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berbahaya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menguji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mengidentifikasi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interaksi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mungkin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memberikan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rekomendasi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tepat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Kasus Uji Data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Anomali</a:t>
            </a:r>
            <a:b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Memasukkan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pasien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biasa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nilai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mencurigakan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terlihat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valid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menguji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mendeteksi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menangani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sesuai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87F65E-07BD-D895-BCC5-1E9BD4226E1B}"/>
              </a:ext>
            </a:extLst>
          </p:cNvPr>
          <p:cNvGrpSpPr/>
          <p:nvPr/>
        </p:nvGrpSpPr>
        <p:grpSpPr>
          <a:xfrm>
            <a:off x="21349207" y="0"/>
            <a:ext cx="2490788" cy="2349801"/>
            <a:chOff x="6413070" y="1"/>
            <a:chExt cx="4559729" cy="407323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1571A1-7E25-26E9-FECA-47BE46DAEBB9}"/>
                </a:ext>
              </a:extLst>
            </p:cNvPr>
            <p:cNvSpPr/>
            <p:nvPr/>
          </p:nvSpPr>
          <p:spPr>
            <a:xfrm>
              <a:off x="6413070" y="1"/>
              <a:ext cx="4559729" cy="40732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104900" dist="469900" dir="2700000" sx="106000" sy="106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/>
            </a:p>
          </p:txBody>
        </p:sp>
        <p:pic>
          <p:nvPicPr>
            <p:cNvPr id="5" name="Picture 4" descr="A black and white logo&#10;&#10;Description automatically generated">
              <a:extLst>
                <a:ext uri="{FF2B5EF4-FFF2-40B4-BE49-F238E27FC236}">
                  <a16:creationId xmlns:a16="http://schemas.microsoft.com/office/drawing/2014/main" id="{26A3DB78-F2B4-0455-DE86-0604E07C9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75000"/>
                      </a14:imgEffect>
                      <a14:imgEffect>
                        <a14:brightnessContrast bright="97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11021" y="949372"/>
              <a:ext cx="2375930" cy="239604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8479305-C071-B1C2-38A6-E864801584DB}"/>
              </a:ext>
            </a:extLst>
          </p:cNvPr>
          <p:cNvSpPr/>
          <p:nvPr/>
        </p:nvSpPr>
        <p:spPr>
          <a:xfrm>
            <a:off x="0" y="896846"/>
            <a:ext cx="281427" cy="126257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104900" dist="469900" dir="2700000" sx="106000" sy="106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1900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86BDD7F-CA75-824B-8AFF-4486028CF465}"/>
              </a:ext>
            </a:extLst>
          </p:cNvPr>
          <p:cNvSpPr txBox="1"/>
          <p:nvPr/>
        </p:nvSpPr>
        <p:spPr>
          <a:xfrm>
            <a:off x="874580" y="1100647"/>
            <a:ext cx="2004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7.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Buatlah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serangkaian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kasus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uji yang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melibatkan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input data yang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berbeda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untuk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memverifikasi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keakuratan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keandalan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lunak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medis</a:t>
            </a:r>
            <a:endParaRPr lang="en-ID" sz="28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A9B35-8BEF-9241-924E-6AA5C9B2C656}"/>
              </a:ext>
            </a:extLst>
          </p:cNvPr>
          <p:cNvSpPr txBox="1"/>
          <p:nvPr/>
        </p:nvSpPr>
        <p:spPr>
          <a:xfrm>
            <a:off x="970028" y="435181"/>
            <a:ext cx="745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714222074 - Yadi Mulyadi (RPL)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B0806-F1AB-564F-B2AF-00BA6A97E0EA}"/>
              </a:ext>
            </a:extLst>
          </p:cNvPr>
          <p:cNvSpPr txBox="1"/>
          <p:nvPr/>
        </p:nvSpPr>
        <p:spPr>
          <a:xfrm>
            <a:off x="874580" y="2553602"/>
            <a:ext cx="22713254" cy="10559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Kasus Uji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Variasi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Demografis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Memasukkan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pasien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demografis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seperti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jenis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kelamin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faktor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lainnya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memastikan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bahwa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menghasilkan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rekomendasi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sesuai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akurat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beragam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Kasus Uji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Perubahan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</a:t>
            </a:r>
            <a:b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Memasukkan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pasien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perubahan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kondisi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riwayat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diperbarui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menguji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memperbarui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rekomendasi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secara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tepat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waktu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akurat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Kasus Uji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Kesalahan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</a:t>
            </a:r>
            <a:b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Memasukkan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pasien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kondisi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kesalahan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terjadi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seperti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kegagalan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keras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gangguan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jaringan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menguji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memulihkan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menjaga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integritas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data,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memberikan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rekomendasi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benar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situasi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darurat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Kasus Uji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Bedah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Prosedur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Kritis</a:t>
            </a:r>
            <a:b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Memasukkan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pasien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terkait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prosedur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bedah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prosedur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kritis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lainnya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memastikan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bahwa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memberikan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rekomendasi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akurat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mendukung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keputusan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tepat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prosedur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sensitif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Kasus Uji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Penerimaan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b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Melibatkan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profesional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uji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penerimaan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Mereka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memasukkan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pasien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relevan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mereka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memberikan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umpan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balik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keakuratan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keandalan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dihasilkan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oleh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87F65E-07BD-D895-BCC5-1E9BD4226E1B}"/>
              </a:ext>
            </a:extLst>
          </p:cNvPr>
          <p:cNvGrpSpPr/>
          <p:nvPr/>
        </p:nvGrpSpPr>
        <p:grpSpPr>
          <a:xfrm>
            <a:off x="21349207" y="0"/>
            <a:ext cx="2490788" cy="2349801"/>
            <a:chOff x="6413070" y="1"/>
            <a:chExt cx="4559729" cy="407323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1571A1-7E25-26E9-FECA-47BE46DAEBB9}"/>
                </a:ext>
              </a:extLst>
            </p:cNvPr>
            <p:cNvSpPr/>
            <p:nvPr/>
          </p:nvSpPr>
          <p:spPr>
            <a:xfrm>
              <a:off x="6413070" y="1"/>
              <a:ext cx="4559729" cy="40732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104900" dist="469900" dir="2700000" sx="106000" sy="106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/>
            </a:p>
          </p:txBody>
        </p:sp>
        <p:pic>
          <p:nvPicPr>
            <p:cNvPr id="5" name="Picture 4" descr="A black and white logo&#10;&#10;Description automatically generated">
              <a:extLst>
                <a:ext uri="{FF2B5EF4-FFF2-40B4-BE49-F238E27FC236}">
                  <a16:creationId xmlns:a16="http://schemas.microsoft.com/office/drawing/2014/main" id="{26A3DB78-F2B4-0455-DE86-0604E07C9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75000"/>
                      </a14:imgEffect>
                      <a14:imgEffect>
                        <a14:brightnessContrast bright="97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11021" y="949372"/>
              <a:ext cx="2375930" cy="239604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8479305-C071-B1C2-38A6-E864801584DB}"/>
              </a:ext>
            </a:extLst>
          </p:cNvPr>
          <p:cNvSpPr/>
          <p:nvPr/>
        </p:nvSpPr>
        <p:spPr>
          <a:xfrm>
            <a:off x="0" y="896846"/>
            <a:ext cx="281427" cy="126257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104900" dist="469900" dir="2700000" sx="106000" sy="106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7948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1FA5C07-F4BB-6933-6C11-B728478663D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t="4097" b="4097"/>
          <a:stretch/>
        </p:blipFill>
        <p:spPr>
          <a:xfrm>
            <a:off x="13716000" y="1836000"/>
            <a:ext cx="9108672" cy="9108672"/>
          </a:xfr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A8B69DEF-2D9C-1948-8A3C-33CBA77CDA3E}"/>
              </a:ext>
            </a:extLst>
          </p:cNvPr>
          <p:cNvSpPr/>
          <p:nvPr/>
        </p:nvSpPr>
        <p:spPr>
          <a:xfrm>
            <a:off x="13423260" y="8158941"/>
            <a:ext cx="3362696" cy="33626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04900" dist="469900" dir="2700000" sx="106000" sy="106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61F5EC-57E2-4649-ACCE-B9071CE60C52}"/>
              </a:ext>
            </a:extLst>
          </p:cNvPr>
          <p:cNvSpPr txBox="1"/>
          <p:nvPr/>
        </p:nvSpPr>
        <p:spPr>
          <a:xfrm>
            <a:off x="1759988" y="4801729"/>
            <a:ext cx="11154351" cy="7400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Pengumpulan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Umpan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Balik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Secara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Sistematis</a:t>
            </a:r>
            <a:b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secara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sistematis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mengumpulkan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umpan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balik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akhir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ID" sz="32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melalui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observasi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langsung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wawancara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kuesioner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formulir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umpan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balik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disiapkan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sebelumnya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Pengumpulan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umpan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balik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mencakup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aspek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kegunaan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keakuratan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kinerja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antarmuka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dan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segala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masalah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saran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perbaikan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diajukan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oleh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pt" sz="32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59B124-0024-EE89-DAB1-6E557619A2FB}"/>
              </a:ext>
            </a:extLst>
          </p:cNvPr>
          <p:cNvSpPr txBox="1"/>
          <p:nvPr/>
        </p:nvSpPr>
        <p:spPr>
          <a:xfrm>
            <a:off x="1683525" y="1559915"/>
            <a:ext cx="119656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8.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Jelaskan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bagaimana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Anda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melibatkan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pengguna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akhir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seperti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dokter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atau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petugas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medis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dalam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lunak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medis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ini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untuk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mendapatkan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umpan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balik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validasi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dari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perspektif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pengguna</a:t>
            </a:r>
            <a:endParaRPr sz="36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50EE3-D04E-6F6D-9488-D80BD0779C33}"/>
              </a:ext>
            </a:extLst>
          </p:cNvPr>
          <p:cNvSpPr txBox="1"/>
          <p:nvPr/>
        </p:nvSpPr>
        <p:spPr>
          <a:xfrm>
            <a:off x="1683525" y="1098250"/>
            <a:ext cx="7169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714222074 - Yadi Mulyadi (RPL)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A2182301-5F06-0F6C-AFC0-666B3AED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5000"/>
                    </a14:imgEffect>
                    <a14:imgEffect>
                      <a14:brightnessContrast bright="9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20171" y="2435375"/>
            <a:ext cx="1297871" cy="138225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14ECA2B-E3A7-82B4-2EB8-50D3108BD816}"/>
              </a:ext>
            </a:extLst>
          </p:cNvPr>
          <p:cNvGrpSpPr/>
          <p:nvPr/>
        </p:nvGrpSpPr>
        <p:grpSpPr>
          <a:xfrm>
            <a:off x="14375182" y="9003323"/>
            <a:ext cx="1502839" cy="1398733"/>
            <a:chOff x="15882480" y="9181647"/>
            <a:chExt cx="859202" cy="825340"/>
          </a:xfrm>
          <a:solidFill>
            <a:schemeClr val="accent2"/>
          </a:solidFill>
        </p:grpSpPr>
        <p:sp>
          <p:nvSpPr>
            <p:cNvPr id="12" name="Freeform 43">
              <a:extLst>
                <a:ext uri="{FF2B5EF4-FFF2-40B4-BE49-F238E27FC236}">
                  <a16:creationId xmlns:a16="http://schemas.microsoft.com/office/drawing/2014/main" id="{F4F80EF2-118F-A06F-7732-D8F5A7DDD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0666" y="9181647"/>
              <a:ext cx="601016" cy="825340"/>
            </a:xfrm>
            <a:custGeom>
              <a:avLst/>
              <a:gdLst>
                <a:gd name="T0" fmla="*/ 413 w 425"/>
                <a:gd name="T1" fmla="*/ 312 h 585"/>
                <a:gd name="T2" fmla="*/ 423 w 425"/>
                <a:gd name="T3" fmla="*/ 291 h 585"/>
                <a:gd name="T4" fmla="*/ 425 w 425"/>
                <a:gd name="T5" fmla="*/ 268 h 585"/>
                <a:gd name="T6" fmla="*/ 423 w 425"/>
                <a:gd name="T7" fmla="*/ 247 h 585"/>
                <a:gd name="T8" fmla="*/ 413 w 425"/>
                <a:gd name="T9" fmla="*/ 227 h 585"/>
                <a:gd name="T10" fmla="*/ 398 w 425"/>
                <a:gd name="T11" fmla="*/ 211 h 585"/>
                <a:gd name="T12" fmla="*/ 380 w 425"/>
                <a:gd name="T13" fmla="*/ 200 h 585"/>
                <a:gd name="T14" fmla="*/ 359 w 425"/>
                <a:gd name="T15" fmla="*/ 195 h 585"/>
                <a:gd name="T16" fmla="*/ 249 w 425"/>
                <a:gd name="T17" fmla="*/ 190 h 585"/>
                <a:gd name="T18" fmla="*/ 254 w 425"/>
                <a:gd name="T19" fmla="*/ 178 h 585"/>
                <a:gd name="T20" fmla="*/ 264 w 425"/>
                <a:gd name="T21" fmla="*/ 158 h 585"/>
                <a:gd name="T22" fmla="*/ 276 w 425"/>
                <a:gd name="T23" fmla="*/ 126 h 585"/>
                <a:gd name="T24" fmla="*/ 279 w 425"/>
                <a:gd name="T25" fmla="*/ 89 h 585"/>
                <a:gd name="T26" fmla="*/ 277 w 425"/>
                <a:gd name="T27" fmla="*/ 65 h 585"/>
                <a:gd name="T28" fmla="*/ 268 w 425"/>
                <a:gd name="T29" fmla="*/ 38 h 585"/>
                <a:gd name="T30" fmla="*/ 257 w 425"/>
                <a:gd name="T31" fmla="*/ 21 h 585"/>
                <a:gd name="T32" fmla="*/ 238 w 425"/>
                <a:gd name="T33" fmla="*/ 8 h 585"/>
                <a:gd name="T34" fmla="*/ 211 w 425"/>
                <a:gd name="T35" fmla="*/ 1 h 585"/>
                <a:gd name="T36" fmla="*/ 190 w 425"/>
                <a:gd name="T37" fmla="*/ 1 h 585"/>
                <a:gd name="T38" fmla="*/ 177 w 425"/>
                <a:gd name="T39" fmla="*/ 7 h 585"/>
                <a:gd name="T40" fmla="*/ 159 w 425"/>
                <a:gd name="T41" fmla="*/ 37 h 585"/>
                <a:gd name="T42" fmla="*/ 152 w 425"/>
                <a:gd name="T43" fmla="*/ 70 h 585"/>
                <a:gd name="T44" fmla="*/ 144 w 425"/>
                <a:gd name="T45" fmla="*/ 100 h 585"/>
                <a:gd name="T46" fmla="*/ 128 w 425"/>
                <a:gd name="T47" fmla="*/ 129 h 585"/>
                <a:gd name="T48" fmla="*/ 102 w 425"/>
                <a:gd name="T49" fmla="*/ 159 h 585"/>
                <a:gd name="T50" fmla="*/ 71 w 425"/>
                <a:gd name="T51" fmla="*/ 198 h 585"/>
                <a:gd name="T52" fmla="*/ 42 w 425"/>
                <a:gd name="T53" fmla="*/ 231 h 585"/>
                <a:gd name="T54" fmla="*/ 22 w 425"/>
                <a:gd name="T55" fmla="*/ 244 h 585"/>
                <a:gd name="T56" fmla="*/ 9 w 425"/>
                <a:gd name="T57" fmla="*/ 248 h 585"/>
                <a:gd name="T58" fmla="*/ 1 w 425"/>
                <a:gd name="T59" fmla="*/ 259 h 585"/>
                <a:gd name="T60" fmla="*/ 0 w 425"/>
                <a:gd name="T61" fmla="*/ 511 h 585"/>
                <a:gd name="T62" fmla="*/ 4 w 425"/>
                <a:gd name="T63" fmla="*/ 524 h 585"/>
                <a:gd name="T64" fmla="*/ 15 w 425"/>
                <a:gd name="T65" fmla="*/ 534 h 585"/>
                <a:gd name="T66" fmla="*/ 32 w 425"/>
                <a:gd name="T67" fmla="*/ 537 h 585"/>
                <a:gd name="T68" fmla="*/ 84 w 425"/>
                <a:gd name="T69" fmla="*/ 552 h 585"/>
                <a:gd name="T70" fmla="*/ 120 w 425"/>
                <a:gd name="T71" fmla="*/ 564 h 585"/>
                <a:gd name="T72" fmla="*/ 150 w 425"/>
                <a:gd name="T73" fmla="*/ 573 h 585"/>
                <a:gd name="T74" fmla="*/ 191 w 425"/>
                <a:gd name="T75" fmla="*/ 581 h 585"/>
                <a:gd name="T76" fmla="*/ 231 w 425"/>
                <a:gd name="T77" fmla="*/ 585 h 585"/>
                <a:gd name="T78" fmla="*/ 303 w 425"/>
                <a:gd name="T79" fmla="*/ 583 h 585"/>
                <a:gd name="T80" fmla="*/ 332 w 425"/>
                <a:gd name="T81" fmla="*/ 573 h 585"/>
                <a:gd name="T82" fmla="*/ 355 w 425"/>
                <a:gd name="T83" fmla="*/ 554 h 585"/>
                <a:gd name="T84" fmla="*/ 368 w 425"/>
                <a:gd name="T85" fmla="*/ 533 h 585"/>
                <a:gd name="T86" fmla="*/ 373 w 425"/>
                <a:gd name="T87" fmla="*/ 506 h 585"/>
                <a:gd name="T88" fmla="*/ 380 w 425"/>
                <a:gd name="T89" fmla="*/ 478 h 585"/>
                <a:gd name="T90" fmla="*/ 394 w 425"/>
                <a:gd name="T91" fmla="*/ 450 h 585"/>
                <a:gd name="T92" fmla="*/ 396 w 425"/>
                <a:gd name="T93" fmla="*/ 416 h 585"/>
                <a:gd name="T94" fmla="*/ 401 w 425"/>
                <a:gd name="T95" fmla="*/ 394 h 585"/>
                <a:gd name="T96" fmla="*/ 409 w 425"/>
                <a:gd name="T97" fmla="*/ 374 h 585"/>
                <a:gd name="T98" fmla="*/ 410 w 425"/>
                <a:gd name="T99" fmla="*/ 354 h 585"/>
                <a:gd name="T100" fmla="*/ 407 w 425"/>
                <a:gd name="T101" fmla="*/ 332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25" h="585">
                  <a:moveTo>
                    <a:pt x="405" y="325"/>
                  </a:moveTo>
                  <a:lnTo>
                    <a:pt x="410" y="318"/>
                  </a:lnTo>
                  <a:lnTo>
                    <a:pt x="413" y="312"/>
                  </a:lnTo>
                  <a:lnTo>
                    <a:pt x="417" y="305"/>
                  </a:lnTo>
                  <a:lnTo>
                    <a:pt x="421" y="299"/>
                  </a:lnTo>
                  <a:lnTo>
                    <a:pt x="423" y="291"/>
                  </a:lnTo>
                  <a:lnTo>
                    <a:pt x="424" y="283"/>
                  </a:lnTo>
                  <a:lnTo>
                    <a:pt x="425" y="276"/>
                  </a:lnTo>
                  <a:lnTo>
                    <a:pt x="425" y="268"/>
                  </a:lnTo>
                  <a:lnTo>
                    <a:pt x="425" y="261"/>
                  </a:lnTo>
                  <a:lnTo>
                    <a:pt x="424" y="253"/>
                  </a:lnTo>
                  <a:lnTo>
                    <a:pt x="423" y="247"/>
                  </a:lnTo>
                  <a:lnTo>
                    <a:pt x="420" y="240"/>
                  </a:lnTo>
                  <a:lnTo>
                    <a:pt x="417" y="234"/>
                  </a:lnTo>
                  <a:lnTo>
                    <a:pt x="413" y="227"/>
                  </a:lnTo>
                  <a:lnTo>
                    <a:pt x="409" y="222"/>
                  </a:lnTo>
                  <a:lnTo>
                    <a:pt x="403" y="217"/>
                  </a:lnTo>
                  <a:lnTo>
                    <a:pt x="398" y="211"/>
                  </a:lnTo>
                  <a:lnTo>
                    <a:pt x="393" y="207"/>
                  </a:lnTo>
                  <a:lnTo>
                    <a:pt x="386" y="204"/>
                  </a:lnTo>
                  <a:lnTo>
                    <a:pt x="380" y="200"/>
                  </a:lnTo>
                  <a:lnTo>
                    <a:pt x="373" y="198"/>
                  </a:lnTo>
                  <a:lnTo>
                    <a:pt x="367" y="196"/>
                  </a:lnTo>
                  <a:lnTo>
                    <a:pt x="359" y="195"/>
                  </a:lnTo>
                  <a:lnTo>
                    <a:pt x="353" y="195"/>
                  </a:lnTo>
                  <a:lnTo>
                    <a:pt x="247" y="195"/>
                  </a:lnTo>
                  <a:lnTo>
                    <a:pt x="249" y="190"/>
                  </a:lnTo>
                  <a:lnTo>
                    <a:pt x="250" y="185"/>
                  </a:lnTo>
                  <a:lnTo>
                    <a:pt x="252" y="182"/>
                  </a:lnTo>
                  <a:lnTo>
                    <a:pt x="254" y="178"/>
                  </a:lnTo>
                  <a:lnTo>
                    <a:pt x="257" y="173"/>
                  </a:lnTo>
                  <a:lnTo>
                    <a:pt x="258" y="170"/>
                  </a:lnTo>
                  <a:lnTo>
                    <a:pt x="264" y="158"/>
                  </a:lnTo>
                  <a:lnTo>
                    <a:pt x="268" y="150"/>
                  </a:lnTo>
                  <a:lnTo>
                    <a:pt x="272" y="139"/>
                  </a:lnTo>
                  <a:lnTo>
                    <a:pt x="276" y="126"/>
                  </a:lnTo>
                  <a:lnTo>
                    <a:pt x="278" y="112"/>
                  </a:lnTo>
                  <a:lnTo>
                    <a:pt x="279" y="98"/>
                  </a:lnTo>
                  <a:lnTo>
                    <a:pt x="279" y="89"/>
                  </a:lnTo>
                  <a:lnTo>
                    <a:pt x="279" y="83"/>
                  </a:lnTo>
                  <a:lnTo>
                    <a:pt x="278" y="75"/>
                  </a:lnTo>
                  <a:lnTo>
                    <a:pt x="277" y="65"/>
                  </a:lnTo>
                  <a:lnTo>
                    <a:pt x="275" y="55"/>
                  </a:lnTo>
                  <a:lnTo>
                    <a:pt x="273" y="46"/>
                  </a:lnTo>
                  <a:lnTo>
                    <a:pt x="268" y="38"/>
                  </a:lnTo>
                  <a:lnTo>
                    <a:pt x="263" y="30"/>
                  </a:lnTo>
                  <a:lnTo>
                    <a:pt x="260" y="24"/>
                  </a:lnTo>
                  <a:lnTo>
                    <a:pt x="257" y="21"/>
                  </a:lnTo>
                  <a:lnTo>
                    <a:pt x="252" y="17"/>
                  </a:lnTo>
                  <a:lnTo>
                    <a:pt x="248" y="14"/>
                  </a:lnTo>
                  <a:lnTo>
                    <a:pt x="238" y="8"/>
                  </a:lnTo>
                  <a:lnTo>
                    <a:pt x="225" y="4"/>
                  </a:lnTo>
                  <a:lnTo>
                    <a:pt x="219" y="3"/>
                  </a:lnTo>
                  <a:lnTo>
                    <a:pt x="211" y="1"/>
                  </a:lnTo>
                  <a:lnTo>
                    <a:pt x="203" y="1"/>
                  </a:lnTo>
                  <a:lnTo>
                    <a:pt x="194" y="0"/>
                  </a:lnTo>
                  <a:lnTo>
                    <a:pt x="190" y="1"/>
                  </a:lnTo>
                  <a:lnTo>
                    <a:pt x="185" y="2"/>
                  </a:lnTo>
                  <a:lnTo>
                    <a:pt x="181" y="4"/>
                  </a:lnTo>
                  <a:lnTo>
                    <a:pt x="177" y="7"/>
                  </a:lnTo>
                  <a:lnTo>
                    <a:pt x="170" y="16"/>
                  </a:lnTo>
                  <a:lnTo>
                    <a:pt x="164" y="26"/>
                  </a:lnTo>
                  <a:lnTo>
                    <a:pt x="159" y="37"/>
                  </a:lnTo>
                  <a:lnTo>
                    <a:pt x="156" y="46"/>
                  </a:lnTo>
                  <a:lnTo>
                    <a:pt x="154" y="56"/>
                  </a:lnTo>
                  <a:lnTo>
                    <a:pt x="152" y="70"/>
                  </a:lnTo>
                  <a:lnTo>
                    <a:pt x="149" y="83"/>
                  </a:lnTo>
                  <a:lnTo>
                    <a:pt x="146" y="92"/>
                  </a:lnTo>
                  <a:lnTo>
                    <a:pt x="144" y="100"/>
                  </a:lnTo>
                  <a:lnTo>
                    <a:pt x="140" y="111"/>
                  </a:lnTo>
                  <a:lnTo>
                    <a:pt x="135" y="120"/>
                  </a:lnTo>
                  <a:lnTo>
                    <a:pt x="128" y="129"/>
                  </a:lnTo>
                  <a:lnTo>
                    <a:pt x="122" y="137"/>
                  </a:lnTo>
                  <a:lnTo>
                    <a:pt x="112" y="146"/>
                  </a:lnTo>
                  <a:lnTo>
                    <a:pt x="102" y="159"/>
                  </a:lnTo>
                  <a:lnTo>
                    <a:pt x="90" y="174"/>
                  </a:lnTo>
                  <a:lnTo>
                    <a:pt x="81" y="186"/>
                  </a:lnTo>
                  <a:lnTo>
                    <a:pt x="71" y="198"/>
                  </a:lnTo>
                  <a:lnTo>
                    <a:pt x="61" y="210"/>
                  </a:lnTo>
                  <a:lnTo>
                    <a:pt x="51" y="221"/>
                  </a:lnTo>
                  <a:lnTo>
                    <a:pt x="42" y="231"/>
                  </a:lnTo>
                  <a:lnTo>
                    <a:pt x="34" y="237"/>
                  </a:lnTo>
                  <a:lnTo>
                    <a:pt x="28" y="241"/>
                  </a:lnTo>
                  <a:lnTo>
                    <a:pt x="22" y="244"/>
                  </a:lnTo>
                  <a:lnTo>
                    <a:pt x="18" y="244"/>
                  </a:lnTo>
                  <a:lnTo>
                    <a:pt x="14" y="246"/>
                  </a:lnTo>
                  <a:lnTo>
                    <a:pt x="9" y="248"/>
                  </a:lnTo>
                  <a:lnTo>
                    <a:pt x="6" y="251"/>
                  </a:lnTo>
                  <a:lnTo>
                    <a:pt x="3" y="254"/>
                  </a:lnTo>
                  <a:lnTo>
                    <a:pt x="1" y="259"/>
                  </a:lnTo>
                  <a:lnTo>
                    <a:pt x="0" y="263"/>
                  </a:lnTo>
                  <a:lnTo>
                    <a:pt x="0" y="267"/>
                  </a:lnTo>
                  <a:lnTo>
                    <a:pt x="0" y="511"/>
                  </a:lnTo>
                  <a:lnTo>
                    <a:pt x="0" y="516"/>
                  </a:lnTo>
                  <a:lnTo>
                    <a:pt x="1" y="520"/>
                  </a:lnTo>
                  <a:lnTo>
                    <a:pt x="4" y="524"/>
                  </a:lnTo>
                  <a:lnTo>
                    <a:pt x="6" y="529"/>
                  </a:lnTo>
                  <a:lnTo>
                    <a:pt x="10" y="532"/>
                  </a:lnTo>
                  <a:lnTo>
                    <a:pt x="15" y="534"/>
                  </a:lnTo>
                  <a:lnTo>
                    <a:pt x="19" y="535"/>
                  </a:lnTo>
                  <a:lnTo>
                    <a:pt x="23" y="536"/>
                  </a:lnTo>
                  <a:lnTo>
                    <a:pt x="32" y="537"/>
                  </a:lnTo>
                  <a:lnTo>
                    <a:pt x="45" y="540"/>
                  </a:lnTo>
                  <a:lnTo>
                    <a:pt x="62" y="545"/>
                  </a:lnTo>
                  <a:lnTo>
                    <a:pt x="84" y="552"/>
                  </a:lnTo>
                  <a:lnTo>
                    <a:pt x="98" y="557"/>
                  </a:lnTo>
                  <a:lnTo>
                    <a:pt x="110" y="561"/>
                  </a:lnTo>
                  <a:lnTo>
                    <a:pt x="120" y="564"/>
                  </a:lnTo>
                  <a:lnTo>
                    <a:pt x="129" y="567"/>
                  </a:lnTo>
                  <a:lnTo>
                    <a:pt x="139" y="570"/>
                  </a:lnTo>
                  <a:lnTo>
                    <a:pt x="150" y="573"/>
                  </a:lnTo>
                  <a:lnTo>
                    <a:pt x="162" y="575"/>
                  </a:lnTo>
                  <a:lnTo>
                    <a:pt x="176" y="578"/>
                  </a:lnTo>
                  <a:lnTo>
                    <a:pt x="191" y="581"/>
                  </a:lnTo>
                  <a:lnTo>
                    <a:pt x="205" y="583"/>
                  </a:lnTo>
                  <a:lnTo>
                    <a:pt x="218" y="584"/>
                  </a:lnTo>
                  <a:lnTo>
                    <a:pt x="231" y="585"/>
                  </a:lnTo>
                  <a:lnTo>
                    <a:pt x="279" y="585"/>
                  </a:lnTo>
                  <a:lnTo>
                    <a:pt x="292" y="584"/>
                  </a:lnTo>
                  <a:lnTo>
                    <a:pt x="303" y="583"/>
                  </a:lnTo>
                  <a:lnTo>
                    <a:pt x="314" y="579"/>
                  </a:lnTo>
                  <a:lnTo>
                    <a:pt x="324" y="576"/>
                  </a:lnTo>
                  <a:lnTo>
                    <a:pt x="332" y="573"/>
                  </a:lnTo>
                  <a:lnTo>
                    <a:pt x="341" y="567"/>
                  </a:lnTo>
                  <a:lnTo>
                    <a:pt x="348" y="561"/>
                  </a:lnTo>
                  <a:lnTo>
                    <a:pt x="355" y="554"/>
                  </a:lnTo>
                  <a:lnTo>
                    <a:pt x="360" y="548"/>
                  </a:lnTo>
                  <a:lnTo>
                    <a:pt x="365" y="540"/>
                  </a:lnTo>
                  <a:lnTo>
                    <a:pt x="368" y="533"/>
                  </a:lnTo>
                  <a:lnTo>
                    <a:pt x="370" y="524"/>
                  </a:lnTo>
                  <a:lnTo>
                    <a:pt x="372" y="516"/>
                  </a:lnTo>
                  <a:lnTo>
                    <a:pt x="373" y="506"/>
                  </a:lnTo>
                  <a:lnTo>
                    <a:pt x="374" y="496"/>
                  </a:lnTo>
                  <a:lnTo>
                    <a:pt x="373" y="485"/>
                  </a:lnTo>
                  <a:lnTo>
                    <a:pt x="380" y="478"/>
                  </a:lnTo>
                  <a:lnTo>
                    <a:pt x="386" y="470"/>
                  </a:lnTo>
                  <a:lnTo>
                    <a:pt x="390" y="461"/>
                  </a:lnTo>
                  <a:lnTo>
                    <a:pt x="394" y="450"/>
                  </a:lnTo>
                  <a:lnTo>
                    <a:pt x="396" y="439"/>
                  </a:lnTo>
                  <a:lnTo>
                    <a:pt x="397" y="427"/>
                  </a:lnTo>
                  <a:lnTo>
                    <a:pt x="396" y="416"/>
                  </a:lnTo>
                  <a:lnTo>
                    <a:pt x="394" y="405"/>
                  </a:lnTo>
                  <a:lnTo>
                    <a:pt x="398" y="400"/>
                  </a:lnTo>
                  <a:lnTo>
                    <a:pt x="401" y="394"/>
                  </a:lnTo>
                  <a:lnTo>
                    <a:pt x="405" y="387"/>
                  </a:lnTo>
                  <a:lnTo>
                    <a:pt x="407" y="381"/>
                  </a:lnTo>
                  <a:lnTo>
                    <a:pt x="409" y="374"/>
                  </a:lnTo>
                  <a:lnTo>
                    <a:pt x="410" y="368"/>
                  </a:lnTo>
                  <a:lnTo>
                    <a:pt x="410" y="360"/>
                  </a:lnTo>
                  <a:lnTo>
                    <a:pt x="410" y="354"/>
                  </a:lnTo>
                  <a:lnTo>
                    <a:pt x="410" y="347"/>
                  </a:lnTo>
                  <a:lnTo>
                    <a:pt x="409" y="340"/>
                  </a:lnTo>
                  <a:lnTo>
                    <a:pt x="407" y="332"/>
                  </a:lnTo>
                  <a:lnTo>
                    <a:pt x="405" y="3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243792" tIns="121896" rIns="243792" bIns="121896" numCol="1" anchor="t" anchorCtr="0" compatLnSpc="1">
              <a:prstTxWarp prst="textNoShape">
                <a:avLst/>
              </a:prstTxWarp>
            </a:bodyPr>
            <a:lstStyle/>
            <a:p>
              <a:endParaRPr lang="ru-RU" sz="2400">
                <a:solidFill>
                  <a:srgbClr val="002EA5"/>
                </a:solidFill>
              </a:endParaRPr>
            </a:p>
          </p:txBody>
        </p:sp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D5CC9A26-DB90-2A7E-F8A0-D8AAFFCD43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82480" y="9524481"/>
              <a:ext cx="224324" cy="410554"/>
            </a:xfrm>
            <a:custGeom>
              <a:avLst/>
              <a:gdLst>
                <a:gd name="T0" fmla="*/ 24 w 158"/>
                <a:gd name="T1" fmla="*/ 0 h 292"/>
                <a:gd name="T2" fmla="*/ 15 w 158"/>
                <a:gd name="T3" fmla="*/ 2 h 292"/>
                <a:gd name="T4" fmla="*/ 6 w 158"/>
                <a:gd name="T5" fmla="*/ 7 h 292"/>
                <a:gd name="T6" fmla="*/ 1 w 158"/>
                <a:gd name="T7" fmla="*/ 15 h 292"/>
                <a:gd name="T8" fmla="*/ 0 w 158"/>
                <a:gd name="T9" fmla="*/ 24 h 292"/>
                <a:gd name="T10" fmla="*/ 0 w 158"/>
                <a:gd name="T11" fmla="*/ 272 h 292"/>
                <a:gd name="T12" fmla="*/ 3 w 158"/>
                <a:gd name="T13" fmla="*/ 280 h 292"/>
                <a:gd name="T14" fmla="*/ 11 w 158"/>
                <a:gd name="T15" fmla="*/ 288 h 292"/>
                <a:gd name="T16" fmla="*/ 19 w 158"/>
                <a:gd name="T17" fmla="*/ 291 h 292"/>
                <a:gd name="T18" fmla="*/ 134 w 158"/>
                <a:gd name="T19" fmla="*/ 292 h 292"/>
                <a:gd name="T20" fmla="*/ 143 w 158"/>
                <a:gd name="T21" fmla="*/ 290 h 292"/>
                <a:gd name="T22" fmla="*/ 151 w 158"/>
                <a:gd name="T23" fmla="*/ 285 h 292"/>
                <a:gd name="T24" fmla="*/ 157 w 158"/>
                <a:gd name="T25" fmla="*/ 277 h 292"/>
                <a:gd name="T26" fmla="*/ 158 w 158"/>
                <a:gd name="T27" fmla="*/ 267 h 292"/>
                <a:gd name="T28" fmla="*/ 158 w 158"/>
                <a:gd name="T29" fmla="*/ 19 h 292"/>
                <a:gd name="T30" fmla="*/ 153 w 158"/>
                <a:gd name="T31" fmla="*/ 10 h 292"/>
                <a:gd name="T32" fmla="*/ 147 w 158"/>
                <a:gd name="T33" fmla="*/ 4 h 292"/>
                <a:gd name="T34" fmla="*/ 138 w 158"/>
                <a:gd name="T35" fmla="*/ 0 h 292"/>
                <a:gd name="T36" fmla="*/ 90 w 158"/>
                <a:gd name="T37" fmla="*/ 236 h 292"/>
                <a:gd name="T38" fmla="*/ 82 w 158"/>
                <a:gd name="T39" fmla="*/ 241 h 292"/>
                <a:gd name="T40" fmla="*/ 72 w 158"/>
                <a:gd name="T41" fmla="*/ 242 h 292"/>
                <a:gd name="T42" fmla="*/ 64 w 158"/>
                <a:gd name="T43" fmla="*/ 241 h 292"/>
                <a:gd name="T44" fmla="*/ 55 w 158"/>
                <a:gd name="T45" fmla="*/ 236 h 292"/>
                <a:gd name="T46" fmla="*/ 50 w 158"/>
                <a:gd name="T47" fmla="*/ 228 h 292"/>
                <a:gd name="T48" fmla="*/ 49 w 158"/>
                <a:gd name="T49" fmla="*/ 219 h 292"/>
                <a:gd name="T50" fmla="*/ 50 w 158"/>
                <a:gd name="T51" fmla="*/ 209 h 292"/>
                <a:gd name="T52" fmla="*/ 55 w 158"/>
                <a:gd name="T53" fmla="*/ 201 h 292"/>
                <a:gd name="T54" fmla="*/ 64 w 158"/>
                <a:gd name="T55" fmla="*/ 196 h 292"/>
                <a:gd name="T56" fmla="*/ 72 w 158"/>
                <a:gd name="T57" fmla="*/ 194 h 292"/>
                <a:gd name="T58" fmla="*/ 82 w 158"/>
                <a:gd name="T59" fmla="*/ 196 h 292"/>
                <a:gd name="T60" fmla="*/ 90 w 158"/>
                <a:gd name="T61" fmla="*/ 201 h 292"/>
                <a:gd name="T62" fmla="*/ 95 w 158"/>
                <a:gd name="T63" fmla="*/ 209 h 292"/>
                <a:gd name="T64" fmla="*/ 97 w 158"/>
                <a:gd name="T65" fmla="*/ 219 h 292"/>
                <a:gd name="T66" fmla="*/ 95 w 158"/>
                <a:gd name="T67" fmla="*/ 228 h 292"/>
                <a:gd name="T68" fmla="*/ 90 w 158"/>
                <a:gd name="T69" fmla="*/ 236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8" h="292">
                  <a:moveTo>
                    <a:pt x="134" y="0"/>
                  </a:moveTo>
                  <a:lnTo>
                    <a:pt x="24" y="0"/>
                  </a:lnTo>
                  <a:lnTo>
                    <a:pt x="19" y="0"/>
                  </a:lnTo>
                  <a:lnTo>
                    <a:pt x="15" y="2"/>
                  </a:lnTo>
                  <a:lnTo>
                    <a:pt x="11" y="4"/>
                  </a:lnTo>
                  <a:lnTo>
                    <a:pt x="6" y="7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19"/>
                  </a:lnTo>
                  <a:lnTo>
                    <a:pt x="0" y="24"/>
                  </a:lnTo>
                  <a:lnTo>
                    <a:pt x="0" y="267"/>
                  </a:lnTo>
                  <a:lnTo>
                    <a:pt x="0" y="272"/>
                  </a:lnTo>
                  <a:lnTo>
                    <a:pt x="1" y="277"/>
                  </a:lnTo>
                  <a:lnTo>
                    <a:pt x="3" y="280"/>
                  </a:lnTo>
                  <a:lnTo>
                    <a:pt x="6" y="285"/>
                  </a:lnTo>
                  <a:lnTo>
                    <a:pt x="11" y="288"/>
                  </a:lnTo>
                  <a:lnTo>
                    <a:pt x="15" y="290"/>
                  </a:lnTo>
                  <a:lnTo>
                    <a:pt x="19" y="291"/>
                  </a:lnTo>
                  <a:lnTo>
                    <a:pt x="24" y="292"/>
                  </a:lnTo>
                  <a:lnTo>
                    <a:pt x="134" y="292"/>
                  </a:lnTo>
                  <a:lnTo>
                    <a:pt x="138" y="291"/>
                  </a:lnTo>
                  <a:lnTo>
                    <a:pt x="143" y="290"/>
                  </a:lnTo>
                  <a:lnTo>
                    <a:pt x="147" y="288"/>
                  </a:lnTo>
                  <a:lnTo>
                    <a:pt x="151" y="285"/>
                  </a:lnTo>
                  <a:lnTo>
                    <a:pt x="153" y="280"/>
                  </a:lnTo>
                  <a:lnTo>
                    <a:pt x="157" y="277"/>
                  </a:lnTo>
                  <a:lnTo>
                    <a:pt x="158" y="272"/>
                  </a:lnTo>
                  <a:lnTo>
                    <a:pt x="158" y="267"/>
                  </a:lnTo>
                  <a:lnTo>
                    <a:pt x="158" y="24"/>
                  </a:lnTo>
                  <a:lnTo>
                    <a:pt x="158" y="19"/>
                  </a:lnTo>
                  <a:lnTo>
                    <a:pt x="157" y="15"/>
                  </a:lnTo>
                  <a:lnTo>
                    <a:pt x="153" y="10"/>
                  </a:lnTo>
                  <a:lnTo>
                    <a:pt x="151" y="7"/>
                  </a:lnTo>
                  <a:lnTo>
                    <a:pt x="147" y="4"/>
                  </a:lnTo>
                  <a:lnTo>
                    <a:pt x="143" y="2"/>
                  </a:lnTo>
                  <a:lnTo>
                    <a:pt x="138" y="0"/>
                  </a:lnTo>
                  <a:lnTo>
                    <a:pt x="134" y="0"/>
                  </a:lnTo>
                  <a:close/>
                  <a:moveTo>
                    <a:pt x="90" y="236"/>
                  </a:moveTo>
                  <a:lnTo>
                    <a:pt x="86" y="239"/>
                  </a:lnTo>
                  <a:lnTo>
                    <a:pt x="82" y="241"/>
                  </a:lnTo>
                  <a:lnTo>
                    <a:pt x="78" y="242"/>
                  </a:lnTo>
                  <a:lnTo>
                    <a:pt x="72" y="242"/>
                  </a:lnTo>
                  <a:lnTo>
                    <a:pt x="68" y="242"/>
                  </a:lnTo>
                  <a:lnTo>
                    <a:pt x="64" y="241"/>
                  </a:lnTo>
                  <a:lnTo>
                    <a:pt x="59" y="239"/>
                  </a:lnTo>
                  <a:lnTo>
                    <a:pt x="55" y="236"/>
                  </a:lnTo>
                  <a:lnTo>
                    <a:pt x="52" y="232"/>
                  </a:lnTo>
                  <a:lnTo>
                    <a:pt x="50" y="228"/>
                  </a:lnTo>
                  <a:lnTo>
                    <a:pt x="49" y="223"/>
                  </a:lnTo>
                  <a:lnTo>
                    <a:pt x="49" y="219"/>
                  </a:lnTo>
                  <a:lnTo>
                    <a:pt x="49" y="213"/>
                  </a:lnTo>
                  <a:lnTo>
                    <a:pt x="50" y="209"/>
                  </a:lnTo>
                  <a:lnTo>
                    <a:pt x="52" y="206"/>
                  </a:lnTo>
                  <a:lnTo>
                    <a:pt x="55" y="201"/>
                  </a:lnTo>
                  <a:lnTo>
                    <a:pt x="59" y="198"/>
                  </a:lnTo>
                  <a:lnTo>
                    <a:pt x="64" y="196"/>
                  </a:lnTo>
                  <a:lnTo>
                    <a:pt x="68" y="195"/>
                  </a:lnTo>
                  <a:lnTo>
                    <a:pt x="72" y="194"/>
                  </a:lnTo>
                  <a:lnTo>
                    <a:pt x="78" y="195"/>
                  </a:lnTo>
                  <a:lnTo>
                    <a:pt x="82" y="196"/>
                  </a:lnTo>
                  <a:lnTo>
                    <a:pt x="86" y="198"/>
                  </a:lnTo>
                  <a:lnTo>
                    <a:pt x="90" y="201"/>
                  </a:lnTo>
                  <a:lnTo>
                    <a:pt x="93" y="206"/>
                  </a:lnTo>
                  <a:lnTo>
                    <a:pt x="95" y="209"/>
                  </a:lnTo>
                  <a:lnTo>
                    <a:pt x="96" y="213"/>
                  </a:lnTo>
                  <a:lnTo>
                    <a:pt x="97" y="219"/>
                  </a:lnTo>
                  <a:lnTo>
                    <a:pt x="96" y="223"/>
                  </a:lnTo>
                  <a:lnTo>
                    <a:pt x="95" y="228"/>
                  </a:lnTo>
                  <a:lnTo>
                    <a:pt x="93" y="232"/>
                  </a:lnTo>
                  <a:lnTo>
                    <a:pt x="90" y="2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243792" tIns="121896" rIns="243792" bIns="121896" numCol="1" anchor="t" anchorCtr="0" compatLnSpc="1">
              <a:prstTxWarp prst="textNoShape">
                <a:avLst/>
              </a:prstTxWarp>
            </a:bodyPr>
            <a:lstStyle/>
            <a:p>
              <a:endParaRPr lang="ru-RU" sz="2400">
                <a:solidFill>
                  <a:srgbClr val="002EA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5403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80">
            <a:extLst>
              <a:ext uri="{FF2B5EF4-FFF2-40B4-BE49-F238E27FC236}">
                <a16:creationId xmlns:a16="http://schemas.microsoft.com/office/drawing/2014/main" id="{03EE79E3-923A-3349-9FD6-C2D0D05F2FA0}"/>
              </a:ext>
            </a:extLst>
          </p:cNvPr>
          <p:cNvSpPr/>
          <p:nvPr/>
        </p:nvSpPr>
        <p:spPr>
          <a:xfrm>
            <a:off x="20288" y="10017659"/>
            <a:ext cx="611889" cy="372148"/>
          </a:xfrm>
          <a:custGeom>
            <a:avLst/>
            <a:gdLst>
              <a:gd name="connsiteX0" fmla="*/ 225331 w 218800"/>
              <a:gd name="connsiteY0" fmla="*/ 84349 h 133072"/>
              <a:gd name="connsiteX1" fmla="*/ 222418 w 218800"/>
              <a:gd name="connsiteY1" fmla="*/ 77805 h 133072"/>
              <a:gd name="connsiteX2" fmla="*/ 107343 w 218800"/>
              <a:gd name="connsiteY2" fmla="*/ 0 h 133072"/>
              <a:gd name="connsiteX3" fmla="*/ 5377 w 218800"/>
              <a:gd name="connsiteY3" fmla="*/ 28359 h 133072"/>
              <a:gd name="connsiteX4" fmla="*/ 279 w 218800"/>
              <a:gd name="connsiteY4" fmla="*/ 33449 h 133072"/>
              <a:gd name="connsiteX5" fmla="*/ 2100 w 218800"/>
              <a:gd name="connsiteY5" fmla="*/ 40356 h 133072"/>
              <a:gd name="connsiteX6" fmla="*/ 101880 w 218800"/>
              <a:gd name="connsiteY6" fmla="*/ 137430 h 133072"/>
              <a:gd name="connsiteX7" fmla="*/ 106978 w 218800"/>
              <a:gd name="connsiteY7" fmla="*/ 139612 h 133072"/>
              <a:gd name="connsiteX8" fmla="*/ 109892 w 218800"/>
              <a:gd name="connsiteY8" fmla="*/ 138885 h 133072"/>
              <a:gd name="connsiteX9" fmla="*/ 220597 w 218800"/>
              <a:gd name="connsiteY9" fmla="*/ 90166 h 133072"/>
              <a:gd name="connsiteX10" fmla="*/ 225331 w 218800"/>
              <a:gd name="connsiteY10" fmla="*/ 84349 h 133072"/>
              <a:gd name="connsiteX11" fmla="*/ 109163 w 218800"/>
              <a:gd name="connsiteY11" fmla="*/ 123251 h 133072"/>
              <a:gd name="connsiteX12" fmla="*/ 21765 w 218800"/>
              <a:gd name="connsiteY12" fmla="*/ 38175 h 133072"/>
              <a:gd name="connsiteX13" fmla="*/ 106978 w 218800"/>
              <a:gd name="connsiteY13" fmla="*/ 14179 h 133072"/>
              <a:gd name="connsiteX14" fmla="*/ 203845 w 218800"/>
              <a:gd name="connsiteY14" fmla="*/ 81804 h 133072"/>
              <a:gd name="connsiteX15" fmla="*/ 109163 w 218800"/>
              <a:gd name="connsiteY15" fmla="*/ 123251 h 13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8800" h="133072">
                <a:moveTo>
                  <a:pt x="225331" y="84349"/>
                </a:moveTo>
                <a:cubicBezTo>
                  <a:pt x="225695" y="81804"/>
                  <a:pt x="224603" y="79259"/>
                  <a:pt x="222418" y="77805"/>
                </a:cubicBezTo>
                <a:cubicBezTo>
                  <a:pt x="154319" y="26177"/>
                  <a:pt x="115354" y="0"/>
                  <a:pt x="107343" y="0"/>
                </a:cubicBezTo>
                <a:cubicBezTo>
                  <a:pt x="97146" y="0"/>
                  <a:pt x="26863" y="21451"/>
                  <a:pt x="5377" y="28359"/>
                </a:cubicBezTo>
                <a:cubicBezTo>
                  <a:pt x="2828" y="29086"/>
                  <a:pt x="1007" y="31267"/>
                  <a:pt x="279" y="33449"/>
                </a:cubicBezTo>
                <a:cubicBezTo>
                  <a:pt x="-449" y="35994"/>
                  <a:pt x="279" y="38539"/>
                  <a:pt x="2100" y="40356"/>
                </a:cubicBezTo>
                <a:lnTo>
                  <a:pt x="101880" y="137430"/>
                </a:lnTo>
                <a:cubicBezTo>
                  <a:pt x="103337" y="138885"/>
                  <a:pt x="105158" y="139612"/>
                  <a:pt x="106978" y="139612"/>
                </a:cubicBezTo>
                <a:cubicBezTo>
                  <a:pt x="108071" y="139612"/>
                  <a:pt x="108799" y="139248"/>
                  <a:pt x="109892" y="138885"/>
                </a:cubicBezTo>
                <a:lnTo>
                  <a:pt x="220597" y="90166"/>
                </a:lnTo>
                <a:cubicBezTo>
                  <a:pt x="223510" y="89075"/>
                  <a:pt x="224967" y="86894"/>
                  <a:pt x="225331" y="84349"/>
                </a:cubicBezTo>
                <a:close/>
                <a:moveTo>
                  <a:pt x="109163" y="123251"/>
                </a:moveTo>
                <a:lnTo>
                  <a:pt x="21765" y="38175"/>
                </a:lnTo>
                <a:cubicBezTo>
                  <a:pt x="60366" y="26177"/>
                  <a:pt x="99695" y="14907"/>
                  <a:pt x="106978" y="14179"/>
                </a:cubicBezTo>
                <a:cubicBezTo>
                  <a:pt x="115718" y="17452"/>
                  <a:pt x="160874" y="49446"/>
                  <a:pt x="203845" y="81804"/>
                </a:cubicBezTo>
                <a:lnTo>
                  <a:pt x="109163" y="123251"/>
                </a:lnTo>
                <a:close/>
              </a:path>
            </a:pathLst>
          </a:custGeom>
          <a:solidFill>
            <a:schemeClr val="tx2"/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797E1F7C-B72C-9A44-B553-3A978A350C48}"/>
              </a:ext>
            </a:extLst>
          </p:cNvPr>
          <p:cNvSpPr/>
          <p:nvPr/>
        </p:nvSpPr>
        <p:spPr>
          <a:xfrm>
            <a:off x="24149159" y="9075801"/>
            <a:ext cx="2766804" cy="2658194"/>
          </a:xfrm>
          <a:custGeom>
            <a:avLst/>
            <a:gdLst>
              <a:gd name="connsiteX0" fmla="*/ 997074 w 989357"/>
              <a:gd name="connsiteY0" fmla="*/ 430237 h 950519"/>
              <a:gd name="connsiteX1" fmla="*/ 997074 w 989357"/>
              <a:gd name="connsiteY1" fmla="*/ 428419 h 950519"/>
              <a:gd name="connsiteX2" fmla="*/ 996710 w 989357"/>
              <a:gd name="connsiteY2" fmla="*/ 427328 h 950519"/>
              <a:gd name="connsiteX3" fmla="*/ 996346 w 989357"/>
              <a:gd name="connsiteY3" fmla="*/ 426601 h 950519"/>
              <a:gd name="connsiteX4" fmla="*/ 995618 w 989357"/>
              <a:gd name="connsiteY4" fmla="*/ 425874 h 950519"/>
              <a:gd name="connsiteX5" fmla="*/ 995253 w 989357"/>
              <a:gd name="connsiteY5" fmla="*/ 425147 h 950519"/>
              <a:gd name="connsiteX6" fmla="*/ 901300 w 989357"/>
              <a:gd name="connsiteY6" fmla="*/ 315348 h 950519"/>
              <a:gd name="connsiteX7" fmla="*/ 890011 w 989357"/>
              <a:gd name="connsiteY7" fmla="*/ 96841 h 950519"/>
              <a:gd name="connsiteX8" fmla="*/ 885277 w 989357"/>
              <a:gd name="connsiteY8" fmla="*/ 90297 h 950519"/>
              <a:gd name="connsiteX9" fmla="*/ 877629 w 989357"/>
              <a:gd name="connsiteY9" fmla="*/ 92115 h 950519"/>
              <a:gd name="connsiteX10" fmla="*/ 764375 w 989357"/>
              <a:gd name="connsiteY10" fmla="*/ 206640 h 950519"/>
              <a:gd name="connsiteX11" fmla="*/ 691178 w 989357"/>
              <a:gd name="connsiteY11" fmla="*/ 215002 h 950519"/>
              <a:gd name="connsiteX12" fmla="*/ 698098 w 989357"/>
              <a:gd name="connsiteY12" fmla="*/ 7402 h 950519"/>
              <a:gd name="connsiteX13" fmla="*/ 695549 w 989357"/>
              <a:gd name="connsiteY13" fmla="*/ 1586 h 950519"/>
              <a:gd name="connsiteX14" fmla="*/ 689358 w 989357"/>
              <a:gd name="connsiteY14" fmla="*/ 131 h 950519"/>
              <a:gd name="connsiteX15" fmla="*/ 538595 w 989357"/>
              <a:gd name="connsiteY15" fmla="*/ 36488 h 950519"/>
              <a:gd name="connsiteX16" fmla="*/ 535682 w 989357"/>
              <a:gd name="connsiteY16" fmla="*/ 37943 h 950519"/>
              <a:gd name="connsiteX17" fmla="*/ 433716 w 989357"/>
              <a:gd name="connsiteY17" fmla="*/ 126290 h 950519"/>
              <a:gd name="connsiteX18" fmla="*/ 394023 w 989357"/>
              <a:gd name="connsiteY18" fmla="*/ 40488 h 950519"/>
              <a:gd name="connsiteX19" fmla="*/ 388560 w 989357"/>
              <a:gd name="connsiteY19" fmla="*/ 36488 h 950519"/>
              <a:gd name="connsiteX20" fmla="*/ 382005 w 989357"/>
              <a:gd name="connsiteY20" fmla="*/ 38670 h 950519"/>
              <a:gd name="connsiteX21" fmla="*/ 262925 w 989357"/>
              <a:gd name="connsiteY21" fmla="*/ 157558 h 950519"/>
              <a:gd name="connsiteX22" fmla="*/ 262561 w 989357"/>
              <a:gd name="connsiteY22" fmla="*/ 157921 h 950519"/>
              <a:gd name="connsiteX23" fmla="*/ 261468 w 989357"/>
              <a:gd name="connsiteY23" fmla="*/ 159739 h 950519"/>
              <a:gd name="connsiteX24" fmla="*/ 261104 w 989357"/>
              <a:gd name="connsiteY24" fmla="*/ 160103 h 950519"/>
              <a:gd name="connsiteX25" fmla="*/ 261104 w 989357"/>
              <a:gd name="connsiteY25" fmla="*/ 160466 h 950519"/>
              <a:gd name="connsiteX26" fmla="*/ 260740 w 989357"/>
              <a:gd name="connsiteY26" fmla="*/ 162648 h 950519"/>
              <a:gd name="connsiteX27" fmla="*/ 260740 w 989357"/>
              <a:gd name="connsiteY27" fmla="*/ 162648 h 950519"/>
              <a:gd name="connsiteX28" fmla="*/ 260740 w 989357"/>
              <a:gd name="connsiteY28" fmla="*/ 214275 h 950519"/>
              <a:gd name="connsiteX29" fmla="*/ 150398 w 989357"/>
              <a:gd name="connsiteY29" fmla="*/ 272810 h 950519"/>
              <a:gd name="connsiteX30" fmla="*/ 148942 w 989357"/>
              <a:gd name="connsiteY30" fmla="*/ 273537 h 950519"/>
              <a:gd name="connsiteX31" fmla="*/ 63728 w 989357"/>
              <a:gd name="connsiteY31" fmla="*/ 346252 h 950519"/>
              <a:gd name="connsiteX32" fmla="*/ 63000 w 989357"/>
              <a:gd name="connsiteY32" fmla="*/ 346979 h 950519"/>
              <a:gd name="connsiteX33" fmla="*/ 61907 w 989357"/>
              <a:gd name="connsiteY33" fmla="*/ 348433 h 950519"/>
              <a:gd name="connsiteX34" fmla="*/ 61543 w 989357"/>
              <a:gd name="connsiteY34" fmla="*/ 348797 h 950519"/>
              <a:gd name="connsiteX35" fmla="*/ 728 w 989357"/>
              <a:gd name="connsiteY35" fmla="*/ 477501 h 950519"/>
              <a:gd name="connsiteX36" fmla="*/ 0 w 989357"/>
              <a:gd name="connsiteY36" fmla="*/ 480773 h 950519"/>
              <a:gd name="connsiteX37" fmla="*/ 4734 w 989357"/>
              <a:gd name="connsiteY37" fmla="*/ 701825 h 950519"/>
              <a:gd name="connsiteX38" fmla="*/ 12017 w 989357"/>
              <a:gd name="connsiteY38" fmla="*/ 709097 h 950519"/>
              <a:gd name="connsiteX39" fmla="*/ 135832 w 989357"/>
              <a:gd name="connsiteY39" fmla="*/ 709097 h 950519"/>
              <a:gd name="connsiteX40" fmla="*/ 140566 w 989357"/>
              <a:gd name="connsiteY40" fmla="*/ 707279 h 950519"/>
              <a:gd name="connsiteX41" fmla="*/ 244353 w 989357"/>
              <a:gd name="connsiteY41" fmla="*/ 615295 h 950519"/>
              <a:gd name="connsiteX42" fmla="*/ 377636 w 989357"/>
              <a:gd name="connsiteY42" fmla="*/ 657469 h 950519"/>
              <a:gd name="connsiteX43" fmla="*/ 507277 w 989357"/>
              <a:gd name="connsiteY43" fmla="*/ 761088 h 950519"/>
              <a:gd name="connsiteX44" fmla="*/ 497809 w 989357"/>
              <a:gd name="connsiteY44" fmla="*/ 951599 h 950519"/>
              <a:gd name="connsiteX45" fmla="*/ 499630 w 989357"/>
              <a:gd name="connsiteY45" fmla="*/ 957053 h 950519"/>
              <a:gd name="connsiteX46" fmla="*/ 505092 w 989357"/>
              <a:gd name="connsiteY46" fmla="*/ 959234 h 950519"/>
              <a:gd name="connsiteX47" fmla="*/ 663138 w 989357"/>
              <a:gd name="connsiteY47" fmla="*/ 959234 h 950519"/>
              <a:gd name="connsiteX48" fmla="*/ 663138 w 989357"/>
              <a:gd name="connsiteY48" fmla="*/ 959234 h 950519"/>
              <a:gd name="connsiteX49" fmla="*/ 663138 w 989357"/>
              <a:gd name="connsiteY49" fmla="*/ 959234 h 950519"/>
              <a:gd name="connsiteX50" fmla="*/ 665688 w 989357"/>
              <a:gd name="connsiteY50" fmla="*/ 958507 h 950519"/>
              <a:gd name="connsiteX51" fmla="*/ 666416 w 989357"/>
              <a:gd name="connsiteY51" fmla="*/ 958144 h 950519"/>
              <a:gd name="connsiteX52" fmla="*/ 667508 w 989357"/>
              <a:gd name="connsiteY52" fmla="*/ 957780 h 950519"/>
              <a:gd name="connsiteX53" fmla="*/ 667873 w 989357"/>
              <a:gd name="connsiteY53" fmla="*/ 957053 h 950519"/>
              <a:gd name="connsiteX54" fmla="*/ 668237 w 989357"/>
              <a:gd name="connsiteY54" fmla="*/ 956689 h 950519"/>
              <a:gd name="connsiteX55" fmla="*/ 834294 w 989357"/>
              <a:gd name="connsiteY55" fmla="*/ 770904 h 950519"/>
              <a:gd name="connsiteX56" fmla="*/ 835023 w 989357"/>
              <a:gd name="connsiteY56" fmla="*/ 770904 h 950519"/>
              <a:gd name="connsiteX57" fmla="*/ 837208 w 989357"/>
              <a:gd name="connsiteY57" fmla="*/ 769450 h 950519"/>
              <a:gd name="connsiteX58" fmla="*/ 837572 w 989357"/>
              <a:gd name="connsiteY58" fmla="*/ 769086 h 950519"/>
              <a:gd name="connsiteX59" fmla="*/ 838664 w 989357"/>
              <a:gd name="connsiteY59" fmla="*/ 767632 h 950519"/>
              <a:gd name="connsiteX60" fmla="*/ 839028 w 989357"/>
              <a:gd name="connsiteY60" fmla="*/ 766905 h 950519"/>
              <a:gd name="connsiteX61" fmla="*/ 839392 w 989357"/>
              <a:gd name="connsiteY61" fmla="*/ 764723 h 950519"/>
              <a:gd name="connsiteX62" fmla="*/ 839392 w 989357"/>
              <a:gd name="connsiteY62" fmla="*/ 764360 h 950519"/>
              <a:gd name="connsiteX63" fmla="*/ 839392 w 989357"/>
              <a:gd name="connsiteY63" fmla="*/ 764360 h 950519"/>
              <a:gd name="connsiteX64" fmla="*/ 839392 w 989357"/>
              <a:gd name="connsiteY64" fmla="*/ 764360 h 950519"/>
              <a:gd name="connsiteX65" fmla="*/ 839392 w 989357"/>
              <a:gd name="connsiteY65" fmla="*/ 764360 h 950519"/>
              <a:gd name="connsiteX66" fmla="*/ 962115 w 989357"/>
              <a:gd name="connsiteY66" fmla="*/ 599662 h 950519"/>
              <a:gd name="connsiteX67" fmla="*/ 963571 w 989357"/>
              <a:gd name="connsiteY67" fmla="*/ 596753 h 950519"/>
              <a:gd name="connsiteX68" fmla="*/ 995618 w 989357"/>
              <a:gd name="connsiteY68" fmla="*/ 431691 h 950519"/>
              <a:gd name="connsiteX69" fmla="*/ 997074 w 989357"/>
              <a:gd name="connsiteY69" fmla="*/ 430237 h 950519"/>
              <a:gd name="connsiteX70" fmla="*/ 664595 w 989357"/>
              <a:gd name="connsiteY70" fmla="*/ 939965 h 950519"/>
              <a:gd name="connsiteX71" fmla="*/ 532040 w 989357"/>
              <a:gd name="connsiteY71" fmla="*/ 765450 h 950519"/>
              <a:gd name="connsiteX72" fmla="*/ 816450 w 989357"/>
              <a:gd name="connsiteY72" fmla="*/ 770541 h 950519"/>
              <a:gd name="connsiteX73" fmla="*/ 664595 w 989357"/>
              <a:gd name="connsiteY73" fmla="*/ 939965 h 950519"/>
              <a:gd name="connsiteX74" fmla="*/ 275306 w 989357"/>
              <a:gd name="connsiteY74" fmla="*/ 219002 h 950519"/>
              <a:gd name="connsiteX75" fmla="*/ 275306 w 989357"/>
              <a:gd name="connsiteY75" fmla="*/ 219002 h 950519"/>
              <a:gd name="connsiteX76" fmla="*/ 275306 w 989357"/>
              <a:gd name="connsiteY76" fmla="*/ 218638 h 950519"/>
              <a:gd name="connsiteX77" fmla="*/ 275306 w 989357"/>
              <a:gd name="connsiteY77" fmla="*/ 180826 h 950519"/>
              <a:gd name="connsiteX78" fmla="*/ 488340 w 989357"/>
              <a:gd name="connsiteY78" fmla="*/ 402242 h 950519"/>
              <a:gd name="connsiteX79" fmla="*/ 251999 w 989357"/>
              <a:gd name="connsiteY79" fmla="*/ 590936 h 950519"/>
              <a:gd name="connsiteX80" fmla="*/ 275306 w 989357"/>
              <a:gd name="connsiteY80" fmla="*/ 219002 h 950519"/>
              <a:gd name="connsiteX81" fmla="*/ 425341 w 989357"/>
              <a:gd name="connsiteY81" fmla="*/ 146651 h 950519"/>
              <a:gd name="connsiteX82" fmla="*/ 484699 w 989357"/>
              <a:gd name="connsiteY82" fmla="*/ 377883 h 950519"/>
              <a:gd name="connsiteX83" fmla="*/ 282589 w 989357"/>
              <a:gd name="connsiteY83" fmla="*/ 167738 h 950519"/>
              <a:gd name="connsiteX84" fmla="*/ 425341 w 989357"/>
              <a:gd name="connsiteY84" fmla="*/ 146651 h 950519"/>
              <a:gd name="connsiteX85" fmla="*/ 441364 w 989357"/>
              <a:gd name="connsiteY85" fmla="*/ 149559 h 950519"/>
              <a:gd name="connsiteX86" fmla="*/ 670057 w 989357"/>
              <a:gd name="connsiteY86" fmla="*/ 226273 h 950519"/>
              <a:gd name="connsiteX87" fmla="*/ 502907 w 989357"/>
              <a:gd name="connsiteY87" fmla="*/ 388790 h 950519"/>
              <a:gd name="connsiteX88" fmla="*/ 441364 w 989357"/>
              <a:gd name="connsiteY88" fmla="*/ 149559 h 950519"/>
              <a:gd name="connsiteX89" fmla="*/ 741797 w 989357"/>
              <a:gd name="connsiteY89" fmla="*/ 535673 h 950519"/>
              <a:gd name="connsiteX90" fmla="*/ 509826 w 989357"/>
              <a:gd name="connsiteY90" fmla="*/ 402242 h 950519"/>
              <a:gd name="connsiteX91" fmla="*/ 679161 w 989357"/>
              <a:gd name="connsiteY91" fmla="*/ 237544 h 950519"/>
              <a:gd name="connsiteX92" fmla="*/ 741797 w 989357"/>
              <a:gd name="connsiteY92" fmla="*/ 535673 h 950519"/>
              <a:gd name="connsiteX93" fmla="*/ 738884 w 989357"/>
              <a:gd name="connsiteY93" fmla="*/ 550943 h 950519"/>
              <a:gd name="connsiteX94" fmla="*/ 523664 w 989357"/>
              <a:gd name="connsiteY94" fmla="*/ 742545 h 950519"/>
              <a:gd name="connsiteX95" fmla="*/ 505820 w 989357"/>
              <a:gd name="connsiteY95" fmla="*/ 416785 h 950519"/>
              <a:gd name="connsiteX96" fmla="*/ 738884 w 989357"/>
              <a:gd name="connsiteY96" fmla="*/ 550943 h 950519"/>
              <a:gd name="connsiteX97" fmla="*/ 535682 w 989357"/>
              <a:gd name="connsiteY97" fmla="*/ 750908 h 950519"/>
              <a:gd name="connsiteX98" fmla="*/ 746531 w 989357"/>
              <a:gd name="connsiteY98" fmla="*/ 563304 h 950519"/>
              <a:gd name="connsiteX99" fmla="*/ 823005 w 989357"/>
              <a:gd name="connsiteY99" fmla="*/ 755998 h 950519"/>
              <a:gd name="connsiteX100" fmla="*/ 535682 w 989357"/>
              <a:gd name="connsiteY100" fmla="*/ 750908 h 950519"/>
              <a:gd name="connsiteX101" fmla="*/ 755635 w 989357"/>
              <a:gd name="connsiteY101" fmla="*/ 530583 h 950519"/>
              <a:gd name="connsiteX102" fmla="*/ 693728 w 989357"/>
              <a:gd name="connsiteY102" fmla="*/ 235726 h 950519"/>
              <a:gd name="connsiteX103" fmla="*/ 884184 w 989357"/>
              <a:gd name="connsiteY103" fmla="*/ 321165 h 950519"/>
              <a:gd name="connsiteX104" fmla="*/ 755635 w 989357"/>
              <a:gd name="connsiteY104" fmla="*/ 530583 h 950519"/>
              <a:gd name="connsiteX105" fmla="*/ 895473 w 989357"/>
              <a:gd name="connsiteY105" fmla="*/ 330255 h 950519"/>
              <a:gd name="connsiteX106" fmla="*/ 978502 w 989357"/>
              <a:gd name="connsiteY106" fmla="*/ 427328 h 950519"/>
              <a:gd name="connsiteX107" fmla="*/ 772023 w 989357"/>
              <a:gd name="connsiteY107" fmla="*/ 532037 h 950519"/>
              <a:gd name="connsiteX108" fmla="*/ 895473 w 989357"/>
              <a:gd name="connsiteY108" fmla="*/ 330255 h 950519"/>
              <a:gd name="connsiteX109" fmla="*/ 768745 w 989357"/>
              <a:gd name="connsiteY109" fmla="*/ 220819 h 950519"/>
              <a:gd name="connsiteX110" fmla="*/ 773115 w 989357"/>
              <a:gd name="connsiteY110" fmla="*/ 218638 h 950519"/>
              <a:gd name="connsiteX111" fmla="*/ 876537 w 989357"/>
              <a:gd name="connsiteY111" fmla="*/ 113929 h 950519"/>
              <a:gd name="connsiteX112" fmla="*/ 886734 w 989357"/>
              <a:gd name="connsiteY112" fmla="*/ 306259 h 950519"/>
              <a:gd name="connsiteX113" fmla="*/ 710843 w 989357"/>
              <a:gd name="connsiteY113" fmla="*/ 227364 h 950519"/>
              <a:gd name="connsiteX114" fmla="*/ 768745 w 989357"/>
              <a:gd name="connsiteY114" fmla="*/ 220819 h 950519"/>
              <a:gd name="connsiteX115" fmla="*/ 543693 w 989357"/>
              <a:gd name="connsiteY115" fmla="*/ 50304 h 950519"/>
              <a:gd name="connsiteX116" fmla="*/ 683532 w 989357"/>
              <a:gd name="connsiteY116" fmla="*/ 16492 h 950519"/>
              <a:gd name="connsiteX117" fmla="*/ 676976 w 989357"/>
              <a:gd name="connsiteY117" fmla="*/ 213184 h 950519"/>
              <a:gd name="connsiteX118" fmla="*/ 445370 w 989357"/>
              <a:gd name="connsiteY118" fmla="*/ 135380 h 950519"/>
              <a:gd name="connsiteX119" fmla="*/ 543693 w 989357"/>
              <a:gd name="connsiteY119" fmla="*/ 50304 h 950519"/>
              <a:gd name="connsiteX120" fmla="*/ 384919 w 989357"/>
              <a:gd name="connsiteY120" fmla="*/ 56121 h 950519"/>
              <a:gd name="connsiteX121" fmla="*/ 420242 w 989357"/>
              <a:gd name="connsiteY121" fmla="*/ 132471 h 950519"/>
              <a:gd name="connsiteX122" fmla="*/ 288780 w 989357"/>
              <a:gd name="connsiteY122" fmla="*/ 152104 h 950519"/>
              <a:gd name="connsiteX123" fmla="*/ 384919 w 989357"/>
              <a:gd name="connsiteY123" fmla="*/ 56121 h 950519"/>
              <a:gd name="connsiteX124" fmla="*/ 157682 w 989357"/>
              <a:gd name="connsiteY124" fmla="*/ 285172 h 950519"/>
              <a:gd name="connsiteX125" fmla="*/ 259647 w 989357"/>
              <a:gd name="connsiteY125" fmla="*/ 230999 h 950519"/>
              <a:gd name="connsiteX126" fmla="*/ 237433 w 989357"/>
              <a:gd name="connsiteY126" fmla="*/ 585119 h 950519"/>
              <a:gd name="connsiteX127" fmla="*/ 77930 w 989357"/>
              <a:gd name="connsiteY127" fmla="*/ 353159 h 950519"/>
              <a:gd name="connsiteX128" fmla="*/ 157682 w 989357"/>
              <a:gd name="connsiteY128" fmla="*/ 285172 h 950519"/>
              <a:gd name="connsiteX129" fmla="*/ 133647 w 989357"/>
              <a:gd name="connsiteY129" fmla="*/ 694190 h 950519"/>
              <a:gd name="connsiteX130" fmla="*/ 19664 w 989357"/>
              <a:gd name="connsiteY130" fmla="*/ 694190 h 950519"/>
              <a:gd name="connsiteX131" fmla="*/ 14930 w 989357"/>
              <a:gd name="connsiteY131" fmla="*/ 482228 h 950519"/>
              <a:gd name="connsiteX132" fmla="*/ 69555 w 989357"/>
              <a:gd name="connsiteY132" fmla="*/ 366612 h 950519"/>
              <a:gd name="connsiteX133" fmla="*/ 233791 w 989357"/>
              <a:gd name="connsiteY133" fmla="*/ 605842 h 950519"/>
              <a:gd name="connsiteX134" fmla="*/ 133647 w 989357"/>
              <a:gd name="connsiteY134" fmla="*/ 694190 h 950519"/>
              <a:gd name="connsiteX135" fmla="*/ 386739 w 989357"/>
              <a:gd name="connsiteY135" fmla="*/ 644744 h 950519"/>
              <a:gd name="connsiteX136" fmla="*/ 384554 w 989357"/>
              <a:gd name="connsiteY136" fmla="*/ 643654 h 950519"/>
              <a:gd name="connsiteX137" fmla="*/ 258919 w 989357"/>
              <a:gd name="connsiteY137" fmla="*/ 604024 h 950519"/>
              <a:gd name="connsiteX138" fmla="*/ 491254 w 989357"/>
              <a:gd name="connsiteY138" fmla="*/ 418603 h 950519"/>
              <a:gd name="connsiteX139" fmla="*/ 509098 w 989357"/>
              <a:gd name="connsiteY139" fmla="*/ 742545 h 950519"/>
              <a:gd name="connsiteX140" fmla="*/ 386739 w 989357"/>
              <a:gd name="connsiteY140" fmla="*/ 644744 h 950519"/>
              <a:gd name="connsiteX141" fmla="*/ 522207 w 989357"/>
              <a:gd name="connsiteY141" fmla="*/ 776721 h 950519"/>
              <a:gd name="connsiteX142" fmla="*/ 649664 w 989357"/>
              <a:gd name="connsiteY142" fmla="*/ 943964 h 950519"/>
              <a:gd name="connsiteX143" fmla="*/ 513832 w 989357"/>
              <a:gd name="connsiteY143" fmla="*/ 943964 h 950519"/>
              <a:gd name="connsiteX144" fmla="*/ 522207 w 989357"/>
              <a:gd name="connsiteY144" fmla="*/ 776721 h 950519"/>
              <a:gd name="connsiteX145" fmla="*/ 951190 w 989357"/>
              <a:gd name="connsiteY145" fmla="*/ 591663 h 950519"/>
              <a:gd name="connsiteX146" fmla="*/ 835387 w 989357"/>
              <a:gd name="connsiteY146" fmla="*/ 747272 h 950519"/>
              <a:gd name="connsiteX147" fmla="*/ 758912 w 989357"/>
              <a:gd name="connsiteY147" fmla="*/ 554942 h 950519"/>
              <a:gd name="connsiteX148" fmla="*/ 979959 w 989357"/>
              <a:gd name="connsiteY148" fmla="*/ 442962 h 950519"/>
              <a:gd name="connsiteX149" fmla="*/ 951190 w 989357"/>
              <a:gd name="connsiteY149" fmla="*/ 591663 h 95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989357" h="950519">
                <a:moveTo>
                  <a:pt x="997074" y="430237"/>
                </a:moveTo>
                <a:cubicBezTo>
                  <a:pt x="997074" y="429510"/>
                  <a:pt x="997074" y="429146"/>
                  <a:pt x="997074" y="428419"/>
                </a:cubicBezTo>
                <a:cubicBezTo>
                  <a:pt x="997074" y="428056"/>
                  <a:pt x="996710" y="427692"/>
                  <a:pt x="996710" y="427328"/>
                </a:cubicBezTo>
                <a:cubicBezTo>
                  <a:pt x="996710" y="426965"/>
                  <a:pt x="996710" y="426601"/>
                  <a:pt x="996346" y="426601"/>
                </a:cubicBezTo>
                <a:cubicBezTo>
                  <a:pt x="996346" y="426238"/>
                  <a:pt x="995982" y="426238"/>
                  <a:pt x="995618" y="425874"/>
                </a:cubicBezTo>
                <a:cubicBezTo>
                  <a:pt x="995618" y="425510"/>
                  <a:pt x="995253" y="425510"/>
                  <a:pt x="995253" y="425147"/>
                </a:cubicBezTo>
                <a:lnTo>
                  <a:pt x="901300" y="315348"/>
                </a:lnTo>
                <a:lnTo>
                  <a:pt x="890011" y="96841"/>
                </a:lnTo>
                <a:cubicBezTo>
                  <a:pt x="890011" y="93933"/>
                  <a:pt x="888190" y="91388"/>
                  <a:pt x="885277" y="90297"/>
                </a:cubicBezTo>
                <a:cubicBezTo>
                  <a:pt x="882728" y="89206"/>
                  <a:pt x="879450" y="89933"/>
                  <a:pt x="877629" y="92115"/>
                </a:cubicBezTo>
                <a:lnTo>
                  <a:pt x="764375" y="206640"/>
                </a:lnTo>
                <a:lnTo>
                  <a:pt x="691178" y="215002"/>
                </a:lnTo>
                <a:lnTo>
                  <a:pt x="698098" y="7402"/>
                </a:lnTo>
                <a:cubicBezTo>
                  <a:pt x="698098" y="5221"/>
                  <a:pt x="697005" y="3040"/>
                  <a:pt x="695549" y="1586"/>
                </a:cubicBezTo>
                <a:cubicBezTo>
                  <a:pt x="693728" y="131"/>
                  <a:pt x="691543" y="-232"/>
                  <a:pt x="689358" y="131"/>
                </a:cubicBezTo>
                <a:cubicBezTo>
                  <a:pt x="679890" y="2676"/>
                  <a:pt x="540051" y="36125"/>
                  <a:pt x="538595" y="36488"/>
                </a:cubicBezTo>
                <a:cubicBezTo>
                  <a:pt x="537502" y="36852"/>
                  <a:pt x="536410" y="37216"/>
                  <a:pt x="535682" y="37943"/>
                </a:cubicBezTo>
                <a:lnTo>
                  <a:pt x="433716" y="126290"/>
                </a:lnTo>
                <a:lnTo>
                  <a:pt x="394023" y="40488"/>
                </a:lnTo>
                <a:cubicBezTo>
                  <a:pt x="392930" y="38306"/>
                  <a:pt x="391109" y="36852"/>
                  <a:pt x="388560" y="36488"/>
                </a:cubicBezTo>
                <a:cubicBezTo>
                  <a:pt x="386375" y="36125"/>
                  <a:pt x="383826" y="36852"/>
                  <a:pt x="382005" y="38670"/>
                </a:cubicBezTo>
                <a:lnTo>
                  <a:pt x="262925" y="157558"/>
                </a:lnTo>
                <a:cubicBezTo>
                  <a:pt x="262925" y="157558"/>
                  <a:pt x="262925" y="157921"/>
                  <a:pt x="262561" y="157921"/>
                </a:cubicBezTo>
                <a:cubicBezTo>
                  <a:pt x="262196" y="158285"/>
                  <a:pt x="261832" y="159012"/>
                  <a:pt x="261468" y="159739"/>
                </a:cubicBezTo>
                <a:cubicBezTo>
                  <a:pt x="261468" y="159739"/>
                  <a:pt x="261104" y="160103"/>
                  <a:pt x="261104" y="160103"/>
                </a:cubicBezTo>
                <a:cubicBezTo>
                  <a:pt x="261104" y="160103"/>
                  <a:pt x="261104" y="160103"/>
                  <a:pt x="261104" y="160466"/>
                </a:cubicBezTo>
                <a:cubicBezTo>
                  <a:pt x="260740" y="161194"/>
                  <a:pt x="260740" y="161921"/>
                  <a:pt x="260740" y="162648"/>
                </a:cubicBezTo>
                <a:cubicBezTo>
                  <a:pt x="260740" y="162648"/>
                  <a:pt x="260740" y="162648"/>
                  <a:pt x="260740" y="162648"/>
                </a:cubicBezTo>
                <a:lnTo>
                  <a:pt x="260740" y="214275"/>
                </a:lnTo>
                <a:lnTo>
                  <a:pt x="150398" y="272810"/>
                </a:lnTo>
                <a:cubicBezTo>
                  <a:pt x="150034" y="273174"/>
                  <a:pt x="149306" y="273537"/>
                  <a:pt x="148942" y="273537"/>
                </a:cubicBezTo>
                <a:lnTo>
                  <a:pt x="63728" y="346252"/>
                </a:lnTo>
                <a:cubicBezTo>
                  <a:pt x="63364" y="346615"/>
                  <a:pt x="63364" y="346615"/>
                  <a:pt x="63000" y="346979"/>
                </a:cubicBezTo>
                <a:cubicBezTo>
                  <a:pt x="62636" y="347343"/>
                  <a:pt x="62271" y="347706"/>
                  <a:pt x="61907" y="348433"/>
                </a:cubicBezTo>
                <a:cubicBezTo>
                  <a:pt x="61907" y="348433"/>
                  <a:pt x="61543" y="348797"/>
                  <a:pt x="61543" y="348797"/>
                </a:cubicBezTo>
                <a:lnTo>
                  <a:pt x="728" y="477501"/>
                </a:lnTo>
                <a:cubicBezTo>
                  <a:pt x="364" y="478592"/>
                  <a:pt x="0" y="479683"/>
                  <a:pt x="0" y="480773"/>
                </a:cubicBezTo>
                <a:lnTo>
                  <a:pt x="4734" y="701825"/>
                </a:lnTo>
                <a:cubicBezTo>
                  <a:pt x="4734" y="705825"/>
                  <a:pt x="8012" y="709097"/>
                  <a:pt x="12017" y="709097"/>
                </a:cubicBezTo>
                <a:lnTo>
                  <a:pt x="135832" y="709097"/>
                </a:lnTo>
                <a:cubicBezTo>
                  <a:pt x="137653" y="709097"/>
                  <a:pt x="139474" y="708370"/>
                  <a:pt x="140566" y="707279"/>
                </a:cubicBezTo>
                <a:lnTo>
                  <a:pt x="244353" y="615295"/>
                </a:lnTo>
                <a:lnTo>
                  <a:pt x="377636" y="657469"/>
                </a:lnTo>
                <a:lnTo>
                  <a:pt x="507277" y="761088"/>
                </a:lnTo>
                <a:lnTo>
                  <a:pt x="497809" y="951599"/>
                </a:lnTo>
                <a:cubicBezTo>
                  <a:pt x="497809" y="953417"/>
                  <a:pt x="498537" y="955599"/>
                  <a:pt x="499630" y="957053"/>
                </a:cubicBezTo>
                <a:cubicBezTo>
                  <a:pt x="501086" y="958507"/>
                  <a:pt x="502907" y="959234"/>
                  <a:pt x="505092" y="959234"/>
                </a:cubicBezTo>
                <a:lnTo>
                  <a:pt x="663138" y="959234"/>
                </a:lnTo>
                <a:cubicBezTo>
                  <a:pt x="663138" y="959234"/>
                  <a:pt x="663138" y="959234"/>
                  <a:pt x="663138" y="959234"/>
                </a:cubicBezTo>
                <a:cubicBezTo>
                  <a:pt x="663138" y="959234"/>
                  <a:pt x="663138" y="959234"/>
                  <a:pt x="663138" y="959234"/>
                </a:cubicBezTo>
                <a:cubicBezTo>
                  <a:pt x="664231" y="959234"/>
                  <a:pt x="664959" y="958871"/>
                  <a:pt x="665688" y="958507"/>
                </a:cubicBezTo>
                <a:cubicBezTo>
                  <a:pt x="666052" y="958507"/>
                  <a:pt x="666052" y="958144"/>
                  <a:pt x="666416" y="958144"/>
                </a:cubicBezTo>
                <a:cubicBezTo>
                  <a:pt x="666780" y="958144"/>
                  <a:pt x="667144" y="957780"/>
                  <a:pt x="667508" y="957780"/>
                </a:cubicBezTo>
                <a:cubicBezTo>
                  <a:pt x="667873" y="957780"/>
                  <a:pt x="667873" y="957417"/>
                  <a:pt x="667873" y="957053"/>
                </a:cubicBezTo>
                <a:cubicBezTo>
                  <a:pt x="667873" y="957053"/>
                  <a:pt x="668237" y="956689"/>
                  <a:pt x="668237" y="956689"/>
                </a:cubicBezTo>
                <a:lnTo>
                  <a:pt x="834294" y="770904"/>
                </a:lnTo>
                <a:cubicBezTo>
                  <a:pt x="834659" y="770904"/>
                  <a:pt x="835023" y="770904"/>
                  <a:pt x="835023" y="770904"/>
                </a:cubicBezTo>
                <a:cubicBezTo>
                  <a:pt x="836115" y="770541"/>
                  <a:pt x="836844" y="769813"/>
                  <a:pt x="837208" y="769450"/>
                </a:cubicBezTo>
                <a:cubicBezTo>
                  <a:pt x="837208" y="769450"/>
                  <a:pt x="837208" y="769086"/>
                  <a:pt x="837572" y="769086"/>
                </a:cubicBezTo>
                <a:cubicBezTo>
                  <a:pt x="837936" y="768723"/>
                  <a:pt x="838300" y="767995"/>
                  <a:pt x="838664" y="767632"/>
                </a:cubicBezTo>
                <a:cubicBezTo>
                  <a:pt x="838664" y="767268"/>
                  <a:pt x="839028" y="767268"/>
                  <a:pt x="839028" y="766905"/>
                </a:cubicBezTo>
                <a:cubicBezTo>
                  <a:pt x="839392" y="766178"/>
                  <a:pt x="839392" y="765450"/>
                  <a:pt x="839392" y="764723"/>
                </a:cubicBezTo>
                <a:cubicBezTo>
                  <a:pt x="839392" y="764723"/>
                  <a:pt x="839392" y="764360"/>
                  <a:pt x="839392" y="764360"/>
                </a:cubicBezTo>
                <a:cubicBezTo>
                  <a:pt x="839392" y="764360"/>
                  <a:pt x="839392" y="764360"/>
                  <a:pt x="839392" y="764360"/>
                </a:cubicBezTo>
                <a:cubicBezTo>
                  <a:pt x="839392" y="764360"/>
                  <a:pt x="839392" y="764360"/>
                  <a:pt x="839392" y="764360"/>
                </a:cubicBezTo>
                <a:cubicBezTo>
                  <a:pt x="839392" y="764360"/>
                  <a:pt x="839392" y="764360"/>
                  <a:pt x="839392" y="764360"/>
                </a:cubicBezTo>
                <a:lnTo>
                  <a:pt x="962115" y="599662"/>
                </a:lnTo>
                <a:cubicBezTo>
                  <a:pt x="962843" y="598934"/>
                  <a:pt x="963207" y="597844"/>
                  <a:pt x="963571" y="596753"/>
                </a:cubicBezTo>
                <a:lnTo>
                  <a:pt x="995618" y="431691"/>
                </a:lnTo>
                <a:cubicBezTo>
                  <a:pt x="997074" y="430600"/>
                  <a:pt x="997074" y="430600"/>
                  <a:pt x="997074" y="430237"/>
                </a:cubicBezTo>
                <a:close/>
                <a:moveTo>
                  <a:pt x="664595" y="939965"/>
                </a:moveTo>
                <a:lnTo>
                  <a:pt x="532040" y="765450"/>
                </a:lnTo>
                <a:lnTo>
                  <a:pt x="816450" y="770541"/>
                </a:lnTo>
                <a:lnTo>
                  <a:pt x="664595" y="939965"/>
                </a:lnTo>
                <a:close/>
                <a:moveTo>
                  <a:pt x="275306" y="219002"/>
                </a:moveTo>
                <a:cubicBezTo>
                  <a:pt x="275306" y="218638"/>
                  <a:pt x="275306" y="218638"/>
                  <a:pt x="275306" y="219002"/>
                </a:cubicBezTo>
                <a:cubicBezTo>
                  <a:pt x="275306" y="218638"/>
                  <a:pt x="275306" y="218638"/>
                  <a:pt x="275306" y="218638"/>
                </a:cubicBezTo>
                <a:lnTo>
                  <a:pt x="275306" y="180826"/>
                </a:lnTo>
                <a:lnTo>
                  <a:pt x="488340" y="402242"/>
                </a:lnTo>
                <a:lnTo>
                  <a:pt x="251999" y="590936"/>
                </a:lnTo>
                <a:lnTo>
                  <a:pt x="275306" y="219002"/>
                </a:lnTo>
                <a:close/>
                <a:moveTo>
                  <a:pt x="425341" y="146651"/>
                </a:moveTo>
                <a:lnTo>
                  <a:pt x="484699" y="377883"/>
                </a:lnTo>
                <a:lnTo>
                  <a:pt x="282589" y="167738"/>
                </a:lnTo>
                <a:lnTo>
                  <a:pt x="425341" y="146651"/>
                </a:lnTo>
                <a:close/>
                <a:moveTo>
                  <a:pt x="441364" y="149559"/>
                </a:moveTo>
                <a:lnTo>
                  <a:pt x="670057" y="226273"/>
                </a:lnTo>
                <a:lnTo>
                  <a:pt x="502907" y="388790"/>
                </a:lnTo>
                <a:lnTo>
                  <a:pt x="441364" y="149559"/>
                </a:lnTo>
                <a:close/>
                <a:moveTo>
                  <a:pt x="741797" y="535673"/>
                </a:moveTo>
                <a:lnTo>
                  <a:pt x="509826" y="402242"/>
                </a:lnTo>
                <a:lnTo>
                  <a:pt x="679161" y="237544"/>
                </a:lnTo>
                <a:lnTo>
                  <a:pt x="741797" y="535673"/>
                </a:lnTo>
                <a:close/>
                <a:moveTo>
                  <a:pt x="738884" y="550943"/>
                </a:moveTo>
                <a:lnTo>
                  <a:pt x="523664" y="742545"/>
                </a:lnTo>
                <a:lnTo>
                  <a:pt x="505820" y="416785"/>
                </a:lnTo>
                <a:lnTo>
                  <a:pt x="738884" y="550943"/>
                </a:lnTo>
                <a:close/>
                <a:moveTo>
                  <a:pt x="535682" y="750908"/>
                </a:moveTo>
                <a:lnTo>
                  <a:pt x="746531" y="563304"/>
                </a:lnTo>
                <a:lnTo>
                  <a:pt x="823005" y="755998"/>
                </a:lnTo>
                <a:lnTo>
                  <a:pt x="535682" y="750908"/>
                </a:lnTo>
                <a:close/>
                <a:moveTo>
                  <a:pt x="755635" y="530583"/>
                </a:moveTo>
                <a:lnTo>
                  <a:pt x="693728" y="235726"/>
                </a:lnTo>
                <a:lnTo>
                  <a:pt x="884184" y="321165"/>
                </a:lnTo>
                <a:lnTo>
                  <a:pt x="755635" y="530583"/>
                </a:lnTo>
                <a:close/>
                <a:moveTo>
                  <a:pt x="895473" y="330255"/>
                </a:moveTo>
                <a:lnTo>
                  <a:pt x="978502" y="427328"/>
                </a:lnTo>
                <a:lnTo>
                  <a:pt x="772023" y="532037"/>
                </a:lnTo>
                <a:lnTo>
                  <a:pt x="895473" y="330255"/>
                </a:lnTo>
                <a:close/>
                <a:moveTo>
                  <a:pt x="768745" y="220819"/>
                </a:moveTo>
                <a:cubicBezTo>
                  <a:pt x="770566" y="220456"/>
                  <a:pt x="772023" y="219729"/>
                  <a:pt x="773115" y="218638"/>
                </a:cubicBezTo>
                <a:lnTo>
                  <a:pt x="876537" y="113929"/>
                </a:lnTo>
                <a:lnTo>
                  <a:pt x="886734" y="306259"/>
                </a:lnTo>
                <a:lnTo>
                  <a:pt x="710843" y="227364"/>
                </a:lnTo>
                <a:lnTo>
                  <a:pt x="768745" y="220819"/>
                </a:lnTo>
                <a:close/>
                <a:moveTo>
                  <a:pt x="543693" y="50304"/>
                </a:moveTo>
                <a:cubicBezTo>
                  <a:pt x="558259" y="46668"/>
                  <a:pt x="652213" y="24127"/>
                  <a:pt x="683532" y="16492"/>
                </a:cubicBezTo>
                <a:lnTo>
                  <a:pt x="676976" y="213184"/>
                </a:lnTo>
                <a:lnTo>
                  <a:pt x="445370" y="135380"/>
                </a:lnTo>
                <a:lnTo>
                  <a:pt x="543693" y="50304"/>
                </a:lnTo>
                <a:close/>
                <a:moveTo>
                  <a:pt x="384919" y="56121"/>
                </a:moveTo>
                <a:lnTo>
                  <a:pt x="420242" y="132471"/>
                </a:lnTo>
                <a:lnTo>
                  <a:pt x="288780" y="152104"/>
                </a:lnTo>
                <a:lnTo>
                  <a:pt x="384919" y="56121"/>
                </a:lnTo>
                <a:close/>
                <a:moveTo>
                  <a:pt x="157682" y="285172"/>
                </a:moveTo>
                <a:lnTo>
                  <a:pt x="259647" y="230999"/>
                </a:lnTo>
                <a:lnTo>
                  <a:pt x="237433" y="585119"/>
                </a:lnTo>
                <a:lnTo>
                  <a:pt x="77930" y="353159"/>
                </a:lnTo>
                <a:lnTo>
                  <a:pt x="157682" y="285172"/>
                </a:lnTo>
                <a:close/>
                <a:moveTo>
                  <a:pt x="133647" y="694190"/>
                </a:moveTo>
                <a:lnTo>
                  <a:pt x="19664" y="694190"/>
                </a:lnTo>
                <a:lnTo>
                  <a:pt x="14930" y="482228"/>
                </a:lnTo>
                <a:lnTo>
                  <a:pt x="69555" y="366612"/>
                </a:lnTo>
                <a:lnTo>
                  <a:pt x="233791" y="605842"/>
                </a:lnTo>
                <a:lnTo>
                  <a:pt x="133647" y="694190"/>
                </a:lnTo>
                <a:close/>
                <a:moveTo>
                  <a:pt x="386739" y="644744"/>
                </a:moveTo>
                <a:cubicBezTo>
                  <a:pt x="386011" y="644017"/>
                  <a:pt x="385283" y="643654"/>
                  <a:pt x="384554" y="643654"/>
                </a:cubicBezTo>
                <a:lnTo>
                  <a:pt x="258919" y="604024"/>
                </a:lnTo>
                <a:lnTo>
                  <a:pt x="491254" y="418603"/>
                </a:lnTo>
                <a:lnTo>
                  <a:pt x="509098" y="742545"/>
                </a:lnTo>
                <a:lnTo>
                  <a:pt x="386739" y="644744"/>
                </a:lnTo>
                <a:close/>
                <a:moveTo>
                  <a:pt x="522207" y="776721"/>
                </a:moveTo>
                <a:lnTo>
                  <a:pt x="649664" y="943964"/>
                </a:lnTo>
                <a:lnTo>
                  <a:pt x="513832" y="943964"/>
                </a:lnTo>
                <a:lnTo>
                  <a:pt x="522207" y="776721"/>
                </a:lnTo>
                <a:close/>
                <a:moveTo>
                  <a:pt x="951190" y="591663"/>
                </a:moveTo>
                <a:lnTo>
                  <a:pt x="835387" y="747272"/>
                </a:lnTo>
                <a:lnTo>
                  <a:pt x="758912" y="554942"/>
                </a:lnTo>
                <a:lnTo>
                  <a:pt x="979959" y="442962"/>
                </a:lnTo>
                <a:lnTo>
                  <a:pt x="951190" y="591663"/>
                </a:lnTo>
                <a:close/>
              </a:path>
            </a:pathLst>
          </a:custGeom>
          <a:solidFill>
            <a:schemeClr val="bg2"/>
          </a:solidFill>
          <a:ln w="9513" cap="flat">
            <a:noFill/>
            <a:prstDash val="solid"/>
            <a:miter/>
          </a:ln>
        </p:spPr>
        <p:txBody>
          <a:bodyPr rtlCol="0" anchor="ctr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4A7AF9-9F1B-C579-3626-3B2AE797AB16}"/>
              </a:ext>
            </a:extLst>
          </p:cNvPr>
          <p:cNvSpPr txBox="1"/>
          <p:nvPr/>
        </p:nvSpPr>
        <p:spPr>
          <a:xfrm>
            <a:off x="6056180" y="1577700"/>
            <a:ext cx="157252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9.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Jelaskan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bagaimana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Anda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memverifikasi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bahwa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lunak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medis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memiliki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tingkat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kesalahan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minimal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dalam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memproses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pasien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memberikan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rekomendasi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akurat</a:t>
            </a:r>
            <a:endParaRPr lang="en-ID" sz="36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946B6-50D5-6688-838A-DCC724496B6B}"/>
              </a:ext>
            </a:extLst>
          </p:cNvPr>
          <p:cNvSpPr txBox="1"/>
          <p:nvPr/>
        </p:nvSpPr>
        <p:spPr>
          <a:xfrm>
            <a:off x="6151628" y="912234"/>
            <a:ext cx="745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714222074 - Yadi Mulyadi (RPL)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623ADC-324E-BB33-F72E-1DE826DBDD2B}"/>
              </a:ext>
            </a:extLst>
          </p:cNvPr>
          <p:cNvSpPr txBox="1"/>
          <p:nvPr/>
        </p:nvSpPr>
        <p:spPr>
          <a:xfrm>
            <a:off x="6151628" y="3926208"/>
            <a:ext cx="16638034" cy="6661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Memeriksa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kembali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validitas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integritas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data,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memastikan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pemrosesan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akurat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dan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memverifikasi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bahwa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yang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dimasukkan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sesuai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format yang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ditetapkan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D" sz="32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medis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mengikuti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pedoman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berlaku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termasuk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regulasi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kesehatan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industri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relevan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Selain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itu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pembaruan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iterasi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berkelanjutan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berdasarkan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umpan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balik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perkembangan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teknologi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juga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penting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menjaga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meningkatkan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keakuratan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serta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keandalan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medis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C2FC84B4-4A72-4F50-7C03-076FCCB2F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5000"/>
                    </a14:imgEffect>
                    <a14:imgEffect>
                      <a14:brightnessContrast bright="9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177" y="11989404"/>
            <a:ext cx="1297871" cy="138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65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FF2769-1B77-AF40-8B11-B470EFB2C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" b="10616"/>
          <a:stretch/>
        </p:blipFill>
        <p:spPr>
          <a:xfrm>
            <a:off x="10861739" y="1399940"/>
            <a:ext cx="12759266" cy="10916120"/>
          </a:xfrm>
          <a:prstGeom prst="rect">
            <a:avLst/>
          </a:prstGeom>
        </p:spPr>
      </p:pic>
      <p:pic>
        <p:nvPicPr>
          <p:cNvPr id="5" name="Picture Placeholder 4" descr="A group of hands holding a tablet&#10;&#10;Description automatically generated">
            <a:extLst>
              <a:ext uri="{FF2B5EF4-FFF2-40B4-BE49-F238E27FC236}">
                <a16:creationId xmlns:a16="http://schemas.microsoft.com/office/drawing/2014/main" id="{F1BE5A2C-68BF-331F-7BF5-DD7D0CC3DFD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8688" r="8688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3F2860-B6F8-3D6E-2B71-8626664F63E2}"/>
              </a:ext>
            </a:extLst>
          </p:cNvPr>
          <p:cNvSpPr txBox="1"/>
          <p:nvPr/>
        </p:nvSpPr>
        <p:spPr>
          <a:xfrm>
            <a:off x="758233" y="1305246"/>
            <a:ext cx="157252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10.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Jelaskan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langkah-langkah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akan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Anda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ambil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untuk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memverifikasi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bahwa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antarmuka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pengguna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lunak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medis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intuitif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mudah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digunakan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oleh para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profesional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medis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29FAE-FCF4-ED5F-73D4-EF1C6A5ED969}"/>
              </a:ext>
            </a:extLst>
          </p:cNvPr>
          <p:cNvSpPr txBox="1"/>
          <p:nvPr/>
        </p:nvSpPr>
        <p:spPr>
          <a:xfrm>
            <a:off x="853681" y="639780"/>
            <a:ext cx="745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714222074 - Yadi Mulyadi (RPL)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8AAD25-D779-01EE-A4DB-E8498E2E8F80}"/>
              </a:ext>
            </a:extLst>
          </p:cNvPr>
          <p:cNvSpPr txBox="1"/>
          <p:nvPr/>
        </p:nvSpPr>
        <p:spPr>
          <a:xfrm>
            <a:off x="853681" y="3926208"/>
            <a:ext cx="10611488" cy="8138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Perancangan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Berbasis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(User-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Centered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Design)</a:t>
            </a:r>
            <a:b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Terapkan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pendekatan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perancangan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berbasis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melibatkan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profesional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medis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seluruh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tahap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pengembangan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D" sz="32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melibatkan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wawancara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observasi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dan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keterlibatan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proses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perancangan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demikian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disesuaikan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kebutuhan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preferensi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5C003B2B-DBBA-A2C8-420D-9A057BABE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5000"/>
                    </a14:imgEffect>
                    <a14:imgEffect>
                      <a14:brightnessContrast bright="9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80754" y="11719628"/>
            <a:ext cx="1297871" cy="138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18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typing on a computer&#10;&#10;Description automatically generated">
            <a:extLst>
              <a:ext uri="{FF2B5EF4-FFF2-40B4-BE49-F238E27FC236}">
                <a16:creationId xmlns:a16="http://schemas.microsoft.com/office/drawing/2014/main" id="{67EC5F6E-D9F6-DCC2-2E40-B59371293A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25" b="7825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4F66E9-7622-6149-971E-D822C815AA24}"/>
              </a:ext>
            </a:extLst>
          </p:cNvPr>
          <p:cNvSpPr/>
          <p:nvPr/>
        </p:nvSpPr>
        <p:spPr>
          <a:xfrm>
            <a:off x="0" y="-12700"/>
            <a:ext cx="24379238" cy="13741400"/>
          </a:xfrm>
          <a:prstGeom prst="rect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DA42664B-6352-8B47-9435-2BFCD39E00E0}"/>
              </a:ext>
            </a:extLst>
          </p:cNvPr>
          <p:cNvSpPr/>
          <p:nvPr/>
        </p:nvSpPr>
        <p:spPr>
          <a:xfrm>
            <a:off x="5240374" y="4187015"/>
            <a:ext cx="13898490" cy="5341970"/>
          </a:xfrm>
          <a:prstGeom prst="frame">
            <a:avLst>
              <a:gd name="adj1" fmla="val 7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C94A6-D667-9E44-9FEE-DC5D3BB73BD4}"/>
              </a:ext>
            </a:extLst>
          </p:cNvPr>
          <p:cNvSpPr txBox="1"/>
          <p:nvPr/>
        </p:nvSpPr>
        <p:spPr>
          <a:xfrm>
            <a:off x="6925969" y="5750004"/>
            <a:ext cx="1052730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Terima Kasih</a:t>
            </a:r>
            <a:endParaRPr sz="13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6CE876DC-8E4A-56B4-B8F9-666C75DEC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5000"/>
                    </a14:imgEffect>
                    <a14:imgEffect>
                      <a14:brightnessContrast bright="97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40682" y="11321043"/>
            <a:ext cx="1297871" cy="1382252"/>
          </a:xfrm>
          <a:prstGeom prst="rect">
            <a:avLst/>
          </a:prstGeom>
        </p:spPr>
      </p:pic>
      <p:pic>
        <p:nvPicPr>
          <p:cNvPr id="8" name="Picture 7" descr="A black background with orange letters&#10;&#10;Description automatically generated">
            <a:extLst>
              <a:ext uri="{FF2B5EF4-FFF2-40B4-BE49-F238E27FC236}">
                <a16:creationId xmlns:a16="http://schemas.microsoft.com/office/drawing/2014/main" id="{B9DC4C6F-0053-1026-32B5-7888C7EF6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5339" y="1012705"/>
            <a:ext cx="4308559" cy="157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52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86BDD7F-CA75-824B-8AFF-4486028CF465}"/>
              </a:ext>
            </a:extLst>
          </p:cNvPr>
          <p:cNvSpPr txBox="1"/>
          <p:nvPr/>
        </p:nvSpPr>
        <p:spPr>
          <a:xfrm>
            <a:off x="13040387" y="2854707"/>
            <a:ext cx="876666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6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Studi</a:t>
            </a:r>
            <a:r>
              <a:rPr lang="en-ID" sz="6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Kasus 3:</a:t>
            </a:r>
          </a:p>
          <a:p>
            <a:endParaRPr lang="en-ID" sz="60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  <a:p>
            <a:r>
              <a:rPr lang="en-ID" sz="6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Perusahaan C </a:t>
            </a:r>
            <a:r>
              <a:rPr lang="en-ID" sz="6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sedang</a:t>
            </a:r>
            <a:r>
              <a:rPr lang="en-ID" sz="6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6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mengembangkan</a:t>
            </a:r>
            <a:r>
              <a:rPr lang="en-ID" sz="6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6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ID" sz="6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6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lunak</a:t>
            </a:r>
            <a:r>
              <a:rPr lang="en-ID" sz="6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6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medis</a:t>
            </a:r>
            <a:r>
              <a:rPr lang="en-ID" sz="6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ID" sz="6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kritis</a:t>
            </a:r>
            <a:r>
              <a:rPr lang="en-ID" sz="6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  <a:endParaRPr sz="60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1A9B35-8BEF-9241-924E-6AA5C9B2C656}"/>
              </a:ext>
            </a:extLst>
          </p:cNvPr>
          <p:cNvSpPr txBox="1"/>
          <p:nvPr/>
        </p:nvSpPr>
        <p:spPr>
          <a:xfrm>
            <a:off x="13040387" y="1700777"/>
            <a:ext cx="43996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714222074</a:t>
            </a:r>
          </a:p>
          <a:p>
            <a:r>
              <a:rPr lang="en-US" sz="2400" b="1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Yadi Mulyadi (RPL)</a:t>
            </a:r>
          </a:p>
        </p:txBody>
      </p:sp>
      <p:pic>
        <p:nvPicPr>
          <p:cNvPr id="8" name="Picture Placeholder 7" descr="A person typing on a computer&#10;&#10;Description automatically generated">
            <a:extLst>
              <a:ext uri="{FF2B5EF4-FFF2-40B4-BE49-F238E27FC236}">
                <a16:creationId xmlns:a16="http://schemas.microsoft.com/office/drawing/2014/main" id="{86C533AD-9D15-4343-21AD-EB6EA18586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3320" r="23320"/>
          <a:stretch>
            <a:fillRect/>
          </a:stretch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5A5F8DD-C12E-A144-A81F-F977192A8573}"/>
              </a:ext>
            </a:extLst>
          </p:cNvPr>
          <p:cNvGrpSpPr/>
          <p:nvPr/>
        </p:nvGrpSpPr>
        <p:grpSpPr>
          <a:xfrm>
            <a:off x="6413070" y="0"/>
            <a:ext cx="4559729" cy="4073236"/>
            <a:chOff x="6413070" y="0"/>
            <a:chExt cx="4559729" cy="40732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BF133D-6468-EE49-A17A-B027F3B29FB9}"/>
                </a:ext>
              </a:extLst>
            </p:cNvPr>
            <p:cNvSpPr/>
            <p:nvPr/>
          </p:nvSpPr>
          <p:spPr>
            <a:xfrm>
              <a:off x="6413070" y="0"/>
              <a:ext cx="4559729" cy="40732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104900" dist="469900" dir="2700000" sx="106000" sy="106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/>
            </a:p>
          </p:txBody>
        </p:sp>
        <p:pic>
          <p:nvPicPr>
            <p:cNvPr id="16" name="Picture 15" descr="A black and white logo&#10;&#10;Description automatically generated">
              <a:extLst>
                <a:ext uri="{FF2B5EF4-FFF2-40B4-BE49-F238E27FC236}">
                  <a16:creationId xmlns:a16="http://schemas.microsoft.com/office/drawing/2014/main" id="{81E06D71-C88A-D8EC-6C5A-6E14CA5D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75000"/>
                      </a14:imgEffect>
                      <a14:imgEffect>
                        <a14:brightnessContrast bright="97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11021" y="949372"/>
              <a:ext cx="2375930" cy="2396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5866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86BDD7F-CA75-824B-8AFF-4486028CF465}"/>
              </a:ext>
            </a:extLst>
          </p:cNvPr>
          <p:cNvSpPr txBox="1"/>
          <p:nvPr/>
        </p:nvSpPr>
        <p:spPr>
          <a:xfrm>
            <a:off x="874580" y="1100647"/>
            <a:ext cx="2004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Bagaimana QA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memverifikasi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bahwa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lunak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medis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memenuhi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persyaratan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regulasi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kepatuhan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industri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ketat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seperti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ISO 13485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atau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FDA (Food and Drug Administration)?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A9B35-8BEF-9241-924E-6AA5C9B2C656}"/>
              </a:ext>
            </a:extLst>
          </p:cNvPr>
          <p:cNvSpPr txBox="1"/>
          <p:nvPr/>
        </p:nvSpPr>
        <p:spPr>
          <a:xfrm>
            <a:off x="970028" y="435181"/>
            <a:ext cx="745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714222074 - Yadi Mulyadi (RPL)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B0806-F1AB-564F-B2AF-00BA6A97E0EA}"/>
              </a:ext>
            </a:extLst>
          </p:cNvPr>
          <p:cNvSpPr txBox="1"/>
          <p:nvPr/>
        </p:nvSpPr>
        <p:spPr>
          <a:xfrm>
            <a:off x="1404046" y="2469218"/>
            <a:ext cx="22713254" cy="10559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Pemahaman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Regulasi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Industri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memahami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sepenuhnya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kepatuhan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berlaku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termasuk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ISO 13485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FDA,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berlaku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Pembentukan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Tim Ahli: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membentuk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ahli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terdiri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profesional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pengetahuan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mendalam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tentang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kepatuhan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industri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Tim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membantu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memastikan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bahwa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memenuhi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ditetapkan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Pemetaan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membandingkan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kepatuhan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industri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fitur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fungsi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mengidentifikasi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kesenjangan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mungkin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Peninjauan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Dokumentasi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secara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teliti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meninjau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semua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terkait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termasuk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rencana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pengembangan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desain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verifikasi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memastikan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kesesuaian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berlaku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 dan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Verifikasi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menyeluruh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terhadap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termasuk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fungsional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keamanan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kinerja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penerimaan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Semua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didokumentasikan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dievaluasi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memastikan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kepatuhan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ditetapkan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87F65E-07BD-D895-BCC5-1E9BD4226E1B}"/>
              </a:ext>
            </a:extLst>
          </p:cNvPr>
          <p:cNvGrpSpPr/>
          <p:nvPr/>
        </p:nvGrpSpPr>
        <p:grpSpPr>
          <a:xfrm>
            <a:off x="21349207" y="0"/>
            <a:ext cx="2490788" cy="2349801"/>
            <a:chOff x="6413070" y="0"/>
            <a:chExt cx="4559729" cy="40732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1571A1-7E25-26E9-FECA-47BE46DAEBB9}"/>
                </a:ext>
              </a:extLst>
            </p:cNvPr>
            <p:cNvSpPr/>
            <p:nvPr/>
          </p:nvSpPr>
          <p:spPr>
            <a:xfrm>
              <a:off x="6413070" y="0"/>
              <a:ext cx="4559729" cy="40732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104900" dist="469900" dir="2700000" sx="106000" sy="106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/>
            </a:p>
          </p:txBody>
        </p:sp>
        <p:pic>
          <p:nvPicPr>
            <p:cNvPr id="5" name="Picture 4" descr="A black and white logo&#10;&#10;Description automatically generated">
              <a:extLst>
                <a:ext uri="{FF2B5EF4-FFF2-40B4-BE49-F238E27FC236}">
                  <a16:creationId xmlns:a16="http://schemas.microsoft.com/office/drawing/2014/main" id="{26A3DB78-F2B4-0455-DE86-0604E07C9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75000"/>
                      </a14:imgEffect>
                      <a14:imgEffect>
                        <a14:brightnessContrast bright="97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11021" y="949372"/>
              <a:ext cx="2375930" cy="2396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153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86BDD7F-CA75-824B-8AFF-4486028CF465}"/>
              </a:ext>
            </a:extLst>
          </p:cNvPr>
          <p:cNvSpPr txBox="1"/>
          <p:nvPr/>
        </p:nvSpPr>
        <p:spPr>
          <a:xfrm>
            <a:off x="874580" y="1100647"/>
            <a:ext cx="2004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Bagaimana QA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memverifikasi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bahwa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lunak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medis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memenuhi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persyaratan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regulasi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kepatuhan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industri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ketat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seperti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ISO 13485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atau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FDA (Food and Drug Administration)?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A9B35-8BEF-9241-924E-6AA5C9B2C656}"/>
              </a:ext>
            </a:extLst>
          </p:cNvPr>
          <p:cNvSpPr txBox="1"/>
          <p:nvPr/>
        </p:nvSpPr>
        <p:spPr>
          <a:xfrm>
            <a:off x="970028" y="435181"/>
            <a:ext cx="745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714222074 - Yadi Mulyadi (RPL)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B0806-F1AB-564F-B2AF-00BA6A97E0EA}"/>
              </a:ext>
            </a:extLst>
          </p:cNvPr>
          <p:cNvSpPr txBox="1"/>
          <p:nvPr/>
        </p:nvSpPr>
        <p:spPr>
          <a:xfrm>
            <a:off x="1404046" y="2469218"/>
            <a:ext cx="22713254" cy="1111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Audit Internal: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secara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rutin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audit internal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memverifikasi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kesesuaian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proses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pengembangan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kepatuhan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industri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berlaku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Kolaborasi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Pihak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Regulator: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menjalin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komunikasi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kerja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pihak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regulator,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seperti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FDA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lainnya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mendapatkan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pemahaman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tepat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tentang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memperoleh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panduan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diperlukan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Pelaporan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Dokumentasi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memastikan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bahwa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semua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proses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audit,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pemenuhan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terdokumentasi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baik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memenuhi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kebutuhan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pelaporan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akuntabilitas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Pelatihan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Kesadaran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memastikan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bahwa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seluruh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pengembang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personel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terkait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mendapatkan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pelatihan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sesuai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kepatuhan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industri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Kesadaran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tentang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pentingnya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mematuhi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kepatuhan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ditanamkan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seluruh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tim.</a:t>
            </a: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Eksternal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Sertifikasi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Setelah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memastikan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bahwa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memenuhi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internal,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tersebut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diuji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disertifikasi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oleh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pihak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ketiga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independen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seperti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lembaga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sertifikasi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auditor,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memberikan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keyakinan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tambahan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kepatuhan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terhadap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persyaratan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kepatuhan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industri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ketat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87F65E-07BD-D895-BCC5-1E9BD4226E1B}"/>
              </a:ext>
            </a:extLst>
          </p:cNvPr>
          <p:cNvGrpSpPr/>
          <p:nvPr/>
        </p:nvGrpSpPr>
        <p:grpSpPr>
          <a:xfrm>
            <a:off x="21349207" y="0"/>
            <a:ext cx="2490788" cy="2349801"/>
            <a:chOff x="6413070" y="0"/>
            <a:chExt cx="4559729" cy="40732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1571A1-7E25-26E9-FECA-47BE46DAEBB9}"/>
                </a:ext>
              </a:extLst>
            </p:cNvPr>
            <p:cNvSpPr/>
            <p:nvPr/>
          </p:nvSpPr>
          <p:spPr>
            <a:xfrm>
              <a:off x="6413070" y="0"/>
              <a:ext cx="4559729" cy="40732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104900" dist="469900" dir="2700000" sx="106000" sy="106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/>
            </a:p>
          </p:txBody>
        </p:sp>
        <p:pic>
          <p:nvPicPr>
            <p:cNvPr id="5" name="Picture 4" descr="A black and white logo&#10;&#10;Description automatically generated">
              <a:extLst>
                <a:ext uri="{FF2B5EF4-FFF2-40B4-BE49-F238E27FC236}">
                  <a16:creationId xmlns:a16="http://schemas.microsoft.com/office/drawing/2014/main" id="{26A3DB78-F2B4-0455-DE86-0604E07C9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75000"/>
                      </a14:imgEffect>
                      <a14:imgEffect>
                        <a14:brightnessContrast bright="97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11021" y="949372"/>
              <a:ext cx="2375930" cy="2396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280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86BDD7F-CA75-824B-8AFF-4486028CF465}"/>
              </a:ext>
            </a:extLst>
          </p:cNvPr>
          <p:cNvSpPr txBox="1"/>
          <p:nvPr/>
        </p:nvSpPr>
        <p:spPr>
          <a:xfrm>
            <a:off x="1693729" y="1349815"/>
            <a:ext cx="112251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2. </a:t>
            </a:r>
            <a:r>
              <a:rPr lang="en-ID" sz="4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Apa</a:t>
            </a:r>
            <a:r>
              <a:rPr lang="en-ID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strategi </a:t>
            </a:r>
            <a:r>
              <a:rPr lang="en-ID" sz="4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pengujian</a:t>
            </a:r>
            <a:r>
              <a:rPr lang="en-ID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paling </a:t>
            </a:r>
            <a:r>
              <a:rPr lang="en-ID" sz="4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tepat</a:t>
            </a:r>
            <a:r>
              <a:rPr lang="en-ID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4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untuk</a:t>
            </a:r>
            <a:r>
              <a:rPr lang="en-ID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4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memvalidasi</a:t>
            </a:r>
            <a:r>
              <a:rPr lang="en-ID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4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keakuratan</a:t>
            </a:r>
            <a:r>
              <a:rPr lang="en-ID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ID" sz="4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keandalan</a:t>
            </a:r>
            <a:r>
              <a:rPr lang="en-ID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4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hasil</a:t>
            </a:r>
            <a:r>
              <a:rPr lang="en-ID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ID" sz="4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dihasilkan</a:t>
            </a:r>
            <a:r>
              <a:rPr lang="en-ID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oleh </a:t>
            </a:r>
            <a:r>
              <a:rPr lang="en-ID" sz="4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ID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4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lunak</a:t>
            </a:r>
            <a:r>
              <a:rPr lang="en-ID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4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medis</a:t>
            </a:r>
            <a:r>
              <a:rPr lang="en-ID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4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ini</a:t>
            </a:r>
            <a:r>
              <a:rPr lang="en-ID" sz="4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?</a:t>
            </a:r>
            <a:endParaRPr sz="40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A9B35-8BEF-9241-924E-6AA5C9B2C656}"/>
              </a:ext>
            </a:extLst>
          </p:cNvPr>
          <p:cNvSpPr txBox="1"/>
          <p:nvPr/>
        </p:nvSpPr>
        <p:spPr>
          <a:xfrm>
            <a:off x="1789178" y="840883"/>
            <a:ext cx="7169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714222074 - Yadi Mulyadi (RPL)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B0806-F1AB-564F-B2AF-00BA6A97E0EA}"/>
              </a:ext>
            </a:extLst>
          </p:cNvPr>
          <p:cNvSpPr txBox="1"/>
          <p:nvPr/>
        </p:nvSpPr>
        <p:spPr>
          <a:xfrm>
            <a:off x="1804096" y="4314677"/>
            <a:ext cx="10128348" cy="887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Fungsional</a:t>
            </a:r>
            <a:b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fungsional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memverifikasi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apakah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berperilaku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sesuai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spesifikasi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telah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ditentukan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D" sz="32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melibatkan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fungsi-fungsi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kritis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seperti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pemrosesan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data,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algoritma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pengolahan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dan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analisis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dihasilkan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Tujuan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memastikan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bahwa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memberikan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hasil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akurat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sesuai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kebutuhan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id-ID" sz="32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Placeholder 3" descr="A person holding a test strip&#10;&#10;Description automatically generated">
            <a:extLst>
              <a:ext uri="{FF2B5EF4-FFF2-40B4-BE49-F238E27FC236}">
                <a16:creationId xmlns:a16="http://schemas.microsoft.com/office/drawing/2014/main" id="{B6D5BB5B-E45A-E432-6ACD-DDDC702F0B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1726" r="21726"/>
          <a:stretch>
            <a:fillRect/>
          </a:stretch>
        </p:blipFill>
        <p:spPr/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104A891-5956-4DFD-FE36-85D229879402}"/>
              </a:ext>
            </a:extLst>
          </p:cNvPr>
          <p:cNvGrpSpPr/>
          <p:nvPr/>
        </p:nvGrpSpPr>
        <p:grpSpPr>
          <a:xfrm>
            <a:off x="21349207" y="0"/>
            <a:ext cx="2490788" cy="2349801"/>
            <a:chOff x="6413070" y="0"/>
            <a:chExt cx="4559729" cy="407323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44F762-A17D-EDCF-BF4C-085031B5AC4F}"/>
                </a:ext>
              </a:extLst>
            </p:cNvPr>
            <p:cNvSpPr/>
            <p:nvPr/>
          </p:nvSpPr>
          <p:spPr>
            <a:xfrm>
              <a:off x="6413070" y="0"/>
              <a:ext cx="4559729" cy="40732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104900" dist="469900" dir="2700000" sx="106000" sy="106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/>
            </a:p>
          </p:txBody>
        </p:sp>
        <p:pic>
          <p:nvPicPr>
            <p:cNvPr id="7" name="Picture 6" descr="A black and white logo&#10;&#10;Description automatically generated">
              <a:extLst>
                <a:ext uri="{FF2B5EF4-FFF2-40B4-BE49-F238E27FC236}">
                  <a16:creationId xmlns:a16="http://schemas.microsoft.com/office/drawing/2014/main" id="{ECA93E84-6579-C774-1D4F-02F4833C2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75000"/>
                      </a14:imgEffect>
                      <a14:imgEffect>
                        <a14:brightnessContrast bright="97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11021" y="949372"/>
              <a:ext cx="2375930" cy="2396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5307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300523A8-2224-BEA6-7F29-394C6252163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057" b="1057"/>
          <a:stretch>
            <a:fillRect/>
          </a:stretch>
        </p:blipFill>
        <p:spPr>
          <a:xfrm>
            <a:off x="2120156" y="561150"/>
            <a:ext cx="6007100" cy="127254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95D0D7-E4C6-434E-8DCA-F371F4642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942" y="224352"/>
            <a:ext cx="6616332" cy="1326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A4FA80-A6C8-7549-94C8-3591DE2914C9}"/>
              </a:ext>
            </a:extLst>
          </p:cNvPr>
          <p:cNvSpPr txBox="1"/>
          <p:nvPr/>
        </p:nvSpPr>
        <p:spPr>
          <a:xfrm>
            <a:off x="8983428" y="3455406"/>
            <a:ext cx="133219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3. Bagaimana QA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memastikan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bahwa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lunak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medis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ini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memiliki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antarmuka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pengguna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intuitif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mudah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digunakan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oleh para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profesional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medis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?</a:t>
            </a:r>
            <a:endParaRPr sz="36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17E18-6582-344C-83D7-8E6795E57CAF}"/>
              </a:ext>
            </a:extLst>
          </p:cNvPr>
          <p:cNvSpPr txBox="1"/>
          <p:nvPr/>
        </p:nvSpPr>
        <p:spPr>
          <a:xfrm>
            <a:off x="8983428" y="2993741"/>
            <a:ext cx="7169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714222074 - Yadi Mulyadi (RPL)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DECC0B-5EB7-924B-91B2-0BCE92CB2323}"/>
              </a:ext>
            </a:extLst>
          </p:cNvPr>
          <p:cNvSpPr txBox="1"/>
          <p:nvPr/>
        </p:nvSpPr>
        <p:spPr>
          <a:xfrm>
            <a:off x="8983427" y="5827141"/>
            <a:ext cx="13584980" cy="5184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Desain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Berfokus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endParaRPr lang="en-ID" sz="32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endParaRPr lang="en-ID" sz="32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Prototipe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Interaktif</a:t>
            </a:r>
            <a:endParaRPr lang="en-ID" sz="32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Konsistensi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Desain</a:t>
            </a:r>
            <a:endParaRPr lang="en-ID" sz="32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Uji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Fungsional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Antarmuka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endParaRPr lang="en-ID" sz="32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Iterasi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Perbaikan</a:t>
            </a:r>
            <a:endParaRPr lang="en-ID" sz="32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Pelatihan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Dokumentasi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499981-3485-C423-B202-2FCB14463750}"/>
              </a:ext>
            </a:extLst>
          </p:cNvPr>
          <p:cNvGrpSpPr/>
          <p:nvPr/>
        </p:nvGrpSpPr>
        <p:grpSpPr>
          <a:xfrm>
            <a:off x="21349207" y="0"/>
            <a:ext cx="2490788" cy="2349801"/>
            <a:chOff x="6413070" y="0"/>
            <a:chExt cx="4559729" cy="40732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34ECE5-C6D5-87E2-8D7E-3C5A3DB972D8}"/>
                </a:ext>
              </a:extLst>
            </p:cNvPr>
            <p:cNvSpPr/>
            <p:nvPr/>
          </p:nvSpPr>
          <p:spPr>
            <a:xfrm>
              <a:off x="6413070" y="0"/>
              <a:ext cx="4559729" cy="40732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104900" dist="469900" dir="2700000" sx="106000" sy="106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/>
            </a:p>
          </p:txBody>
        </p:sp>
        <p:pic>
          <p:nvPicPr>
            <p:cNvPr id="8" name="Picture 7" descr="A black and white logo&#10;&#10;Description automatically generated">
              <a:extLst>
                <a:ext uri="{FF2B5EF4-FFF2-40B4-BE49-F238E27FC236}">
                  <a16:creationId xmlns:a16="http://schemas.microsoft.com/office/drawing/2014/main" id="{59F2C044-013F-01F8-8588-7B3F15A67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75000"/>
                      </a14:imgEffect>
                      <a14:imgEffect>
                        <a14:brightnessContrast bright="97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11021" y="949372"/>
              <a:ext cx="2375930" cy="2396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482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86BDD7F-CA75-824B-8AFF-4486028CF465}"/>
              </a:ext>
            </a:extLst>
          </p:cNvPr>
          <p:cNvSpPr txBox="1"/>
          <p:nvPr/>
        </p:nvSpPr>
        <p:spPr>
          <a:xfrm>
            <a:off x="874580" y="1100647"/>
            <a:ext cx="2004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4.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Apa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langkah-langkah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harus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diambil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oleh QA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untuk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menguji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kehandalan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lunak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medis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dalam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kondisi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darurat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seperti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pemadaman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listrik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atau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kegagalan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keras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A9B35-8BEF-9241-924E-6AA5C9B2C656}"/>
              </a:ext>
            </a:extLst>
          </p:cNvPr>
          <p:cNvSpPr txBox="1"/>
          <p:nvPr/>
        </p:nvSpPr>
        <p:spPr>
          <a:xfrm>
            <a:off x="970028" y="435181"/>
            <a:ext cx="745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714222074 - Yadi Mulyadi (RPL)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B0806-F1AB-564F-B2AF-00BA6A97E0EA}"/>
              </a:ext>
            </a:extLst>
          </p:cNvPr>
          <p:cNvSpPr txBox="1"/>
          <p:nvPr/>
        </p:nvSpPr>
        <p:spPr>
          <a:xfrm>
            <a:off x="874580" y="2553602"/>
            <a:ext cx="22713254" cy="10559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Perencanaan Pengujian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Darurat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perlu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merencanakan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menetapkan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skenario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darurat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mencakup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situasi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seperti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pemadaman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listrik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kegagalan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keras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mungkin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terjadi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Skenario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mencerminkan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situasi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darurat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nyata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mengevaluasi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respons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kinerja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kondisi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tersebut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Simulasi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Kondisi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Darurat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lingkungan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terkontrol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mensimulasikan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kondisi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darurat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seperti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pemadaman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listrik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kegagalan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keras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simulasi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sumber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daya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biasanya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tersedia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disimulasikan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menguji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respons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kehandalan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menghadapi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situasi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normal.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Pemulihan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Redundansi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menguji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pulih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kondisi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darurat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redundansi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jika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melibatkan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pemulihan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setelah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pemadaman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listrik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kegagalan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keras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serta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redundansi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seperti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server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cadangan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jalur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komunikasi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alternatif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 Data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Integritas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memastikan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integritas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situasi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darurat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melibatkan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menyimpan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memulihkan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benar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setelah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kegagalan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keras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pemadaman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listrik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Pengujian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memastikan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bahwa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rusak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hilang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selama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kondisi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darurat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87F65E-07BD-D895-BCC5-1E9BD4226E1B}"/>
              </a:ext>
            </a:extLst>
          </p:cNvPr>
          <p:cNvGrpSpPr/>
          <p:nvPr/>
        </p:nvGrpSpPr>
        <p:grpSpPr>
          <a:xfrm>
            <a:off x="21349207" y="0"/>
            <a:ext cx="2490788" cy="2349801"/>
            <a:chOff x="6413070" y="0"/>
            <a:chExt cx="4559729" cy="40732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1571A1-7E25-26E9-FECA-47BE46DAEBB9}"/>
                </a:ext>
              </a:extLst>
            </p:cNvPr>
            <p:cNvSpPr/>
            <p:nvPr/>
          </p:nvSpPr>
          <p:spPr>
            <a:xfrm>
              <a:off x="6413070" y="0"/>
              <a:ext cx="4559729" cy="40732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104900" dist="469900" dir="2700000" sx="106000" sy="106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/>
            </a:p>
          </p:txBody>
        </p:sp>
        <p:pic>
          <p:nvPicPr>
            <p:cNvPr id="5" name="Picture 4" descr="A black and white logo&#10;&#10;Description automatically generated">
              <a:extLst>
                <a:ext uri="{FF2B5EF4-FFF2-40B4-BE49-F238E27FC236}">
                  <a16:creationId xmlns:a16="http://schemas.microsoft.com/office/drawing/2014/main" id="{26A3DB78-F2B4-0455-DE86-0604E07C9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75000"/>
                      </a14:imgEffect>
                      <a14:imgEffect>
                        <a14:brightnessContrast bright="97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11021" y="949372"/>
              <a:ext cx="2375930" cy="2396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489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86BDD7F-CA75-824B-8AFF-4486028CF465}"/>
              </a:ext>
            </a:extLst>
          </p:cNvPr>
          <p:cNvSpPr txBox="1"/>
          <p:nvPr/>
        </p:nvSpPr>
        <p:spPr>
          <a:xfrm>
            <a:off x="874580" y="1100647"/>
            <a:ext cx="2004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4.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Apa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langkah-langkah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harus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diambil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oleh QA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untuk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menguji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kehandalan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lunak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medis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dalam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kondisi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darurat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,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seperti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pemadaman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listrik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atau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kegagalan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28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keras</a:t>
            </a:r>
            <a:r>
              <a:rPr lang="en-ID" sz="28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A9B35-8BEF-9241-924E-6AA5C9B2C656}"/>
              </a:ext>
            </a:extLst>
          </p:cNvPr>
          <p:cNvSpPr txBox="1"/>
          <p:nvPr/>
        </p:nvSpPr>
        <p:spPr>
          <a:xfrm>
            <a:off x="970028" y="435181"/>
            <a:ext cx="745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714222074 - Yadi Mulyadi (RPL)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B0806-F1AB-564F-B2AF-00BA6A97E0EA}"/>
              </a:ext>
            </a:extLst>
          </p:cNvPr>
          <p:cNvSpPr txBox="1"/>
          <p:nvPr/>
        </p:nvSpPr>
        <p:spPr>
          <a:xfrm>
            <a:off x="874580" y="2553602"/>
            <a:ext cx="22713254" cy="10559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Perencanaan Pengujian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Darurat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perlu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merencanakan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menetapkan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skenario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darurat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mencakup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situasi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seperti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pemadaman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listrik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kegagalan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keras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mungkin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terjadi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Skenario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mencerminkan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situasi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darurat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nyata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mengevaluasi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respons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kinerja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kondisi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tersebut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Simulasi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Kondisi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Darurat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lingkungan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terkontrol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mensimulasikan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kondisi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darurat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seperti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pemadaman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listrik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kegagalan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keras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simulasi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sumber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daya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biasanya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tersedia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disimulasikan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menguji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respons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kehandalan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menghadapi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situasi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normal.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Pemulihan</a:t>
            </a: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Redundansi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menguji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pulih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kondisi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darurat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redundansi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jika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melibatkan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pemulihan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setelah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pemadaman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listrik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kegagalan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keras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serta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redundansi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seperti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server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cadangan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jalur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komunikasi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alternatif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4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4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 Data </a:t>
            </a:r>
            <a:r>
              <a:rPr lang="en-ID" sz="24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Integritas</a:t>
            </a:r>
            <a:b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memastikan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integritas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situasi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darurat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melibatkan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kemampuan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menyimpan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memulihkan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benar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setelah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kegagalan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keras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pemadaman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listrik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Pengujian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memastikan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bahwa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rusak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hilang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selama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kondisi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24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darurat</a:t>
            </a:r>
            <a:r>
              <a:rPr lang="en-ID" sz="24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87F65E-07BD-D895-BCC5-1E9BD4226E1B}"/>
              </a:ext>
            </a:extLst>
          </p:cNvPr>
          <p:cNvGrpSpPr/>
          <p:nvPr/>
        </p:nvGrpSpPr>
        <p:grpSpPr>
          <a:xfrm>
            <a:off x="21349207" y="0"/>
            <a:ext cx="2490788" cy="2349801"/>
            <a:chOff x="6413070" y="0"/>
            <a:chExt cx="4559729" cy="40732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1571A1-7E25-26E9-FECA-47BE46DAEBB9}"/>
                </a:ext>
              </a:extLst>
            </p:cNvPr>
            <p:cNvSpPr/>
            <p:nvPr/>
          </p:nvSpPr>
          <p:spPr>
            <a:xfrm>
              <a:off x="6413070" y="0"/>
              <a:ext cx="4559729" cy="40732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104900" dist="469900" dir="2700000" sx="106000" sy="106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/>
            </a:p>
          </p:txBody>
        </p:sp>
        <p:pic>
          <p:nvPicPr>
            <p:cNvPr id="5" name="Picture 4" descr="A black and white logo&#10;&#10;Description automatically generated">
              <a:extLst>
                <a:ext uri="{FF2B5EF4-FFF2-40B4-BE49-F238E27FC236}">
                  <a16:creationId xmlns:a16="http://schemas.microsoft.com/office/drawing/2014/main" id="{26A3DB78-F2B4-0455-DE86-0604E07C9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75000"/>
                      </a14:imgEffect>
                      <a14:imgEffect>
                        <a14:brightnessContrast bright="97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11021" y="949372"/>
              <a:ext cx="2375930" cy="2396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667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 descr="A blue and pink lights&#10;&#10;Description automatically generated">
            <a:extLst>
              <a:ext uri="{FF2B5EF4-FFF2-40B4-BE49-F238E27FC236}">
                <a16:creationId xmlns:a16="http://schemas.microsoft.com/office/drawing/2014/main" id="{45562286-ABC1-4582-05DD-CAC58AB5523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34663" r="34663"/>
          <a:stretch>
            <a:fillRect/>
          </a:stretch>
        </p:blipFill>
        <p:spPr>
          <a:xfrm>
            <a:off x="769938" y="1238250"/>
            <a:ext cx="6192837" cy="113665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22C371-DFE0-753F-3F19-5725DC50874D}"/>
              </a:ext>
            </a:extLst>
          </p:cNvPr>
          <p:cNvSpPr txBox="1"/>
          <p:nvPr/>
        </p:nvSpPr>
        <p:spPr>
          <a:xfrm>
            <a:off x="7770839" y="1009346"/>
            <a:ext cx="133219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5. Bagaimana QA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dapat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memverifikasi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bahwa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perangkat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lunak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medis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ini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memiliki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tingkat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kesalahan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minimal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dalam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memproses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data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pasien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dan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memberikan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rekomendasi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yang </a:t>
            </a:r>
            <a:r>
              <a:rPr lang="en-ID" sz="36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akurat</a:t>
            </a:r>
            <a:r>
              <a:rPr lang="en-ID" sz="36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?</a:t>
            </a:r>
            <a:endParaRPr sz="36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0C77EA-80FF-FFE7-E653-A71D0B57BF3C}"/>
              </a:ext>
            </a:extLst>
          </p:cNvPr>
          <p:cNvSpPr txBox="1"/>
          <p:nvPr/>
        </p:nvSpPr>
        <p:spPr>
          <a:xfrm>
            <a:off x="7770839" y="547681"/>
            <a:ext cx="7169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714222074 - Yadi Mulyadi (RPL)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BAE81-88D7-4905-BB67-9A740FEFA494}"/>
              </a:ext>
            </a:extLst>
          </p:cNvPr>
          <p:cNvSpPr txBox="1"/>
          <p:nvPr/>
        </p:nvSpPr>
        <p:spPr>
          <a:xfrm>
            <a:off x="7770837" y="3381081"/>
            <a:ext cx="16069157" cy="887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QA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harus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memastikan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bahwa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proses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pemantauan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pelaporan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kesalahan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efektif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mengidentifikasi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mengatasi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masalah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mungkin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timbul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Perbaikan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berkelanjutan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iterasi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berdasarkan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umpan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balik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sangat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penting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meningkatkan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akurasi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keandalan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perangkat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lunak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medis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Dan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lakukan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Kembali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yg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meliputi</a:t>
            </a:r>
            <a:r>
              <a:rPr lang="en-ID" sz="32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ID" sz="32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 Validasi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Fungsional</a:t>
            </a:r>
            <a:endParaRPr lang="en-ID" sz="32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Keandalan</a:t>
            </a:r>
            <a:endParaRPr lang="en-ID" sz="32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Validasi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Algoritma</a:t>
            </a:r>
            <a:endParaRPr lang="en-ID" sz="32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 Integrasi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Pengujian Uji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Penerimaan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Pengguna</a:t>
            </a:r>
            <a:endParaRPr lang="en-ID" sz="32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Audit dan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Sertifikasi</a:t>
            </a:r>
            <a:r>
              <a:rPr lang="en-ID" sz="3200" b="1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3200" b="1" dirty="0" err="1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Eksternal</a:t>
            </a:r>
            <a:endParaRPr lang="en-ID" sz="3200" b="1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46D9D1-DED7-7593-3F59-D82158E17425}"/>
              </a:ext>
            </a:extLst>
          </p:cNvPr>
          <p:cNvGrpSpPr/>
          <p:nvPr/>
        </p:nvGrpSpPr>
        <p:grpSpPr>
          <a:xfrm>
            <a:off x="21349207" y="0"/>
            <a:ext cx="2490788" cy="2349801"/>
            <a:chOff x="6413070" y="0"/>
            <a:chExt cx="4559729" cy="40732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1801FD-843B-69DF-BD0B-4B26D6A3C45A}"/>
                </a:ext>
              </a:extLst>
            </p:cNvPr>
            <p:cNvSpPr/>
            <p:nvPr/>
          </p:nvSpPr>
          <p:spPr>
            <a:xfrm>
              <a:off x="6413070" y="0"/>
              <a:ext cx="4559729" cy="40732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104900" dist="469900" dir="2700000" sx="106000" sy="106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/>
            </a:p>
          </p:txBody>
        </p:sp>
        <p:pic>
          <p:nvPicPr>
            <p:cNvPr id="10" name="Picture 9" descr="A black and white logo&#10;&#10;Description automatically generated">
              <a:extLst>
                <a:ext uri="{FF2B5EF4-FFF2-40B4-BE49-F238E27FC236}">
                  <a16:creationId xmlns:a16="http://schemas.microsoft.com/office/drawing/2014/main" id="{0524EAA7-F9F8-20BD-6B51-83108BA2D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75000"/>
                      </a14:imgEffect>
                      <a14:imgEffect>
                        <a14:brightnessContrast bright="97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11021" y="949372"/>
              <a:ext cx="2375930" cy="2396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80999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IT SOLUTIONS">
      <a:dk1>
        <a:srgbClr val="000000"/>
      </a:dk1>
      <a:lt1>
        <a:srgbClr val="FFFFFF"/>
      </a:lt1>
      <a:dk2>
        <a:srgbClr val="031E5F"/>
      </a:dk2>
      <a:lt2>
        <a:srgbClr val="E7E6E6"/>
      </a:lt2>
      <a:accent1>
        <a:srgbClr val="002EA5"/>
      </a:accent1>
      <a:accent2>
        <a:srgbClr val="062A83"/>
      </a:accent2>
      <a:accent3>
        <a:srgbClr val="4D7FE4"/>
      </a:accent3>
      <a:accent4>
        <a:srgbClr val="45B3E6"/>
      </a:accent4>
      <a:accent5>
        <a:srgbClr val="DFF6EF"/>
      </a:accent5>
      <a:accent6>
        <a:srgbClr val="32407B"/>
      </a:accent6>
      <a:hlink>
        <a:srgbClr val="002EA5"/>
      </a:hlink>
      <a:folHlink>
        <a:srgbClr val="45B3E6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2031</TotalTime>
  <Words>2614</Words>
  <Application>Microsoft Office PowerPoint</Application>
  <PresentationFormat>Custom</PresentationFormat>
  <Paragraphs>142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Söhne</vt:lpstr>
      <vt:lpstr>Arial</vt:lpstr>
      <vt:lpstr>Calibri</vt:lpstr>
      <vt:lpstr>Open Sans</vt:lpstr>
      <vt:lpstr>Roboto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Septiandika Pratama</dc:creator>
  <cp:lastModifiedBy>Yadi Mulyadi</cp:lastModifiedBy>
  <cp:revision>275</cp:revision>
  <dcterms:created xsi:type="dcterms:W3CDTF">2019-03-14T23:44:23Z</dcterms:created>
  <dcterms:modified xsi:type="dcterms:W3CDTF">2023-07-15T00:08:31Z</dcterms:modified>
</cp:coreProperties>
</file>